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4" r:id="rId2"/>
    <p:sldId id="268" r:id="rId3"/>
    <p:sldId id="279" r:id="rId4"/>
    <p:sldId id="273" r:id="rId5"/>
    <p:sldId id="269" r:id="rId6"/>
    <p:sldId id="272" r:id="rId7"/>
    <p:sldId id="270" r:id="rId8"/>
    <p:sldId id="276" r:id="rId9"/>
    <p:sldId id="280" r:id="rId10"/>
    <p:sldId id="277" r:id="rId11"/>
    <p:sldId id="281" r:id="rId12"/>
    <p:sldId id="278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986E-0FF9-4EEF-8691-1A33232D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07549"/>
            <a:ext cx="9601200" cy="1883003"/>
          </a:xfrm>
        </p:spPr>
        <p:txBody>
          <a:bodyPr>
            <a:noAutofit/>
          </a:bodyPr>
          <a:lstStyle/>
          <a:p>
            <a:r>
              <a:rPr lang="en-CA" sz="5400" dirty="0"/>
              <a:t>Heat Exchanger for Solid Oxide Fuel Cell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FD1E-A490-45A3-86BB-9EA972850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567448"/>
            <a:ext cx="9601200" cy="260951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Chase Ambeau, Jameson Bonnett, Mike Bos, Ian Censner, Orion Miller</a:t>
            </a:r>
          </a:p>
        </p:txBody>
      </p:sp>
    </p:spTree>
    <p:extLst>
      <p:ext uri="{BB962C8B-B14F-4D97-AF65-F5344CB8AC3E}">
        <p14:creationId xmlns:p14="http://schemas.microsoft.com/office/powerpoint/2010/main" val="7111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26710"/>
            <a:ext cx="9601200" cy="106994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Flow Analysis</a:t>
            </a:r>
          </a:p>
        </p:txBody>
      </p:sp>
    </p:spTree>
    <p:extLst>
      <p:ext uri="{BB962C8B-B14F-4D97-AF65-F5344CB8AC3E}">
        <p14:creationId xmlns:p14="http://schemas.microsoft.com/office/powerpoint/2010/main" val="294965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sfbvxcb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780A-77D1-442E-9635-E3085F4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cbx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042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26710"/>
            <a:ext cx="9601200" cy="106994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1889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sfbvxcb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780A-77D1-442E-9635-E3085F4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cbx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56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26710"/>
            <a:ext cx="9601200" cy="106994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sfbvxcb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780A-77D1-442E-9635-E3085F4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cbx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82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13830"/>
            <a:ext cx="9601200" cy="106994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6797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780A-77D1-442E-9635-E3085F4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a micro-tube heat exchanger?</a:t>
            </a:r>
          </a:p>
          <a:p>
            <a:r>
              <a:rPr lang="en-CA" dirty="0"/>
              <a:t>Why wont other types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CF5F5-FB84-4427-AFD7-60FA9C2B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216" y="1432243"/>
            <a:ext cx="3342384" cy="34429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CD1379-B5A1-45F1-BC22-539B5195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26" y="3429000"/>
            <a:ext cx="5762625" cy="2667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780A-77D1-442E-9635-E3085F4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</a:t>
            </a:r>
          </a:p>
        </p:txBody>
      </p:sp>
    </p:spTree>
    <p:extLst>
      <p:ext uri="{BB962C8B-B14F-4D97-AF65-F5344CB8AC3E}">
        <p14:creationId xmlns:p14="http://schemas.microsoft.com/office/powerpoint/2010/main" val="35928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Considerations included:</a:t>
            </a:r>
          </a:p>
          <a:p>
            <a:r>
              <a:rPr lang="en-US" dirty="0"/>
              <a:t>Melting Temperature</a:t>
            </a:r>
          </a:p>
          <a:p>
            <a:r>
              <a:rPr lang="en-US" dirty="0"/>
              <a:t>Thermal conductivity</a:t>
            </a:r>
          </a:p>
          <a:p>
            <a:r>
              <a:rPr lang="en-US" dirty="0"/>
              <a:t>Corrosion resistance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4232423"/>
              </p:ext>
            </p:extLst>
          </p:nvPr>
        </p:nvGraphicFramePr>
        <p:xfrm>
          <a:off x="6504903" y="1828800"/>
          <a:ext cx="4391696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6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39">
                  <a:extLst>
                    <a:ext uri="{9D8B030D-6E8A-4147-A177-3AD203B41FA5}">
                      <a16:colId xmlns:a16="http://schemas.microsoft.com/office/drawing/2014/main" val="138238967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Melt Temp.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Nickel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1726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 W/m.K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Steel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1643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W/m.K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Titanium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1941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W/m.K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26710"/>
            <a:ext cx="9601200" cy="106994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317017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sfbvxcb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780A-77D1-442E-9635-E3085F4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cbx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922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63</TotalTime>
  <Words>97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Georgia</vt:lpstr>
      <vt:lpstr>Brushed Metal 16x9</vt:lpstr>
      <vt:lpstr>Heat Exchanger for Solid Oxide Fuel Cell Vehicles</vt:lpstr>
      <vt:lpstr>Introduction</vt:lpstr>
      <vt:lpstr>sfbvxcb</vt:lpstr>
      <vt:lpstr>Design Decisions</vt:lpstr>
      <vt:lpstr>Types</vt:lpstr>
      <vt:lpstr>System Layout</vt:lpstr>
      <vt:lpstr>Material Selection</vt:lpstr>
      <vt:lpstr>Calculations</vt:lpstr>
      <vt:lpstr>sfbvxcb</vt:lpstr>
      <vt:lpstr>Flow Analysis</vt:lpstr>
      <vt:lpstr>sfbvxcb</vt:lpstr>
      <vt:lpstr>Results</vt:lpstr>
      <vt:lpstr>sfbvxcb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Decisions</dc:title>
  <dc:creator>Orion Miller</dc:creator>
  <cp:lastModifiedBy>Orion Miller</cp:lastModifiedBy>
  <cp:revision>5</cp:revision>
  <dcterms:created xsi:type="dcterms:W3CDTF">2018-03-20T00:57:21Z</dcterms:created>
  <dcterms:modified xsi:type="dcterms:W3CDTF">2018-03-20T02:01:05Z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