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C52"/>
    <a:srgbClr val="E3C823"/>
    <a:srgbClr val="D76A29"/>
    <a:srgbClr val="D64637"/>
    <a:srgbClr val="7E4A84"/>
    <a:srgbClr val="337FC3"/>
    <a:srgbClr val="620243"/>
    <a:srgbClr val="A90C43"/>
    <a:srgbClr val="EA0403"/>
    <a:srgbClr val="D7D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4" d="100"/>
          <a:sy n="74" d="100"/>
        </p:scale>
        <p:origin x="256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B083-8731-7940-89CD-9E60F5A68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4E6AA-9D43-C54A-9D94-7271498E5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0D52-2F5F-1E40-8BA4-3D773EDA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04BF-8EF7-7842-8354-B0F9F174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4218-D2EB-304E-BD2F-0F065FD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0B0-1A80-AE48-B40E-7C5980EB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3A4D-A16E-C246-9CD8-21E70E53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34F0-C0A1-4449-8B8F-C34D73F4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6A0E-36E4-8943-A7C6-962865B7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F51C-0A70-BD48-BBD4-8B214B8F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4B54F-DB75-5D45-ADFF-698ACC38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326DA-30DA-D44C-8DDF-CD3BBAA6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8527-9D31-2246-8C90-E517F84F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EF9A-72E8-2949-BC75-9AF65F9B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96E9-0965-7F45-B542-73913F24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E054-A625-2A4D-B75A-977A93DD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E7F6-2437-FD42-980A-6B760A52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7ABF-D181-F948-A3FA-09FFBD8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066F-B5F5-A64E-8455-BC6B229D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345E-D109-A64B-BF03-B8A808F0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DF8F-BBA8-124B-A395-24DBA79B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967FD-A1C1-794B-80F1-660E0A5E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C445-0B01-5C4E-975B-F80431A6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FE01-1018-6A45-BC14-F26D72F3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2611-C79E-AF4B-91B8-364D32A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DE58-50D3-284E-8208-5AA3C458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9161-22B4-A241-ABF4-C4EF15DEC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C5C95-E6E9-634B-ABA7-17E5B2F5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5A5E-9746-4A44-91F1-6A6EB294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8C59F-2661-9C47-9625-C36B08BA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11D2-FC5D-BA4F-B829-4AC1F5F1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4D4-BFE7-E347-B5BC-25759812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0F8E-06BD-5A46-A54B-AC56120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7525-0383-BE49-8BA4-1320BF537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AEE23-6A91-3B46-A693-1569E131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0AADF-F082-504D-9F85-DA4E903C5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92C04-798A-C847-A045-2E37938B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E91C2-6791-A842-A018-E9EA8F0F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D83F1-866B-C840-AAB8-D19332D9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2F91-ABA1-D640-8566-71F58728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D178D-CB1C-CA4F-B954-84DD903E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F53EE-4FEB-1347-9669-7AF09E10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02B9C-235A-BE45-8BB5-E372F3E9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507AF-F4E7-B346-A529-F523243A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FB34B-98DC-E44F-AB52-C1E3EE82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5CEC0-B500-6D4A-97EF-B5562770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92B5-980E-B040-8A68-621EECC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368B-1EF9-764B-BE5D-7774A26E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76204-61BE-F748-9E7E-62D82955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B0C9-1495-1A42-92A7-403BE49F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D51E-768C-8A45-8B33-935FBB17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59D0A-C484-A248-BDCA-0327E75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B8E4-38F4-5542-8548-8A2832FC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D97C5-9F81-044C-B9FE-0D8874C6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36E6C-3246-4B46-AF8E-B358E3641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A2CF9-2C05-694C-BD34-A0D03F5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A4967-DB16-C64F-94B0-79EB013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25C8-FE3D-2C48-B79A-2B8AC8D4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466A4-52F8-034D-97F9-154291F7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B2DA-4761-6D4C-9B89-89F59269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4177-CF39-B945-9090-F4DD77F95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1B72-A2E9-A84D-A5FE-E1193DC0584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F9F0-3F3D-9845-AF7C-61E0CDF9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E494-C412-7445-9E36-9795F3FB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5858-8859-8A4F-832A-46191626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9EA14CE-0D57-C547-8145-F1B20A6B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CB1D31-3BC6-2F4E-8876-8C6CD430D648}"/>
              </a:ext>
            </a:extLst>
          </p:cNvPr>
          <p:cNvSpPr/>
          <p:nvPr/>
        </p:nvSpPr>
        <p:spPr>
          <a:xfrm>
            <a:off x="609600" y="0"/>
            <a:ext cx="6416842" cy="6858000"/>
          </a:xfrm>
          <a:prstGeom prst="rect">
            <a:avLst/>
          </a:prstGeom>
          <a:solidFill>
            <a:srgbClr val="D7D1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2CBF09-E939-7547-8F04-E2F06D402A9B}"/>
              </a:ext>
            </a:extLst>
          </p:cNvPr>
          <p:cNvGrpSpPr/>
          <p:nvPr/>
        </p:nvGrpSpPr>
        <p:grpSpPr>
          <a:xfrm rot="19927933">
            <a:off x="6349707" y="5550194"/>
            <a:ext cx="7301444" cy="1436909"/>
            <a:chOff x="2085072" y="2528823"/>
            <a:chExt cx="7301444" cy="1436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A445B4-5309-6D4A-82A3-2457568DE8F4}"/>
                </a:ext>
              </a:extLst>
            </p:cNvPr>
            <p:cNvSpPr/>
            <p:nvPr/>
          </p:nvSpPr>
          <p:spPr>
            <a:xfrm>
              <a:off x="2085074" y="2770489"/>
              <a:ext cx="7301441" cy="238325"/>
            </a:xfrm>
            <a:prstGeom prst="rect">
              <a:avLst/>
            </a:prstGeom>
            <a:solidFill>
              <a:srgbClr val="E3C8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7BDEC7-77C9-6A42-A55A-F205258E6E6A}"/>
                </a:ext>
              </a:extLst>
            </p:cNvPr>
            <p:cNvSpPr/>
            <p:nvPr/>
          </p:nvSpPr>
          <p:spPr>
            <a:xfrm>
              <a:off x="2085073" y="3012432"/>
              <a:ext cx="7301441" cy="238325"/>
            </a:xfrm>
            <a:prstGeom prst="rect">
              <a:avLst/>
            </a:prstGeom>
            <a:solidFill>
              <a:srgbClr val="D76A2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D4EDA3-B94E-3540-8B8E-FA357D1BAA73}"/>
                </a:ext>
              </a:extLst>
            </p:cNvPr>
            <p:cNvSpPr/>
            <p:nvPr/>
          </p:nvSpPr>
          <p:spPr>
            <a:xfrm>
              <a:off x="2085072" y="3250757"/>
              <a:ext cx="7301441" cy="238325"/>
            </a:xfrm>
            <a:prstGeom prst="rect">
              <a:avLst/>
            </a:prstGeom>
            <a:solidFill>
              <a:srgbClr val="D6463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C5C5BA-C639-564E-8E2B-690AEC8EF0AD}"/>
                </a:ext>
              </a:extLst>
            </p:cNvPr>
            <p:cNvSpPr/>
            <p:nvPr/>
          </p:nvSpPr>
          <p:spPr>
            <a:xfrm>
              <a:off x="2085072" y="3489082"/>
              <a:ext cx="7301441" cy="238325"/>
            </a:xfrm>
            <a:prstGeom prst="rect">
              <a:avLst/>
            </a:prstGeom>
            <a:solidFill>
              <a:srgbClr val="7E4A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7A2EE0-1F8B-1248-A9A1-29825265023A}"/>
                </a:ext>
              </a:extLst>
            </p:cNvPr>
            <p:cNvSpPr/>
            <p:nvPr/>
          </p:nvSpPr>
          <p:spPr>
            <a:xfrm>
              <a:off x="2085072" y="3727407"/>
              <a:ext cx="7301441" cy="238325"/>
            </a:xfrm>
            <a:prstGeom prst="rect">
              <a:avLst/>
            </a:prstGeom>
            <a:solidFill>
              <a:srgbClr val="337FC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113A52-C8BD-9E42-94B3-9F3268FF9FDF}"/>
                </a:ext>
              </a:extLst>
            </p:cNvPr>
            <p:cNvSpPr/>
            <p:nvPr/>
          </p:nvSpPr>
          <p:spPr>
            <a:xfrm>
              <a:off x="2085075" y="2528823"/>
              <a:ext cx="7301441" cy="238325"/>
            </a:xfrm>
            <a:prstGeom prst="rect">
              <a:avLst/>
            </a:prstGeom>
            <a:solidFill>
              <a:srgbClr val="4E9C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88C1B-CAC0-DB48-85A0-00C8E725E6E6}"/>
              </a:ext>
            </a:extLst>
          </p:cNvPr>
          <p:cNvSpPr/>
          <p:nvPr/>
        </p:nvSpPr>
        <p:spPr>
          <a:xfrm>
            <a:off x="0" y="6858000"/>
            <a:ext cx="12192000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B6B33-5074-9D4C-B36E-2AE564B14C5C}"/>
              </a:ext>
            </a:extLst>
          </p:cNvPr>
          <p:cNvSpPr/>
          <p:nvPr/>
        </p:nvSpPr>
        <p:spPr>
          <a:xfrm rot="16200000">
            <a:off x="6858000" y="2733247"/>
            <a:ext cx="12192000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B6EB3-3D68-1A49-818C-8F599637622E}"/>
              </a:ext>
            </a:extLst>
          </p:cNvPr>
          <p:cNvSpPr/>
          <p:nvPr/>
        </p:nvSpPr>
        <p:spPr>
          <a:xfrm rot="16200000">
            <a:off x="-6858000" y="2555447"/>
            <a:ext cx="12192000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BBFC72-BC01-5940-ACC1-BB08AAACE182}"/>
              </a:ext>
            </a:extLst>
          </p:cNvPr>
          <p:cNvSpPr/>
          <p:nvPr/>
        </p:nvSpPr>
        <p:spPr>
          <a:xfrm>
            <a:off x="-4966" y="-2743200"/>
            <a:ext cx="12192000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Orion Dollar</dc:creator>
  <cp:lastModifiedBy>Orion Dollar</cp:lastModifiedBy>
  <cp:revision>3</cp:revision>
  <dcterms:created xsi:type="dcterms:W3CDTF">2020-11-05T20:21:25Z</dcterms:created>
  <dcterms:modified xsi:type="dcterms:W3CDTF">2020-11-05T20:44:17Z</dcterms:modified>
</cp:coreProperties>
</file>