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8" r:id="rId4"/>
    <p:sldId id="279" r:id="rId5"/>
    <p:sldId id="272" r:id="rId6"/>
    <p:sldId id="280" r:id="rId7"/>
    <p:sldId id="282" r:id="rId8"/>
    <p:sldId id="283" r:id="rId9"/>
    <p:sldId id="286" r:id="rId10"/>
    <p:sldId id="287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E05-4958-EE47-BDD9-BF65BBD0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1E6B4-3E4B-114B-B1CA-C97943686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F2C8-6D4B-3543-B8D4-1207F75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DAF3-0978-6343-A970-0BFDADAF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5455-73C2-BF4D-899F-B07C952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8D17-1FD7-8D46-AD15-4DD8B101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C62E-B75C-4943-910E-D126F85C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5C2-2C5F-8342-8953-18226E7E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65C5-583D-FF48-B969-1B6B6414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26BB-9102-AD4D-849E-92DDB658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7ED2-83EE-124E-8431-A8761F89B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9A80B-DD80-6343-8187-C1CB9338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2D02-3DB3-4C44-911C-A5710FB2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8167-A946-154F-978A-700D3AE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E60B-BA8E-D54A-AC7D-A51D8B7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500F-62C5-024D-A1C5-6FAA585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3FA5-F10E-4E4E-93BB-4E3B9D3D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54CA-135F-1945-935B-1A67AA3B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4216-10CB-F846-A6A4-CD0FB5E8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CABD-DD47-8B40-A9AF-0B778B2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BFF-0FA8-FC4F-9E5B-D6059CE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C714-9270-8148-9B3D-48863F79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D4CD-88D6-824D-B22A-14E5071D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29D0-931A-B548-9F68-276CF91D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E659C-C6F4-B54E-A66A-238CAFD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D5F4-40FC-D145-858C-E19E2531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1249-E894-F744-9A22-B55C8F5FC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794EF-6695-F24E-8D97-0274917AB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FD8E-2A5B-8D49-BC63-21B101C1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CFFD7-68B9-AD4A-9A5E-93651B53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63B3-9A33-644A-9D0B-ADBD64FB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35C4-D2C8-704E-AB13-F1B7367C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219B3-9714-A34A-B75A-F3AF326D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06DA-7748-6C49-851D-334E9470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AB3E5-C365-8440-AF67-E89079FA1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A0179-4038-584F-9E57-9955827D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1CC53-6555-CD44-89FA-91045AB7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97586-72E2-BA48-8EA5-DE86C4C8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F7455-871A-9B4E-B202-5454D660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C4CD-A69B-4F41-904C-BFAE4BA4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A28D-43D5-F749-8F1A-CC5E56B4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7DCA-347C-1440-991F-3E33B8C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EB0D0-D7E4-0C41-9B1E-FAAE4D8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DC95-1E69-9B40-85E3-0B64D143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CA1A5-57C2-AA40-BC2A-EA384FAC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583E-4B78-4345-8F74-ED579E7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D70-E9F5-7F44-8C9D-EEAC0981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6036-A522-CF40-89A2-4A98A3D4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E5EC-DC38-D241-9519-7036D123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6A24F-4D2E-AA4B-897E-4F8DE8F8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B4DC0-65A4-CA4B-8533-7112AFCF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15E6-85ED-9F47-B79B-DFD5CBD2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F8A-D683-BA42-A0E5-454DC7AE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4F175-F0B0-664B-985F-D64F7A85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4E53-E9F5-3C40-A35F-312536007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E26E-BBE6-DC4A-8CDE-C0029C18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156BD-338B-D947-8786-E97D060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E39C-51AF-5B42-959A-4CB9A1A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72921-4D3C-A542-8B99-8937CFC9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E58D8-998D-6042-AD4B-672D7E4B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8A2E-1184-FD49-9E66-2B6F1180B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5B1F-3786-4D30-9401-DF5959317D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B54C-4137-244E-9FF6-DC8C0F09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434F-E4BD-4D4F-A5D2-D66E68750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CA74-56AE-4C36-9224-79AEEC73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59A-B472-4EF9-A865-4195B44F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35" y="1122363"/>
            <a:ext cx="11185237" cy="1833273"/>
          </a:xfrm>
        </p:spPr>
        <p:txBody>
          <a:bodyPr/>
          <a:lstStyle/>
          <a:p>
            <a:pPr algn="ctr"/>
            <a:r>
              <a:rPr lang="en-US" dirty="0" err="1"/>
              <a:t>ECPS</a:t>
            </a:r>
            <a:r>
              <a:rPr lang="en-US" dirty="0"/>
              <a:t> 204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6503-2158-455F-AF96-D3D09BCB7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Deep Learning on Raspberry Pi</a:t>
            </a:r>
          </a:p>
          <a:p>
            <a:r>
              <a:rPr lang="en-US" sz="3200" dirty="0"/>
              <a:t>Assignment 5	</a:t>
            </a:r>
          </a:p>
        </p:txBody>
      </p:sp>
    </p:spTree>
    <p:extLst>
      <p:ext uri="{BB962C8B-B14F-4D97-AF65-F5344CB8AC3E}">
        <p14:creationId xmlns:p14="http://schemas.microsoft.com/office/powerpoint/2010/main" val="160800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Object Detector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72" y="1654124"/>
            <a:ext cx="10045992" cy="473743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files are stored in /home/pi/Downloads/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command for me is-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p5_object_detection.py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/home/pi/Downloads/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/videos/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ground_crew_480p.mp4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-p /home/pi/Downloads/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object_detection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MobileNetSSD_deploy.prototxt.txt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/home/pi/Downloads/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object_detection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MobileNetSSD_deploy.caffemodel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--confidence 0.2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7" y="5088137"/>
            <a:ext cx="1037769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A031A-6F5C-4B7E-A64C-DF96A8FF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5" y="1902115"/>
            <a:ext cx="5982566" cy="3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questions-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8" y="1853754"/>
            <a:ext cx="10079182" cy="434384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 the questions in step 3- part 4 in your report.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demo session show both image classification as well as object detection. Try to use other images/video other than the examples provided.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project you can work in groups of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5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731"/>
            <a:ext cx="10515599" cy="3950959"/>
          </a:xfrm>
        </p:spPr>
        <p:txBody>
          <a:bodyPr>
            <a:normAutofit/>
          </a:bodyPr>
          <a:lstStyle/>
          <a:p>
            <a:r>
              <a:rPr lang="en-US" dirty="0"/>
              <a:t>Raspberry pi is capable of performing deep learning and object detection. </a:t>
            </a:r>
          </a:p>
          <a:p>
            <a:r>
              <a:rPr lang="en-US" dirty="0"/>
              <a:t>In this assignment there are two parts-</a:t>
            </a:r>
          </a:p>
          <a:p>
            <a:pPr marL="0" indent="0">
              <a:buNone/>
            </a:pPr>
            <a:r>
              <a:rPr lang="en-US" dirty="0"/>
              <a:t>Part 1– Deep Learning with OpenCV and Image Classification using OpenCV and various pre-trained Caffe models</a:t>
            </a:r>
          </a:p>
          <a:p>
            <a:pPr marL="0" indent="0">
              <a:buNone/>
            </a:pPr>
            <a:r>
              <a:rPr lang="en-US" dirty="0"/>
              <a:t>Part 2-  Real-Time Object Detection using OpenCV and the pre-trained Caffe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64" y="365125"/>
            <a:ext cx="9737436" cy="1325563"/>
          </a:xfrm>
        </p:spPr>
        <p:txBody>
          <a:bodyPr/>
          <a:lstStyle/>
          <a:p>
            <a:r>
              <a:rPr lang="en-US" dirty="0"/>
              <a:t>Step 1- Installing OpenCV for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the following dependencies: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libatlas</a:t>
            </a:r>
            <a:r>
              <a:rPr lang="en-US" dirty="0"/>
              <a:t>-base-dev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pip3</a:t>
            </a:r>
            <a:r>
              <a:rPr lang="en-US" dirty="0"/>
              <a:t> install </a:t>
            </a:r>
            <a:r>
              <a:rPr lang="en-US" dirty="0" err="1"/>
              <a:t>imutils</a:t>
            </a:r>
            <a:endParaRPr lang="en-US" dirty="0"/>
          </a:p>
          <a:p>
            <a:r>
              <a:rPr lang="en-US" dirty="0"/>
              <a:t>Install OpenCV 3.3: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IN" dirty="0" err="1"/>
              <a:t>pip3</a:t>
            </a:r>
            <a:r>
              <a:rPr lang="en-IN" dirty="0"/>
              <a:t> install </a:t>
            </a:r>
            <a:r>
              <a:rPr lang="en-IN" dirty="0" err="1"/>
              <a:t>opencv</a:t>
            </a:r>
            <a:r>
              <a:rPr lang="en-IN" dirty="0"/>
              <a:t>-python</a:t>
            </a:r>
            <a:endParaRPr lang="en-US" dirty="0"/>
          </a:p>
          <a:p>
            <a:r>
              <a:rPr lang="en-US" dirty="0"/>
              <a:t>Check if it works with: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</a:t>
            </a:r>
            <a:r>
              <a:rPr lang="en-US" dirty="0" err="1"/>
              <a:t>python3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&gt;&gt;&gt; </a:t>
            </a:r>
            <a:r>
              <a:rPr lang="en-IN" dirty="0"/>
              <a:t>import </a:t>
            </a:r>
            <a:r>
              <a:rPr lang="en-IN" dirty="0" err="1"/>
              <a:t>cv2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&gt;&gt;&gt; </a:t>
            </a:r>
            <a:r>
              <a:rPr lang="en-IN" dirty="0" err="1"/>
              <a:t>cv2</a:t>
            </a:r>
            <a:r>
              <a:rPr lang="en-IN" dirty="0"/>
              <a:t>.__version__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IN" dirty="0" err="1"/>
              <a:t>nd</a:t>
            </a:r>
            <a:r>
              <a:rPr lang="en-IN" dirty="0"/>
              <a:t> ctrl + D to leave </a:t>
            </a:r>
            <a:r>
              <a:rPr lang="en-IN" dirty="0" err="1"/>
              <a:t>Python3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D55B6-A995-458D-9B38-ACFF1902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54" y="3250189"/>
            <a:ext cx="3733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27" y="586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 2- Downloading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436" y="1782225"/>
            <a:ext cx="9603275" cy="4625213"/>
          </a:xfrm>
        </p:spPr>
        <p:txBody>
          <a:bodyPr>
            <a:normAutofit/>
          </a:bodyPr>
          <a:lstStyle/>
          <a:p>
            <a:r>
              <a:rPr lang="en-US" dirty="0"/>
              <a:t>Download the source files from the google drive folder and extract them in your Raspberry pi. </a:t>
            </a:r>
          </a:p>
          <a:p>
            <a:r>
              <a:rPr lang="en-US" dirty="0"/>
              <a:t>Two additional files will be required-  </a:t>
            </a:r>
            <a:r>
              <a:rPr lang="en-US" dirty="0" err="1"/>
              <a:t>p5_classification.py</a:t>
            </a:r>
            <a:r>
              <a:rPr lang="en-US" dirty="0"/>
              <a:t> and  </a:t>
            </a:r>
            <a:r>
              <a:rPr lang="en-US" dirty="0" err="1"/>
              <a:t>synset_words.txt</a:t>
            </a:r>
            <a:r>
              <a:rPr lang="en-US" dirty="0"/>
              <a:t> for a total of six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23F84-793C-4F59-A2AA-C2A95296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41" y="3721100"/>
            <a:ext cx="4383664" cy="28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Running the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2" y="1853754"/>
            <a:ext cx="10624127" cy="443621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run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Image classifier use the following command-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</a:t>
            </a:r>
            <a:r>
              <a:rPr lang="en-US" dirty="0" err="1"/>
              <a:t>python3</a:t>
            </a:r>
            <a:r>
              <a:rPr lang="en-US" dirty="0"/>
              <a:t>  </a:t>
            </a:r>
            <a:r>
              <a:rPr lang="en-US" dirty="0" err="1"/>
              <a:t>p5_classification.py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/path/to/image/</a:t>
            </a:r>
            <a:r>
              <a:rPr lang="en-US" dirty="0" err="1"/>
              <a:t>eagle.png</a:t>
            </a:r>
            <a:r>
              <a:rPr lang="en-US" dirty="0"/>
              <a:t> -p /path/to/</a:t>
            </a:r>
            <a:r>
              <a:rPr lang="en-US" dirty="0" err="1"/>
              <a:t>prototext</a:t>
            </a:r>
            <a:r>
              <a:rPr lang="en-US" dirty="0"/>
              <a:t>/</a:t>
            </a:r>
            <a:r>
              <a:rPr lang="en-US" dirty="0" err="1"/>
              <a:t>bvlc_googlenet.prototxt.txt</a:t>
            </a:r>
            <a:r>
              <a:rPr lang="en-US" dirty="0"/>
              <a:t> -m /path/to/</a:t>
            </a:r>
            <a:r>
              <a:rPr lang="en-US" dirty="0" err="1"/>
              <a:t>cafemodel</a:t>
            </a:r>
            <a:r>
              <a:rPr lang="en-US" dirty="0"/>
              <a:t>/</a:t>
            </a:r>
            <a:r>
              <a:rPr lang="en-US" dirty="0" err="1"/>
              <a:t>bvlc_googlenet.caffemodel</a:t>
            </a:r>
            <a:r>
              <a:rPr lang="en-US" dirty="0"/>
              <a:t> -l /path/to/</a:t>
            </a:r>
            <a:r>
              <a:rPr lang="en-US" dirty="0" err="1"/>
              <a:t>synset_words.txt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Paths should be set correctly to avoid errors. Next slide shows an example.</a:t>
            </a:r>
          </a:p>
        </p:txBody>
      </p:sp>
    </p:spTree>
    <p:extLst>
      <p:ext uri="{BB962C8B-B14F-4D97-AF65-F5344CB8AC3E}">
        <p14:creationId xmlns:p14="http://schemas.microsoft.com/office/powerpoint/2010/main" val="81409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of </a:t>
            </a:r>
            <a:r>
              <a:rPr lang="en-US" dirty="0" err="1"/>
              <a:t>eagle.png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7" y="1853754"/>
            <a:ext cx="7555347" cy="46391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stored my files in the /home/pi/Downloads/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folder. The command I use is-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$ </a:t>
            </a:r>
            <a:r>
              <a:rPr lang="en-US" dirty="0" err="1">
                <a:solidFill>
                  <a:prstClr val="black"/>
                </a:solidFill>
              </a:rPr>
              <a:t>python3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p5_classification.py</a:t>
            </a:r>
            <a:r>
              <a:rPr lang="en-US" dirty="0">
                <a:solidFill>
                  <a:prstClr val="black"/>
                </a:solidFill>
              </a:rPr>
              <a:t> -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/home/pi/Downloads/</a:t>
            </a:r>
            <a:r>
              <a:rPr lang="en-US" dirty="0" err="1">
                <a:solidFill>
                  <a:prstClr val="black"/>
                </a:solidFill>
              </a:rPr>
              <a:t>hw5</a:t>
            </a:r>
            <a:r>
              <a:rPr lang="en-US" dirty="0">
                <a:solidFill>
                  <a:prstClr val="black"/>
                </a:solidFill>
              </a:rPr>
              <a:t>/images/</a:t>
            </a:r>
            <a:r>
              <a:rPr lang="en-US" dirty="0" err="1">
                <a:solidFill>
                  <a:prstClr val="black"/>
                </a:solidFill>
              </a:rPr>
              <a:t>eagle.png</a:t>
            </a:r>
            <a:r>
              <a:rPr lang="en-US" dirty="0">
                <a:solidFill>
                  <a:prstClr val="black"/>
                </a:solidFill>
              </a:rPr>
              <a:t> -p /home/pi/Downloads/</a:t>
            </a:r>
            <a:r>
              <a:rPr lang="en-US" dirty="0" err="1">
                <a:solidFill>
                  <a:prstClr val="black"/>
                </a:solidFill>
              </a:rPr>
              <a:t>hw5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image_classification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googlenet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bvlc_googlenet.prototxt.txt</a:t>
            </a:r>
            <a:r>
              <a:rPr lang="en-US" dirty="0">
                <a:solidFill>
                  <a:prstClr val="black"/>
                </a:solidFill>
              </a:rPr>
              <a:t> -m /home/pi/Downloads/</a:t>
            </a:r>
            <a:r>
              <a:rPr lang="en-US" dirty="0" err="1">
                <a:solidFill>
                  <a:prstClr val="black"/>
                </a:solidFill>
              </a:rPr>
              <a:t>hw5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image_classification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googlenet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bvlc_googlenet.caffemodel</a:t>
            </a:r>
            <a:r>
              <a:rPr lang="en-US" dirty="0">
                <a:solidFill>
                  <a:prstClr val="black"/>
                </a:solidFill>
              </a:rPr>
              <a:t> -l /home/pi/Downloads/</a:t>
            </a:r>
            <a:r>
              <a:rPr lang="en-US" dirty="0" err="1">
                <a:solidFill>
                  <a:prstClr val="black"/>
                </a:solidFill>
              </a:rPr>
              <a:t>hw5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synset_words.txt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use the other image classification models and observe their accuracy and other relevant parameters.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A4948-E046-4A37-8455-7F50D7E9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22" y="1937693"/>
            <a:ext cx="2535259" cy="33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questions-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8" y="1853754"/>
            <a:ext cx="10079182" cy="41004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assignment answer the questions in step 2-part 4 on the webpage.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testing the six image classification models, create a table with the following parameters-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to execute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Computational Complexity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Gflops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size in MB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6FC600-5084-43EE-99E8-3CC21DCB2160}"/>
              </a:ext>
            </a:extLst>
          </p:cNvPr>
          <p:cNvSpPr/>
          <p:nvPr/>
        </p:nvSpPr>
        <p:spPr>
          <a:xfrm>
            <a:off x="8462964" y="732519"/>
            <a:ext cx="72000" cy="720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D4241-60C9-4BCF-824B-FE2CC725BBC2}"/>
              </a:ext>
            </a:extLst>
          </p:cNvPr>
          <p:cNvSpPr/>
          <p:nvPr/>
        </p:nvSpPr>
        <p:spPr>
          <a:xfrm>
            <a:off x="8462964" y="903813"/>
            <a:ext cx="72000" cy="720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56D15D-BB76-4E90-8744-702CA65B0528}"/>
              </a:ext>
            </a:extLst>
          </p:cNvPr>
          <p:cNvSpPr/>
          <p:nvPr/>
        </p:nvSpPr>
        <p:spPr>
          <a:xfrm>
            <a:off x="8462964" y="1083757"/>
            <a:ext cx="72000" cy="720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2" y="353437"/>
            <a:ext cx="10515600" cy="1325563"/>
          </a:xfrm>
        </p:spPr>
        <p:txBody>
          <a:bodyPr/>
          <a:lstStyle/>
          <a:p>
            <a:r>
              <a:rPr lang="en-US" dirty="0"/>
              <a:t>Part-2 Object Detection using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2389462"/>
            <a:ext cx="9624291" cy="312464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detection can classify individual objects in the image and can also identify the positions of the objects.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be using the SSD(Single Shot Detector).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that is required is the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p5_object_detection.py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previously downloaded files.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4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64B-0BF1-4D97-9EB0-AF589330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Object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C81E-3B52-4833-99B4-5367BDF1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7" y="1853754"/>
            <a:ext cx="9578109" cy="416835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command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p5_object_detection.py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/path/to/video/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ground_crew_480p.mp4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-p  /path/to/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MobileNetSSD_deploy.prototxt.txt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/path/to/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MobileNetSSD_deploy.caffemodel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--confidence 0.2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705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ECPS 204 Discussion</vt:lpstr>
      <vt:lpstr>Assignment 5 </vt:lpstr>
      <vt:lpstr>Step 1- Installing OpenCV for Python 3</vt:lpstr>
      <vt:lpstr>Step 2- Downloading the source files</vt:lpstr>
      <vt:lpstr>Step 3- Running the Image Classification</vt:lpstr>
      <vt:lpstr>Image Classification of eagle.png</vt:lpstr>
      <vt:lpstr>Assignment questions- </vt:lpstr>
      <vt:lpstr>Part-2 Object Detection using OpenCV</vt:lpstr>
      <vt:lpstr>Running the Object Detector</vt:lpstr>
      <vt:lpstr>Example of Object Detector </vt:lpstr>
      <vt:lpstr>Example Output</vt:lpstr>
      <vt:lpstr>Assignment questions-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ECPS 204 –  Assignment 2</dc:title>
  <dc:creator>Mert Bayer</dc:creator>
  <cp:lastModifiedBy>VIVEK BALA GOVINDASAMY 16BEC0087</cp:lastModifiedBy>
  <cp:revision>84</cp:revision>
  <dcterms:created xsi:type="dcterms:W3CDTF">2019-01-31T21:01:56Z</dcterms:created>
  <dcterms:modified xsi:type="dcterms:W3CDTF">2021-03-05T20:33:26Z</dcterms:modified>
</cp:coreProperties>
</file>