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3" r:id="rId5"/>
    <p:sldId id="262" r:id="rId6"/>
    <p:sldId id="261" r:id="rId7"/>
    <p:sldId id="259" r:id="rId8"/>
    <p:sldId id="267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116" y="19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5DAA5-6BE2-467A-90B2-00E985D86198}" type="datetimeFigureOut">
              <a:rPr lang="en-AU" smtClean="0"/>
              <a:pPr/>
              <a:t>21/08/2015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7F285-2D84-48C6-B42A-2EA5AB04CBF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15" y="867509"/>
            <a:ext cx="9585570" cy="5258656"/>
          </a:xfrm>
        </p:spPr>
        <p:txBody>
          <a:bodyPr>
            <a:normAutofit/>
          </a:bodyPr>
          <a:lstStyle/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1</a:t>
            </a:r>
            <a:r>
              <a:rPr lang="en-AU" sz="2000" dirty="0" smtClean="0"/>
              <a:t> – Brief description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AU" sz="2000" u="sng" dirty="0" smtClean="0"/>
              <a:t>Role 2</a:t>
            </a:r>
            <a:r>
              <a:rPr lang="en-AU" sz="2000" dirty="0" smtClean="0"/>
              <a:t> – Brief description</a:t>
            </a:r>
            <a:endParaRPr lang="en-AU" sz="2000" dirty="0"/>
          </a:p>
        </p:txBody>
      </p:sp>
      <p:sp>
        <p:nvSpPr>
          <p:cNvPr id="4" name="Rectangle 3"/>
          <p:cNvSpPr/>
          <p:nvPr/>
        </p:nvSpPr>
        <p:spPr>
          <a:xfrm>
            <a:off x="101505" y="109410"/>
            <a:ext cx="9691171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System Roles</a:t>
            </a:r>
            <a:endParaRPr lang="en-AU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Application type 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an admin I would like the Application to be web based so that it can be </a:t>
            </a:r>
            <a:r>
              <a:rPr lang="en-US" sz="2400" dirty="0" smtClean="0">
                <a:solidFill>
                  <a:schemeClr val="tx1"/>
                </a:solidFill>
              </a:rPr>
              <a:t>more accessible </a:t>
            </a:r>
            <a:r>
              <a:rPr lang="en-US" sz="2400" dirty="0">
                <a:solidFill>
                  <a:schemeClr val="tx1"/>
                </a:solidFill>
              </a:rPr>
              <a:t>to all users.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Application is entirely web based, no local files for users unless downloading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61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Share Function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a share function for files and folders so that </a:t>
            </a:r>
            <a:r>
              <a:rPr lang="en-US" sz="2400" dirty="0" smtClean="0">
                <a:solidFill>
                  <a:schemeClr val="tx1"/>
                </a:solidFill>
              </a:rPr>
              <a:t>it is </a:t>
            </a:r>
            <a:r>
              <a:rPr lang="en-US" sz="2400" dirty="0">
                <a:solidFill>
                  <a:schemeClr val="tx1"/>
                </a:solidFill>
              </a:rPr>
              <a:t>easy to give access to other users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Share function is easy and straight forward to use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smtClean="0">
                <a:solidFill>
                  <a:schemeClr val="tx1"/>
                </a:solidFill>
              </a:rPr>
              <a:t>Share function has no errors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46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Searching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7800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there to be a search bar to provide quick and easy way </a:t>
            </a:r>
            <a:r>
              <a:rPr lang="en-AU" sz="2400" dirty="0" smtClean="0">
                <a:solidFill>
                  <a:schemeClr val="tx1"/>
                </a:solidFill>
              </a:rPr>
              <a:t>to find </a:t>
            </a:r>
            <a:r>
              <a:rPr lang="en-AU" sz="2400" dirty="0">
                <a:solidFill>
                  <a:schemeClr val="tx1"/>
                </a:solidFill>
              </a:rPr>
              <a:t>specific files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Functions completely without error</a:t>
            </a:r>
            <a:endParaRPr lang="en-AU" sz="20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Returns search data near immediately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Does not return incorrect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Only allows appropriate character usage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Custom Tagging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to add tags to my media so it can be found</a:t>
            </a:r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>
                <a:solidFill>
                  <a:schemeClr val="tx1"/>
                </a:solidFill>
              </a:rPr>
              <a:t>easier when searching for keywords</a:t>
            </a:r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>
                <a:solidFill>
                  <a:schemeClr val="tx1"/>
                </a:solidFill>
              </a:rPr>
              <a:t/>
            </a:r>
            <a:br>
              <a:rPr lang="en-AU" sz="2400" dirty="0">
                <a:solidFill>
                  <a:schemeClr val="tx1"/>
                </a:solidFill>
              </a:rPr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Tagging is straight 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Tagging functions without error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59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Custom Folder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there to be away to create new folders to be able keep </a:t>
            </a:r>
            <a:r>
              <a:rPr lang="en-AU" sz="2400" dirty="0" smtClean="0">
                <a:solidFill>
                  <a:schemeClr val="tx1"/>
                </a:solidFill>
              </a:rPr>
              <a:t>my uploaded </a:t>
            </a:r>
            <a:r>
              <a:rPr lang="en-AU" sz="2400" dirty="0">
                <a:solidFill>
                  <a:schemeClr val="tx1"/>
                </a:solidFill>
              </a:rPr>
              <a:t>files organized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 creation functions completely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Adding files to custom folders does not produce errors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61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Editing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0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edit uploaded files to be able to correct any</a:t>
            </a:r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>
                <a:solidFill>
                  <a:schemeClr val="tx1"/>
                </a:solidFill>
              </a:rPr>
              <a:t>errors that may occur</a:t>
            </a:r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>
                <a:solidFill>
                  <a:schemeClr val="tx1"/>
                </a:solidFill>
              </a:rPr>
              <a:t/>
            </a:r>
            <a:br>
              <a:rPr lang="en-AU" sz="2400" dirty="0">
                <a:solidFill>
                  <a:schemeClr val="tx1"/>
                </a:solidFill>
              </a:rPr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Editing files functions completely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Allows only for appropriate character usage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7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Streaming Quality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to stream the media without interruption in order to have an undisturbed viewing experience</a:t>
            </a:r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>
                <a:solidFill>
                  <a:schemeClr val="tx1"/>
                </a:solidFill>
              </a:rPr>
              <a:t/>
            </a:r>
            <a:br>
              <a:rPr lang="en-AU" sz="2400" dirty="0">
                <a:solidFill>
                  <a:schemeClr val="tx1"/>
                </a:solidFill>
              </a:rPr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Streaming has no stuttering or visual </a:t>
            </a:r>
            <a:r>
              <a:rPr lang="en-AU" sz="2000" dirty="0" err="1" smtClean="0">
                <a:solidFill>
                  <a:schemeClr val="tx1"/>
                </a:solidFill>
              </a:rPr>
              <a:t>glitching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Story Points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601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Collaboration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to allow people to </a:t>
            </a:r>
            <a:r>
              <a:rPr lang="en-AU" sz="2400" dirty="0" smtClean="0">
                <a:solidFill>
                  <a:schemeClr val="tx1"/>
                </a:solidFill>
              </a:rPr>
              <a:t>see my </a:t>
            </a:r>
            <a:r>
              <a:rPr lang="en-AU" sz="2400" dirty="0">
                <a:solidFill>
                  <a:schemeClr val="tx1"/>
                </a:solidFill>
              </a:rPr>
              <a:t>files and folders so that </a:t>
            </a:r>
            <a:r>
              <a:rPr lang="en-AU" sz="2400" dirty="0" smtClean="0">
                <a:solidFill>
                  <a:schemeClr val="tx1"/>
                </a:solidFill>
              </a:rPr>
              <a:t>it is </a:t>
            </a:r>
            <a:r>
              <a:rPr lang="en-AU" sz="2400" dirty="0">
                <a:solidFill>
                  <a:schemeClr val="tx1"/>
                </a:solidFill>
              </a:rPr>
              <a:t>easier to for us to communicate ideas</a:t>
            </a:r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>
                <a:solidFill>
                  <a:schemeClr val="tx1"/>
                </a:solidFill>
              </a:rPr>
              <a:t/>
            </a:r>
            <a:br>
              <a:rPr lang="en-AU" sz="2400" dirty="0">
                <a:solidFill>
                  <a:schemeClr val="tx1"/>
                </a:solidFill>
              </a:rPr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Files are read only unless otherwise specified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accidental added privileges to viewers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errors produced when sharing files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73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Privacy 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there to be privacy setting for files so that I can control</a:t>
            </a:r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>
                <a:solidFill>
                  <a:schemeClr val="tx1"/>
                </a:solidFill>
              </a:rPr>
              <a:t>who has access to them</a:t>
            </a:r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Privacy settings vary in strength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accidental change in privacy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Users able to change privacy settings at any time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S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85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Drag and Drop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to drag and drop my files from my computer </a:t>
            </a:r>
            <a:r>
              <a:rPr lang="en-AU" sz="2400" dirty="0" smtClean="0">
                <a:solidFill>
                  <a:schemeClr val="tx1"/>
                </a:solidFill>
              </a:rPr>
              <a:t>so uploading </a:t>
            </a:r>
            <a:r>
              <a:rPr lang="en-AU" sz="2400" dirty="0">
                <a:solidFill>
                  <a:schemeClr val="tx1"/>
                </a:solidFill>
              </a:rPr>
              <a:t>is quick and easy</a:t>
            </a:r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Drag and dropping files functions as uploading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Does not produce errors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66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Responsive UI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a responsive UI so that I can easily navigate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and find the content that I want.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Instant Response Times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Errors</a:t>
            </a: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19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Media Description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be able to add a description to the media so that </a:t>
            </a:r>
            <a:r>
              <a:rPr lang="en-AU" sz="2400" dirty="0" smtClean="0">
                <a:solidFill>
                  <a:schemeClr val="tx1"/>
                </a:solidFill>
              </a:rPr>
              <a:t>viewers can </a:t>
            </a:r>
            <a:r>
              <a:rPr lang="en-AU" sz="2400" dirty="0">
                <a:solidFill>
                  <a:schemeClr val="tx1"/>
                </a:solidFill>
              </a:rPr>
              <a:t>understand the media before viewing</a:t>
            </a:r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Custom descriptions can only use valid character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Does not corrupt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Does not produce errors in files or change the files themselves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8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20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Storing shared files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the options to store shared files with me on my account so I </a:t>
            </a:r>
            <a:r>
              <a:rPr lang="en-AU" sz="2400" dirty="0" smtClean="0">
                <a:solidFill>
                  <a:schemeClr val="tx1"/>
                </a:solidFill>
              </a:rPr>
              <a:t>can have </a:t>
            </a:r>
            <a:r>
              <a:rPr lang="en-AU" sz="2400" dirty="0">
                <a:solidFill>
                  <a:schemeClr val="tx1"/>
                </a:solidFill>
              </a:rPr>
              <a:t>easy access to them on my own drive.</a:t>
            </a:r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Adding shared files is the same as uploading them to own vault manually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Functions flawlessly </a:t>
            </a: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097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21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Traffic Monitoring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a user I would like to monitor the total traffic to my files, to estimate the total popularity of my shared files.</a:t>
            </a:r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Monitoring is accurate to the exact number of views</a:t>
            </a:r>
            <a:endParaRPr lang="en-AU" sz="2000" dirty="0">
              <a:solidFill>
                <a:schemeClr val="tx1"/>
              </a:solidFill>
            </a:endParaRPr>
          </a:p>
          <a:p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>
                <a:solidFill>
                  <a:schemeClr val="tx1"/>
                </a:solidFill>
              </a:rPr>
              <a:t>C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98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Traffic capping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AU" sz="2400" dirty="0">
                <a:solidFill>
                  <a:schemeClr val="tx1"/>
                </a:solidFill>
              </a:rPr>
              <a:t>As </a:t>
            </a:r>
            <a:r>
              <a:rPr lang="en-AU" sz="2400" dirty="0" smtClean="0">
                <a:solidFill>
                  <a:schemeClr val="tx1"/>
                </a:solidFill>
              </a:rPr>
              <a:t>a user I </a:t>
            </a:r>
            <a:r>
              <a:rPr lang="en-AU" sz="2400" dirty="0">
                <a:solidFill>
                  <a:schemeClr val="tx1"/>
                </a:solidFill>
              </a:rPr>
              <a:t>would </a:t>
            </a:r>
            <a:r>
              <a:rPr lang="en-AU" sz="2400" dirty="0" smtClean="0">
                <a:solidFill>
                  <a:schemeClr val="tx1"/>
                </a:solidFill>
              </a:rPr>
              <a:t>like </a:t>
            </a:r>
            <a:r>
              <a:rPr lang="en-AU" sz="2400" dirty="0">
                <a:solidFill>
                  <a:schemeClr val="tx1"/>
                </a:solidFill>
              </a:rPr>
              <a:t>to </a:t>
            </a:r>
            <a:r>
              <a:rPr lang="en-AU" sz="2400" dirty="0" smtClean="0">
                <a:solidFill>
                  <a:schemeClr val="tx1"/>
                </a:solidFill>
              </a:rPr>
              <a:t> be able manually </a:t>
            </a:r>
            <a:r>
              <a:rPr lang="en-AU" sz="2400" dirty="0">
                <a:solidFill>
                  <a:schemeClr val="tx1"/>
                </a:solidFill>
              </a:rPr>
              <a:t>add a cap to the amount </a:t>
            </a:r>
            <a:r>
              <a:rPr lang="en-AU" sz="2400" dirty="0" smtClean="0">
                <a:solidFill>
                  <a:schemeClr val="tx1"/>
                </a:solidFill>
              </a:rPr>
              <a:t>of requests </a:t>
            </a:r>
            <a:r>
              <a:rPr lang="en-AU" sz="2400" dirty="0">
                <a:solidFill>
                  <a:schemeClr val="tx1"/>
                </a:solidFill>
              </a:rPr>
              <a:t>to </a:t>
            </a:r>
            <a:r>
              <a:rPr lang="en-AU" sz="2400" dirty="0" smtClean="0">
                <a:solidFill>
                  <a:schemeClr val="tx1"/>
                </a:solidFill>
              </a:rPr>
              <a:t>my </a:t>
            </a:r>
            <a:r>
              <a:rPr lang="en-AU" sz="2400" dirty="0">
                <a:solidFill>
                  <a:schemeClr val="tx1"/>
                </a:solidFill>
              </a:rPr>
              <a:t>home server to avoid </a:t>
            </a:r>
            <a:r>
              <a:rPr lang="en-AU" sz="2400" dirty="0" smtClean="0">
                <a:solidFill>
                  <a:schemeClr val="tx1"/>
                </a:solidFill>
              </a:rPr>
              <a:t>using too much internet data usage</a:t>
            </a:r>
            <a:endParaRPr lang="en-AU" sz="2400" dirty="0">
              <a:solidFill>
                <a:schemeClr val="tx1"/>
              </a:solidFill>
            </a:endParaRPr>
          </a:p>
          <a:p>
            <a:r>
              <a:rPr lang="en-AU" sz="2400" dirty="0"/>
              <a:t/>
            </a:r>
            <a:br>
              <a:rPr lang="en-AU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</a:t>
            </a:r>
            <a:r>
              <a:rPr lang="en-AU" sz="2000" dirty="0" smtClean="0">
                <a:solidFill>
                  <a:schemeClr val="tx1"/>
                </a:solidFill>
              </a:rPr>
              <a:t>Criteria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Capping functions correctly, cuts off extra traffic that attempts to exceed cap</a:t>
            </a:r>
            <a:endParaRPr lang="en-AU" sz="20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Users can modify the cap at any time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W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15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UI Design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 UI to have a simple, straight forward design so I am</a:t>
            </a:r>
          </a:p>
          <a:p>
            <a:r>
              <a:rPr lang="en-US" sz="2400" dirty="0">
                <a:solidFill>
                  <a:schemeClr val="tx1"/>
                </a:solidFill>
              </a:rPr>
              <a:t>not overloaded with information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Lack of visual clutter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Straight forward and obvious navigation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No unnecessary or redundant elements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25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3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Account creation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to be able to create my own account so I can easily store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and find my files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Account creation works without error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Cannot user account names already in use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Password creation functions completely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05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File Sorting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different ways to sort the files so that it is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easier to categorize the uploaded files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Ability to sort by various different file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No errors during sorting</a:t>
            </a:r>
          </a:p>
          <a:p>
            <a:endParaRPr lang="en-AU" sz="2000" dirty="0" smtClean="0">
              <a:solidFill>
                <a:schemeClr val="tx1"/>
              </a:solidFill>
            </a:endParaRPr>
          </a:p>
          <a:p>
            <a:pPr marL="179388" indent="-179388">
              <a:buFont typeface="Arial" pitchFamily="34" charset="0"/>
              <a:buChar char="•"/>
            </a:pPr>
            <a:endParaRPr lang="en-AU" sz="2000" dirty="0" smtClean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7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5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File deletion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away to delete existing files so that </a:t>
            </a:r>
            <a:r>
              <a:rPr lang="en-US" sz="2400" dirty="0" smtClean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can </a:t>
            </a:r>
            <a:r>
              <a:rPr lang="en-US" sz="2400" dirty="0" smtClean="0">
                <a:solidFill>
                  <a:schemeClr val="tx1"/>
                </a:solidFill>
              </a:rPr>
              <a:t>take down </a:t>
            </a:r>
            <a:r>
              <a:rPr lang="en-US" sz="2400" dirty="0">
                <a:solidFill>
                  <a:schemeClr val="tx1"/>
                </a:solidFill>
              </a:rPr>
              <a:t>any files I don't want to share anymore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File deletion functions fully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Trace of files is not left behind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2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30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6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Uploading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to be able </a:t>
            </a:r>
            <a:r>
              <a:rPr lang="en-US" sz="2400" dirty="0" smtClean="0">
                <a:solidFill>
                  <a:schemeClr val="tx1"/>
                </a:solidFill>
              </a:rPr>
              <a:t>upload </a:t>
            </a:r>
            <a:r>
              <a:rPr lang="en-US" sz="2400" dirty="0">
                <a:solidFill>
                  <a:schemeClr val="tx1"/>
                </a:solidFill>
              </a:rPr>
              <a:t>images and videos to make the files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easy to access at any time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Uploading functions fully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Uploading process is straight forward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Uploaded files are stored permanently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3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7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Downloading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an option to download the files so I can watch </a:t>
            </a:r>
            <a:r>
              <a:rPr lang="en-US" sz="2400" dirty="0" smtClean="0">
                <a:solidFill>
                  <a:schemeClr val="tx1"/>
                </a:solidFill>
              </a:rPr>
              <a:t>the media </a:t>
            </a:r>
            <a:r>
              <a:rPr lang="en-US" sz="2400" dirty="0">
                <a:solidFill>
                  <a:schemeClr val="tx1"/>
                </a:solidFill>
              </a:rPr>
              <a:t>without an internet connection</a:t>
            </a: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Downloading functions fully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Downloading process is straight forward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4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85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53" y="109410"/>
            <a:ext cx="720000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153" y="109410"/>
            <a:ext cx="7380000" cy="540000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800" dirty="0" smtClean="0"/>
              <a:t>Streaming</a:t>
            </a:r>
            <a:endParaRPr lang="en-AU" sz="2800" dirty="0"/>
          </a:p>
        </p:txBody>
      </p:sp>
      <p:sp>
        <p:nvSpPr>
          <p:cNvPr id="7" name="Rectangle 6"/>
          <p:cNvSpPr/>
          <p:nvPr/>
        </p:nvSpPr>
        <p:spPr>
          <a:xfrm>
            <a:off x="39153" y="822470"/>
            <a:ext cx="9828000" cy="2340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dirty="0">
                <a:solidFill>
                  <a:schemeClr val="tx1"/>
                </a:solidFill>
              </a:rPr>
              <a:t>As a user I would like there to be a way to stream various different types of</a:t>
            </a:r>
          </a:p>
          <a:p>
            <a:r>
              <a:rPr lang="en-US" sz="2400" dirty="0">
                <a:solidFill>
                  <a:schemeClr val="tx1"/>
                </a:solidFill>
              </a:rPr>
              <a:t>media so I do not have to use storage space </a:t>
            </a:r>
            <a:r>
              <a:rPr lang="en-US" sz="2400" dirty="0" smtClean="0">
                <a:solidFill>
                  <a:schemeClr val="tx1"/>
                </a:solidFill>
              </a:rPr>
              <a:t>for my files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/>
              <a:t/>
            </a:r>
            <a:br>
              <a:rPr lang="en-US" sz="2400" dirty="0"/>
            </a:br>
            <a:endParaRPr lang="en-AU" sz="24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153" y="3335530"/>
            <a:ext cx="9828000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Acceptance Criteria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Streaming is smooth, no stuttering or screen glitches 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Streaming is straight forward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7153" y="109410"/>
            <a:ext cx="720000" cy="540000"/>
          </a:xfrm>
          <a:prstGeom prst="rect">
            <a:avLst/>
          </a:prstGeom>
          <a:solidFill>
            <a:srgbClr val="CCF0CD">
              <a:alpha val="20000"/>
            </a:srgb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8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283153" y="109410"/>
            <a:ext cx="792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AU" sz="2000" dirty="0" smtClean="0">
                <a:solidFill>
                  <a:schemeClr val="tx1"/>
                </a:solidFill>
              </a:rPr>
              <a:t>M</a:t>
            </a:r>
            <a:endParaRPr lang="en-AU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153" y="5128590"/>
            <a:ext cx="9828000" cy="1620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rtlCol="0" anchor="t" anchorCtr="0"/>
          <a:lstStyle/>
          <a:p>
            <a:r>
              <a:rPr lang="en-AU" sz="2000" dirty="0" smtClean="0">
                <a:solidFill>
                  <a:schemeClr val="tx1"/>
                </a:solidFill>
              </a:rPr>
              <a:t>Notes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AU" sz="2000" dirty="0" smtClean="0">
                <a:solidFill>
                  <a:schemeClr val="tx1"/>
                </a:solidFill>
              </a:rPr>
              <a:t> 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37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1058</Words>
  <Application>Microsoft Office PowerPoint</Application>
  <PresentationFormat>A4 Paper (210x297 mm)</PresentationFormat>
  <Paragraphs>253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Thomaco Consultancies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Thomas</dc:creator>
  <cp:lastModifiedBy>MELT</cp:lastModifiedBy>
  <cp:revision>17</cp:revision>
  <dcterms:created xsi:type="dcterms:W3CDTF">2011-08-10T11:51:47Z</dcterms:created>
  <dcterms:modified xsi:type="dcterms:W3CDTF">2015-08-21T00:46:59Z</dcterms:modified>
</cp:coreProperties>
</file>