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1" r:id="rId6"/>
    <p:sldId id="259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092" y="-1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Responsive UI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responsive UI so that I can easily navigate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find the content that I want.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Instant Response Times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Errors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Share Function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share function for files and folders so that </a:t>
            </a:r>
            <a:r>
              <a:rPr lang="en-US" sz="2400" dirty="0" smtClean="0">
                <a:solidFill>
                  <a:schemeClr val="tx1"/>
                </a:solidFill>
              </a:rPr>
              <a:t>it is </a:t>
            </a:r>
            <a:r>
              <a:rPr lang="en-US" sz="2400" dirty="0">
                <a:solidFill>
                  <a:schemeClr val="tx1"/>
                </a:solidFill>
              </a:rPr>
              <a:t>easy to give access to other users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Share function is easy and straight forward to use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smtClean="0">
                <a:solidFill>
                  <a:schemeClr val="tx1"/>
                </a:solidFill>
              </a:rPr>
              <a:t>Share function has no errors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6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78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a search bar to provide quick and easy way </a:t>
            </a:r>
            <a:r>
              <a:rPr lang="en-AU" sz="2400" dirty="0" smtClean="0">
                <a:solidFill>
                  <a:schemeClr val="tx1"/>
                </a:solidFill>
              </a:rPr>
              <a:t>to find </a:t>
            </a:r>
            <a:r>
              <a:rPr lang="en-AU" sz="2400" dirty="0">
                <a:solidFill>
                  <a:schemeClr val="tx1"/>
                </a:solidFill>
              </a:rPr>
              <a:t>specific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completely without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Returns search data near immediately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return incorrect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allows appropriate character usage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 Tagging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add tags to my media so it can be found</a:t>
            </a:r>
          </a:p>
          <a:p>
            <a:r>
              <a:rPr lang="en-AU" sz="2400" dirty="0">
                <a:solidFill>
                  <a:schemeClr val="tx1"/>
                </a:solidFill>
              </a:rPr>
              <a:t>easier when searching for keywords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Tagging is straight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Tagging functions without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9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 Folder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away to create new folders to be able keep </a:t>
            </a:r>
            <a:r>
              <a:rPr lang="en-AU" sz="2400" dirty="0" smtClean="0">
                <a:solidFill>
                  <a:schemeClr val="tx1"/>
                </a:solidFill>
              </a:rPr>
              <a:t>my uploaded </a:t>
            </a:r>
            <a:r>
              <a:rPr lang="en-AU" sz="2400" dirty="0">
                <a:solidFill>
                  <a:schemeClr val="tx1"/>
                </a:solidFill>
              </a:rPr>
              <a:t>files organized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creation functions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Adding files to custom folders does not produce errors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6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Editing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edit uploaded files to be able to correct any</a:t>
            </a:r>
          </a:p>
          <a:p>
            <a:r>
              <a:rPr lang="en-AU" sz="2400" dirty="0">
                <a:solidFill>
                  <a:schemeClr val="tx1"/>
                </a:solidFill>
              </a:rPr>
              <a:t>errors that may occur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Editing files functions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Allows only for appropriate character usage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7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Streaming Quality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stream the media without interruption in order to have an undisturbed viewing experience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has no stuttering or visual </a:t>
            </a:r>
            <a:r>
              <a:rPr lang="en-AU" sz="2000" dirty="0" err="1" smtClean="0">
                <a:solidFill>
                  <a:schemeClr val="tx1"/>
                </a:solidFill>
              </a:rPr>
              <a:t>glitching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0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Collaboration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allow people to </a:t>
            </a:r>
            <a:r>
              <a:rPr lang="en-AU" sz="2400" dirty="0" smtClean="0">
                <a:solidFill>
                  <a:schemeClr val="tx1"/>
                </a:solidFill>
              </a:rPr>
              <a:t>see my </a:t>
            </a:r>
            <a:r>
              <a:rPr lang="en-AU" sz="2400" dirty="0">
                <a:solidFill>
                  <a:schemeClr val="tx1"/>
                </a:solidFill>
              </a:rPr>
              <a:t>files and folders so that </a:t>
            </a:r>
            <a:r>
              <a:rPr lang="en-AU" sz="2400" dirty="0" smtClean="0">
                <a:solidFill>
                  <a:schemeClr val="tx1"/>
                </a:solidFill>
              </a:rPr>
              <a:t>it is </a:t>
            </a:r>
            <a:r>
              <a:rPr lang="en-AU" sz="2400" dirty="0">
                <a:solidFill>
                  <a:schemeClr val="tx1"/>
                </a:solidFill>
              </a:rPr>
              <a:t>easier to for us to communicate ideas</a:t>
            </a: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Files are read only unless otherwise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accidental added privileges to viewers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errors produced when sharing files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3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Privacy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privacy setting for files so that I can control</a:t>
            </a:r>
          </a:p>
          <a:p>
            <a:r>
              <a:rPr lang="en-AU" sz="2400" dirty="0">
                <a:solidFill>
                  <a:schemeClr val="tx1"/>
                </a:solidFill>
              </a:rPr>
              <a:t>who has access to them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Privacy settings vary in strength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accidental change in privacy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able to change privacy settings at any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5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drag and drop my files from my computer </a:t>
            </a:r>
            <a:r>
              <a:rPr lang="en-AU" sz="2400" dirty="0" smtClean="0">
                <a:solidFill>
                  <a:schemeClr val="tx1"/>
                </a:solidFill>
              </a:rPr>
              <a:t>so uploading </a:t>
            </a:r>
            <a:r>
              <a:rPr lang="en-AU" sz="2400" dirty="0">
                <a:solidFill>
                  <a:schemeClr val="tx1"/>
                </a:solidFill>
              </a:rPr>
              <a:t>is quick and easy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Drag and dropping files functions as uploading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produce errors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Description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add a description to the media so that </a:t>
            </a:r>
            <a:r>
              <a:rPr lang="en-AU" sz="2400" dirty="0" smtClean="0">
                <a:solidFill>
                  <a:schemeClr val="tx1"/>
                </a:solidFill>
              </a:rPr>
              <a:t>viewers can </a:t>
            </a:r>
            <a:r>
              <a:rPr lang="en-AU" sz="2400" dirty="0">
                <a:solidFill>
                  <a:schemeClr val="tx1"/>
                </a:solidFill>
              </a:rPr>
              <a:t>understand the media before viewing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Custom descriptions can only use valid character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corrupt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produce errors in files or change the files themselves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UI Design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 UI to have a simple, straight forward design so I 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not overloaded with information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Lack of visual clutter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Straight forward and obvious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unnecessary or redundant elements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5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Storing shared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 options to store shared files with me on my account so I </a:t>
            </a:r>
            <a:r>
              <a:rPr lang="en-AU" sz="2400" dirty="0" smtClean="0">
                <a:solidFill>
                  <a:schemeClr val="tx1"/>
                </a:solidFill>
              </a:rPr>
              <a:t>can have </a:t>
            </a:r>
            <a:r>
              <a:rPr lang="en-AU" sz="2400" dirty="0">
                <a:solidFill>
                  <a:schemeClr val="tx1"/>
                </a:solidFill>
              </a:rPr>
              <a:t>easy access to them on my own drive.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Adding shared files is the same as uploading them to own vault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flawlessly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9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Traffic Monitoring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monitor the total traffic to my files, to estimate the total popularity of my shared files.</a:t>
            </a: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Monitoring is accurate to the exact number of views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Traffic capping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</a:t>
            </a:r>
            <a:r>
              <a:rPr lang="en-AU" sz="2400" dirty="0">
                <a:solidFill>
                  <a:schemeClr val="tx1"/>
                </a:solidFill>
              </a:rPr>
              <a:t>would </a:t>
            </a:r>
            <a:r>
              <a:rPr lang="en-AU" sz="2400" dirty="0" smtClean="0">
                <a:solidFill>
                  <a:schemeClr val="tx1"/>
                </a:solidFill>
              </a:rPr>
              <a:t>like </a:t>
            </a:r>
            <a:r>
              <a:rPr lang="en-AU" sz="2400" dirty="0">
                <a:solidFill>
                  <a:schemeClr val="tx1"/>
                </a:solidFill>
              </a:rPr>
              <a:t>to </a:t>
            </a:r>
            <a:r>
              <a:rPr lang="en-AU" sz="2400" dirty="0" smtClean="0">
                <a:solidFill>
                  <a:schemeClr val="tx1"/>
                </a:solidFill>
              </a:rPr>
              <a:t> be able manually </a:t>
            </a:r>
            <a:r>
              <a:rPr lang="en-AU" sz="2400" dirty="0">
                <a:solidFill>
                  <a:schemeClr val="tx1"/>
                </a:solidFill>
              </a:rPr>
              <a:t>add a cap to the amount </a:t>
            </a:r>
            <a:r>
              <a:rPr lang="en-AU" sz="2400" dirty="0" smtClean="0">
                <a:solidFill>
                  <a:schemeClr val="tx1"/>
                </a:solidFill>
              </a:rPr>
              <a:t>of requests </a:t>
            </a:r>
            <a:r>
              <a:rPr lang="en-AU" sz="2400" dirty="0">
                <a:solidFill>
                  <a:schemeClr val="tx1"/>
                </a:solidFill>
              </a:rPr>
              <a:t>to </a:t>
            </a:r>
            <a:r>
              <a:rPr lang="en-AU" sz="2400" dirty="0" smtClean="0">
                <a:solidFill>
                  <a:schemeClr val="tx1"/>
                </a:solidFill>
              </a:rPr>
              <a:t>my </a:t>
            </a:r>
            <a:r>
              <a:rPr lang="en-AU" sz="2400" dirty="0">
                <a:solidFill>
                  <a:schemeClr val="tx1"/>
                </a:solidFill>
              </a:rPr>
              <a:t>home server to avoid </a:t>
            </a:r>
            <a:r>
              <a:rPr lang="en-AU" sz="2400" dirty="0" smtClean="0">
                <a:solidFill>
                  <a:schemeClr val="tx1"/>
                </a:solidFill>
              </a:rPr>
              <a:t>using too much internet data usage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Capping functions correctly, cuts off extra traffic that attempts to exceed cap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can modify the cap at any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5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to be able to create my own account so I can easily store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find my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 creation works without error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Cannot user account names already in use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creation functions completely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File Sorting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different ways to sort the files so that it 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easier to categorize the uploaded files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sort by various different file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No errors during sorting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7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File deletion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away to delete existing files so that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dirty="0" smtClean="0">
                <a:solidFill>
                  <a:schemeClr val="tx1"/>
                </a:solidFill>
              </a:rPr>
              <a:t>take down </a:t>
            </a:r>
            <a:r>
              <a:rPr lang="en-US" sz="2400" dirty="0">
                <a:solidFill>
                  <a:schemeClr val="tx1"/>
                </a:solidFill>
              </a:rPr>
              <a:t>any files I don't want to share anymore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deletion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Trace of files is not left behind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0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to be able </a:t>
            </a:r>
            <a:r>
              <a:rPr lang="en-US" sz="2400" dirty="0" smtClean="0">
                <a:solidFill>
                  <a:schemeClr val="tx1"/>
                </a:solidFill>
              </a:rPr>
              <a:t>upload </a:t>
            </a:r>
            <a:r>
              <a:rPr lang="en-US" sz="2400" dirty="0">
                <a:solidFill>
                  <a:schemeClr val="tx1"/>
                </a:solidFill>
              </a:rPr>
              <a:t>images and videos to make the files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easy to access at any 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Uploading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Uploading process is straight forward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Uploaded files are stored permanently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3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an option to download the files so I can watch </a:t>
            </a:r>
            <a:r>
              <a:rPr lang="en-US" sz="2400" dirty="0" smtClean="0">
                <a:solidFill>
                  <a:schemeClr val="tx1"/>
                </a:solidFill>
              </a:rPr>
              <a:t>the media </a:t>
            </a:r>
            <a:r>
              <a:rPr lang="en-US" sz="2400" dirty="0">
                <a:solidFill>
                  <a:schemeClr val="tx1"/>
                </a:solidFill>
              </a:rPr>
              <a:t>without an internet connection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Downloading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Downloading process is straight forward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5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Streaming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way to stream various different types of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media so I do not have to use storage space </a:t>
            </a:r>
            <a:r>
              <a:rPr lang="en-US" sz="2400" dirty="0" smtClean="0">
                <a:solidFill>
                  <a:schemeClr val="tx1"/>
                </a:solidFill>
              </a:rPr>
              <a:t>for my files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is smooth, no stuttering or screen glitches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is straight forward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7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Application type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 I would like the Application to be web based so that it can be </a:t>
            </a:r>
            <a:r>
              <a:rPr lang="en-US" sz="2400" dirty="0" smtClean="0">
                <a:solidFill>
                  <a:schemeClr val="tx1"/>
                </a:solidFill>
              </a:rPr>
              <a:t>more accessible </a:t>
            </a:r>
            <a:r>
              <a:rPr lang="en-US" sz="2400" dirty="0">
                <a:solidFill>
                  <a:schemeClr val="tx1"/>
                </a:solidFill>
              </a:rPr>
              <a:t>to all users.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Application is entirely web based, no local files for users unless downloading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1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1045</Words>
  <Application>Microsoft Office PowerPoint</Application>
  <PresentationFormat>A4 Paper (210x297 mm)</PresentationFormat>
  <Paragraphs>250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Alex Woodcroft</cp:lastModifiedBy>
  <cp:revision>18</cp:revision>
  <dcterms:created xsi:type="dcterms:W3CDTF">2011-08-10T11:51:47Z</dcterms:created>
  <dcterms:modified xsi:type="dcterms:W3CDTF">2015-08-21T01:36:25Z</dcterms:modified>
</cp:coreProperties>
</file>