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906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742950" y="2130425"/>
            <a:ext cx="842009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baseline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baseline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baseline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690018" y="-594517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82506" y="4406901"/>
            <a:ext cx="842009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 b="1" sz="4000" cap="none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782506" y="2906713"/>
            <a:ext cx="84200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9530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503555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95300" y="1535112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5300" y="2174875"/>
            <a:ext cx="437687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5032110" y="1535112"/>
            <a:ext cx="4378589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5032110" y="2174875"/>
            <a:ext cx="4378589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95300" y="273050"/>
            <a:ext cx="3259005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2971" y="273051"/>
            <a:ext cx="5537729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95300" y="1435100"/>
            <a:ext cx="325900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400"/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941644" y="4800600"/>
            <a:ext cx="59435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941644" y="612775"/>
            <a:ext cx="59435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941644" y="5367337"/>
            <a:ext cx="59435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400"/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b="0" baseline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b="0" baseline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1" name="Shape 8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Responsive UI</a:t>
            </a:r>
          </a:p>
        </p:txBody>
      </p:sp>
      <p:sp>
        <p:nvSpPr>
          <p:cNvPr id="82" name="Shape 82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would like there to be a responsive UI so that I can easily navigate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find the content that I want.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b="0" baseline="0" i="0" lang="en-A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83" name="Shape 8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 Response Times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Errors</a:t>
            </a:r>
          </a:p>
          <a:p>
            <a:pPr indent="-52387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5" name="Shape 85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86" name="Shape 8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180" name="Shape 18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Share Function</a:t>
            </a:r>
          </a:p>
        </p:txBody>
      </p:sp>
      <p:sp>
        <p:nvSpPr>
          <p:cNvPr id="181" name="Shape 181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would like there to be a share function for files and folders so that it is easy to give access to other users</a:t>
            </a:r>
          </a:p>
        </p:txBody>
      </p:sp>
      <p:sp>
        <p:nvSpPr>
          <p:cNvPr id="182" name="Shape 18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function is easy and straight forward to use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function has no errors</a:t>
            </a:r>
          </a:p>
        </p:txBody>
      </p:sp>
      <p:sp>
        <p:nvSpPr>
          <p:cNvPr id="183" name="Shape 183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84" name="Shape 184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85" name="Shape 18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191" name="Shape 19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Searching</a:t>
            </a:r>
          </a:p>
        </p:txBody>
      </p:sp>
      <p:sp>
        <p:nvSpPr>
          <p:cNvPr id="192" name="Shape 192"/>
          <p:cNvSpPr/>
          <p:nvPr/>
        </p:nvSpPr>
        <p:spPr>
          <a:xfrm>
            <a:off x="78000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would like there to be a search bar to provide quick and easy way to find specific files</a:t>
            </a:r>
          </a:p>
        </p:txBody>
      </p:sp>
      <p:sp>
        <p:nvSpPr>
          <p:cNvPr id="193" name="Shape 19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completely without error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search data near immediately 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not return incorrect files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allows appropriate character usage</a:t>
            </a:r>
          </a:p>
        </p:txBody>
      </p:sp>
      <p:sp>
        <p:nvSpPr>
          <p:cNvPr id="194" name="Shape 194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95" name="Shape 195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196" name="Shape 19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</a:p>
        </p:txBody>
      </p:sp>
      <p:sp>
        <p:nvSpPr>
          <p:cNvPr id="202" name="Shape 20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 Tagging</a:t>
            </a:r>
          </a:p>
        </p:txBody>
      </p:sp>
      <p:sp>
        <p:nvSpPr>
          <p:cNvPr id="203" name="Shape 203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would like to be able to add tags to my media so it can be found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when searching for keywords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204" name="Shape 20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Tagging is straight forward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Tagging functions without error</a:t>
            </a:r>
          </a:p>
        </p:txBody>
      </p:sp>
      <p:sp>
        <p:nvSpPr>
          <p:cNvPr id="205" name="Shape 205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06" name="Shape 206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207" name="Shape 20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213" name="Shape 21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 Folder Creation</a:t>
            </a:r>
          </a:p>
        </p:txBody>
      </p:sp>
      <p:sp>
        <p:nvSpPr>
          <p:cNvPr id="214" name="Shape 214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would like there to be away to create new folders to be able keep my uploaded files organized</a:t>
            </a:r>
          </a:p>
        </p:txBody>
      </p:sp>
      <p:sp>
        <p:nvSpPr>
          <p:cNvPr id="215" name="Shape 21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creation functions completely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files to custom folders does not produce errors</a:t>
            </a:r>
          </a:p>
        </p:txBody>
      </p:sp>
      <p:sp>
        <p:nvSpPr>
          <p:cNvPr id="216" name="Shape 216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7" name="Shape 217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218" name="Shape 21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sp>
        <p:nvSpPr>
          <p:cNvPr id="224" name="Shape 22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Editing Files</a:t>
            </a:r>
          </a:p>
        </p:txBody>
      </p:sp>
      <p:sp>
        <p:nvSpPr>
          <p:cNvPr id="225" name="Shape 225"/>
          <p:cNvSpPr/>
          <p:nvPr/>
        </p:nvSpPr>
        <p:spPr>
          <a:xfrm>
            <a:off x="0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would like to be able edit uploaded files to be able to correct any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errors that may occur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226" name="Shape 22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Editing files functions completely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only for appropriate character usage</a:t>
            </a:r>
          </a:p>
        </p:txBody>
      </p:sp>
      <p:sp>
        <p:nvSpPr>
          <p:cNvPr id="227" name="Shape 227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28" name="Shape 228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229" name="Shape 22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235" name="Shape 23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Streaming Quality</a:t>
            </a:r>
          </a:p>
        </p:txBody>
      </p:sp>
      <p:sp>
        <p:nvSpPr>
          <p:cNvPr id="236" name="Shape 236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would like to be able to stream the media without interruption in order to have an undisturbed viewing experience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237" name="Shape 23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 has no stuttering or visual glitching</a:t>
            </a:r>
          </a:p>
        </p:txBody>
      </p:sp>
      <p:sp>
        <p:nvSpPr>
          <p:cNvPr id="238" name="Shape 238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39" name="Shape 239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240" name="Shape 24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246" name="Shape 24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Collaboration</a:t>
            </a:r>
          </a:p>
        </p:txBody>
      </p:sp>
      <p:sp>
        <p:nvSpPr>
          <p:cNvPr id="247" name="Shape 247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would like to be able to allow people to see my files and folders so that it is easier to for us to communicate ideas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248" name="Shape 24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 are read only unless otherwise specified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accidental added privileges to viewers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errors produced when sharing files </a:t>
            </a:r>
          </a:p>
        </p:txBody>
      </p:sp>
      <p:sp>
        <p:nvSpPr>
          <p:cNvPr id="249" name="Shape 249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50" name="Shape 250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251" name="Shape 25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257" name="Shape 25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Privacy </a:t>
            </a:r>
          </a:p>
        </p:txBody>
      </p:sp>
      <p:sp>
        <p:nvSpPr>
          <p:cNvPr id="258" name="Shape 258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would like there to be privacy setting for files so that I can control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has access to them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b="0" baseline="0" i="0" lang="en-A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259" name="Shape 25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Privacy settings vary in strength 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accidental change in privacy settings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able to change privacy settings at any time</a:t>
            </a:r>
          </a:p>
        </p:txBody>
      </p:sp>
      <p:sp>
        <p:nvSpPr>
          <p:cNvPr id="260" name="Shape 260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61" name="Shape 261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262" name="Shape 26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268" name="Shape 26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Drag and Drop</a:t>
            </a:r>
          </a:p>
        </p:txBody>
      </p:sp>
      <p:sp>
        <p:nvSpPr>
          <p:cNvPr id="269" name="Shape 269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would like to be able to drag and drop my files from my computer so uploading is quick and easy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b="0" baseline="0" i="0" lang="en-A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270" name="Shape 27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Drag and dropping files functions as uploading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not produce errors</a:t>
            </a:r>
          </a:p>
        </p:txBody>
      </p:sp>
      <p:sp>
        <p:nvSpPr>
          <p:cNvPr id="271" name="Shape 271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72" name="Shape 272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73" name="Shape 27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279" name="Shape 27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 Description</a:t>
            </a:r>
          </a:p>
        </p:txBody>
      </p:sp>
      <p:sp>
        <p:nvSpPr>
          <p:cNvPr id="280" name="Shape 280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would like to be able to add a description to the media so that viewers can understand the media before viewing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b="0" baseline="0" i="0" lang="en-A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281" name="Shape 28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descriptions can only use valid character types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not corrupt files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not produce errors in files or change the files themselves</a:t>
            </a:r>
          </a:p>
        </p:txBody>
      </p:sp>
      <p:sp>
        <p:nvSpPr>
          <p:cNvPr id="282" name="Shape 282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83" name="Shape 283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84" name="Shape 28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2" name="Shape 9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 Design</a:t>
            </a:r>
          </a:p>
        </p:txBody>
      </p:sp>
      <p:sp>
        <p:nvSpPr>
          <p:cNvPr id="93" name="Shape 93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would like the UI to have a simple, straight forward design so I am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overloaded with information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b="0" baseline="0" i="0" lang="en-A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94" name="Shape 9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visual clutter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Straight forward and obvious navigation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unnecessary or redundant elements</a:t>
            </a:r>
          </a:p>
        </p:txBody>
      </p:sp>
      <p:sp>
        <p:nvSpPr>
          <p:cNvPr id="95" name="Shape 95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6" name="Shape 96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97" name="Shape 9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290" name="Shape 29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Storing shared files</a:t>
            </a:r>
          </a:p>
        </p:txBody>
      </p:sp>
      <p:sp>
        <p:nvSpPr>
          <p:cNvPr id="291" name="Shape 291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would like the options to store shared files with me on my account so I can have easy access to them on my own drive.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b="0" baseline="0" i="0" lang="en-A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292" name="Shape 29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shared files is the same as uploading them to own vault manually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flawlessly </a:t>
            </a:r>
          </a:p>
        </p:txBody>
      </p:sp>
      <p:sp>
        <p:nvSpPr>
          <p:cNvPr id="293" name="Shape 293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94" name="Shape 294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95" name="Shape 29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</a:p>
        </p:txBody>
      </p:sp>
      <p:sp>
        <p:nvSpPr>
          <p:cNvPr id="301" name="Shape 30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Traffic Monitoring</a:t>
            </a:r>
          </a:p>
        </p:txBody>
      </p:sp>
      <p:sp>
        <p:nvSpPr>
          <p:cNvPr id="302" name="Shape 302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would like to monitor the total traffic to my files, to estimate the total popularity of my shared files.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b="0" baseline="0" i="0" lang="en-A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303" name="Shape 30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 is accurate to the exact number of views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05" name="Shape 305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06" name="Shape 30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  <p:sp>
        <p:nvSpPr>
          <p:cNvPr id="312" name="Shape 31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Traffic capping</a:t>
            </a:r>
          </a:p>
        </p:txBody>
      </p:sp>
      <p:sp>
        <p:nvSpPr>
          <p:cNvPr id="313" name="Shape 313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would like to  be able manually add a cap to the amount of requests to my home server to avoid using too much internet data usage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b="0" baseline="0" i="0" lang="en-A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314" name="Shape 31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Capping functions correctly, cuts off extra traffic that attempts to exceed cap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can modify the cap at any time</a:t>
            </a:r>
          </a:p>
        </p:txBody>
      </p:sp>
      <p:sp>
        <p:nvSpPr>
          <p:cNvPr id="315" name="Shape 315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16" name="Shape 316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</a:p>
        </p:txBody>
      </p:sp>
      <p:sp>
        <p:nvSpPr>
          <p:cNvPr id="317" name="Shape 31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03" name="Shape 10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creation</a:t>
            </a:r>
          </a:p>
        </p:txBody>
      </p:sp>
      <p:sp>
        <p:nvSpPr>
          <p:cNvPr id="104" name="Shape 104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would like to be able to create my own account so I can easily store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find my files</a:t>
            </a:r>
          </a:p>
        </p:txBody>
      </p:sp>
      <p:sp>
        <p:nvSpPr>
          <p:cNvPr id="105" name="Shape 10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creation works without error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user account names already in use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creation functions completely </a:t>
            </a:r>
          </a:p>
        </p:txBody>
      </p:sp>
      <p:sp>
        <p:nvSpPr>
          <p:cNvPr id="106" name="Shape 106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7" name="Shape 107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08" name="Shape 10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4" name="Shape 11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File Sorting</a:t>
            </a:r>
          </a:p>
        </p:txBody>
      </p:sp>
      <p:sp>
        <p:nvSpPr>
          <p:cNvPr id="115" name="Shape 115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would like there to be different ways to sort the files so that it is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to categorize the uploaded files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b="0" baseline="0" i="0" lang="en-A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116" name="Shape 11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Ability to sort by various different file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errors during sorting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387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8" name="Shape 118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25" name="Shape 12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File deletion</a:t>
            </a:r>
          </a:p>
        </p:txBody>
      </p:sp>
      <p:sp>
        <p:nvSpPr>
          <p:cNvPr id="126" name="Shape 126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would like there to be away to delete existing files so that I can take down any files I don't want to share anymore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b="0" baseline="0" i="0" lang="en-A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127" name="Shape 12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deletion functions fully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Trace of files is not left behind</a:t>
            </a:r>
          </a:p>
        </p:txBody>
      </p:sp>
      <p:sp>
        <p:nvSpPr>
          <p:cNvPr id="128" name="Shape 128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29" name="Shape 129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30" name="Shape 13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36" name="Shape 13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Uploading</a:t>
            </a:r>
          </a:p>
        </p:txBody>
      </p:sp>
      <p:sp>
        <p:nvSpPr>
          <p:cNvPr id="137" name="Shape 137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would like to be able upload images and videos to make the files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access at any time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b="0" baseline="0" i="0" lang="en-A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baseline="0" i="0" lang="en-A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138" name="Shape 13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Uploading functions fully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Uploading process is straight forward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Uploaded files are stored permanently </a:t>
            </a:r>
          </a:p>
        </p:txBody>
      </p:sp>
      <p:sp>
        <p:nvSpPr>
          <p:cNvPr id="139" name="Shape 139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40" name="Shape 140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41" name="Shape 14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47" name="Shape 14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Downloading</a:t>
            </a:r>
          </a:p>
        </p:txBody>
      </p:sp>
      <p:sp>
        <p:nvSpPr>
          <p:cNvPr id="148" name="Shape 148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would like there to be an option to download the files so I can watch the media without an internet connection</a:t>
            </a:r>
          </a:p>
        </p:txBody>
      </p:sp>
      <p:sp>
        <p:nvSpPr>
          <p:cNvPr id="149" name="Shape 14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Downloading functions fully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Downloading process is straight forward </a:t>
            </a:r>
          </a:p>
        </p:txBody>
      </p:sp>
      <p:sp>
        <p:nvSpPr>
          <p:cNvPr id="150" name="Shape 150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51" name="Shape 151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52" name="Shape 15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58" name="Shape 15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Streaming</a:t>
            </a:r>
          </a:p>
        </p:txBody>
      </p:sp>
      <p:sp>
        <p:nvSpPr>
          <p:cNvPr id="159" name="Shape 159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would like there to be a way to stream various different types of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 so I do not have to use storage space for my files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baseline="0" i="0" lang="en-A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160" name="Shape 16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 is smooth, no stuttering or screen glitches 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 is straight forward</a:t>
            </a:r>
          </a:p>
        </p:txBody>
      </p:sp>
      <p:sp>
        <p:nvSpPr>
          <p:cNvPr id="161" name="Shape 161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62" name="Shape 162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63" name="Shape 16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69" name="Shape 16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type </a:t>
            </a:r>
          </a:p>
        </p:txBody>
      </p:sp>
      <p:sp>
        <p:nvSpPr>
          <p:cNvPr id="170" name="Shape 170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 I would like the Application to be web based so that it can be more accessible to all users.</a:t>
            </a:r>
          </a:p>
        </p:txBody>
      </p:sp>
      <p:sp>
        <p:nvSpPr>
          <p:cNvPr id="171" name="Shape 17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Application is entirely web based, no local files for users unless downloading</a:t>
            </a:r>
          </a:p>
        </p:txBody>
      </p:sp>
      <p:sp>
        <p:nvSpPr>
          <p:cNvPr id="172" name="Shape 172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3" name="Shape 173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74" name="Shape 17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