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24" r:id="rId1"/>
  </p:sldMasterIdLst>
  <p:notesMasterIdLst>
    <p:notesMasterId r:id="rId56"/>
  </p:notesMasterIdLst>
  <p:sldIdLst>
    <p:sldId id="256" r:id="rId2"/>
    <p:sldId id="257" r:id="rId3"/>
    <p:sldId id="264" r:id="rId4"/>
    <p:sldId id="280" r:id="rId5"/>
    <p:sldId id="281" r:id="rId6"/>
    <p:sldId id="278" r:id="rId7"/>
    <p:sldId id="279" r:id="rId8"/>
    <p:sldId id="282" r:id="rId9"/>
    <p:sldId id="283" r:id="rId10"/>
    <p:sldId id="284" r:id="rId11"/>
    <p:sldId id="285" r:id="rId12"/>
    <p:sldId id="286" r:id="rId13"/>
    <p:sldId id="287" r:id="rId14"/>
    <p:sldId id="288" r:id="rId15"/>
    <p:sldId id="289" r:id="rId16"/>
    <p:sldId id="290" r:id="rId17"/>
    <p:sldId id="292" r:id="rId18"/>
    <p:sldId id="293" r:id="rId19"/>
    <p:sldId id="294" r:id="rId20"/>
    <p:sldId id="295" r:id="rId21"/>
    <p:sldId id="296" r:id="rId22"/>
    <p:sldId id="308" r:id="rId23"/>
    <p:sldId id="297" r:id="rId24"/>
    <p:sldId id="298" r:id="rId25"/>
    <p:sldId id="299" r:id="rId26"/>
    <p:sldId id="300" r:id="rId27"/>
    <p:sldId id="301" r:id="rId28"/>
    <p:sldId id="307" r:id="rId29"/>
    <p:sldId id="267" r:id="rId30"/>
    <p:sldId id="309" r:id="rId31"/>
    <p:sldId id="310" r:id="rId32"/>
    <p:sldId id="313" r:id="rId33"/>
    <p:sldId id="312" r:id="rId34"/>
    <p:sldId id="302" r:id="rId35"/>
    <p:sldId id="314" r:id="rId36"/>
    <p:sldId id="315" r:id="rId37"/>
    <p:sldId id="316" r:id="rId38"/>
    <p:sldId id="303" r:id="rId39"/>
    <p:sldId id="317" r:id="rId40"/>
    <p:sldId id="318" r:id="rId41"/>
    <p:sldId id="320" r:id="rId42"/>
    <p:sldId id="273" r:id="rId43"/>
    <p:sldId id="321" r:id="rId44"/>
    <p:sldId id="274" r:id="rId45"/>
    <p:sldId id="304" r:id="rId46"/>
    <p:sldId id="322" r:id="rId47"/>
    <p:sldId id="323" r:id="rId48"/>
    <p:sldId id="324" r:id="rId49"/>
    <p:sldId id="305" r:id="rId50"/>
    <p:sldId id="325" r:id="rId51"/>
    <p:sldId id="326" r:id="rId52"/>
    <p:sldId id="327" r:id="rId53"/>
    <p:sldId id="306" r:id="rId54"/>
    <p:sldId id="328" r:id="rId5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ADE018AA-9AC1-4B75-AC93-816795AB9FE3}">
          <p14:sldIdLst>
            <p14:sldId id="256"/>
          </p14:sldIdLst>
        </p14:section>
        <p14:section name="What we did" id="{770E6C56-67E6-4C89-B672-8C0EF71C1D72}">
          <p14:sldIdLst>
            <p14:sldId id="257"/>
            <p14:sldId id="264"/>
            <p14:sldId id="280"/>
            <p14:sldId id="281"/>
            <p14:sldId id="278"/>
            <p14:sldId id="279"/>
          </p14:sldIdLst>
        </p14:section>
        <p14:section name="Why you should care" id="{60133217-6AA3-40E3-A468-49656E026A47}">
          <p14:sldIdLst>
            <p14:sldId id="282"/>
            <p14:sldId id="283"/>
            <p14:sldId id="284"/>
            <p14:sldId id="285"/>
            <p14:sldId id="286"/>
            <p14:sldId id="287"/>
          </p14:sldIdLst>
        </p14:section>
        <p14:section name="How we did it" id="{EBC56530-0B0B-42F9-94F3-E1C4B85B7E33}">
          <p14:sldIdLst>
            <p14:sldId id="288"/>
            <p14:sldId id="289"/>
            <p14:sldId id="290"/>
            <p14:sldId id="292"/>
            <p14:sldId id="293"/>
            <p14:sldId id="294"/>
            <p14:sldId id="295"/>
            <p14:sldId id="296"/>
            <p14:sldId id="308"/>
          </p14:sldIdLst>
        </p14:section>
        <p14:section name="How it works" id="{438A7254-738F-41B2-BC79-65F81FED67B9}">
          <p14:sldIdLst>
            <p14:sldId id="297"/>
            <p14:sldId id="298"/>
            <p14:sldId id="299"/>
            <p14:sldId id="300"/>
          </p14:sldIdLst>
        </p14:section>
        <p14:section name="How we used it" id="{73D188F6-0F55-47C3-B763-1CB546DD63C6}">
          <p14:sldIdLst>
            <p14:sldId id="301"/>
            <p14:sldId id="307"/>
            <p14:sldId id="267"/>
            <p14:sldId id="309"/>
            <p14:sldId id="310"/>
            <p14:sldId id="313"/>
            <p14:sldId id="312"/>
          </p14:sldIdLst>
        </p14:section>
        <p14:section name="What we gained" id="{6065EC9C-C606-45ED-9346-BBA3B79028B7}">
          <p14:sldIdLst>
            <p14:sldId id="302"/>
            <p14:sldId id="314"/>
            <p14:sldId id="315"/>
            <p14:sldId id="316"/>
          </p14:sldIdLst>
        </p14:section>
        <p14:section name="What was the impact" id="{BF02A30E-6B92-4667-AD04-5B09EE7BA6BA}">
          <p14:sldIdLst>
            <p14:sldId id="303"/>
            <p14:sldId id="317"/>
            <p14:sldId id="318"/>
            <p14:sldId id="320"/>
            <p14:sldId id="273"/>
            <p14:sldId id="321"/>
            <p14:sldId id="274"/>
          </p14:sldIdLst>
        </p14:section>
        <p14:section name="What are the possibilities" id="{FCACB52A-A1CC-4C21-A9A5-9E32D4E2D81F}">
          <p14:sldIdLst>
            <p14:sldId id="304"/>
            <p14:sldId id="322"/>
            <p14:sldId id="323"/>
            <p14:sldId id="324"/>
          </p14:sldIdLst>
        </p14:section>
        <p14:section name="How we move forward" id="{47E3DA60-70CE-46DC-AF4E-33C2BB081A9F}">
          <p14:sldIdLst>
            <p14:sldId id="305"/>
            <p14:sldId id="325"/>
            <p14:sldId id="326"/>
            <p14:sldId id="327"/>
          </p14:sldIdLst>
        </p14:section>
        <p14:section name="Finish" id="{85CCAF23-42DE-4A20-B343-E228B3665800}">
          <p14:sldIdLst>
            <p14:sldId id="306"/>
            <p14:sldId id="32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2" autoAdjust="0"/>
    <p:restoredTop sz="94660"/>
  </p:normalViewPr>
  <p:slideViewPr>
    <p:cSldViewPr snapToGrid="0">
      <p:cViewPr varScale="1">
        <p:scale>
          <a:sx n="90" d="100"/>
          <a:sy n="90" d="100"/>
        </p:scale>
        <p:origin x="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29F43E1-12A4-41B5-853D-098C77259D9C}" type="doc">
      <dgm:prSet loTypeId="urn:microsoft.com/office/officeart/2008/layout/AlternatingHexagons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529C9D9-F727-469C-ABB0-3A47213F3D5C}">
      <dgm:prSet phldrT="[Text]"/>
      <dgm:spPr/>
      <dgm:t>
        <a:bodyPr/>
        <a:lstStyle/>
        <a:p>
          <a:endParaRPr lang="en-US" dirty="0"/>
        </a:p>
      </dgm:t>
    </dgm:pt>
    <dgm:pt modelId="{CC53355D-FEF5-4219-B195-5ED1C7EC6E73}" type="parTrans" cxnId="{5F193D32-CC2A-4BB4-9075-0D4DBC405D0D}">
      <dgm:prSet/>
      <dgm:spPr/>
      <dgm:t>
        <a:bodyPr/>
        <a:lstStyle/>
        <a:p>
          <a:endParaRPr lang="en-US"/>
        </a:p>
      </dgm:t>
    </dgm:pt>
    <dgm:pt modelId="{697A0719-8955-4B00-BEF8-DB1960788DF3}" type="sibTrans" cxnId="{5F193D32-CC2A-4BB4-9075-0D4DBC405D0D}">
      <dgm:prSet/>
      <dgm:spPr/>
      <dgm:t>
        <a:bodyPr/>
        <a:lstStyle/>
        <a:p>
          <a:endParaRPr lang="en-US"/>
        </a:p>
      </dgm:t>
    </dgm:pt>
    <dgm:pt modelId="{85B335DB-4F98-4F3D-93F6-BD697EE9210D}">
      <dgm:prSet phldrT="[Text]"/>
      <dgm:spPr/>
      <dgm:t>
        <a:bodyPr/>
        <a:lstStyle/>
        <a:p>
          <a:endParaRPr lang="en-US" dirty="0"/>
        </a:p>
      </dgm:t>
    </dgm:pt>
    <dgm:pt modelId="{EE9F0762-C068-42D8-9E40-385FB3FBA791}" type="parTrans" cxnId="{26084F80-AB83-436B-A79E-77C5093EB4B6}">
      <dgm:prSet/>
      <dgm:spPr/>
      <dgm:t>
        <a:bodyPr/>
        <a:lstStyle/>
        <a:p>
          <a:endParaRPr lang="en-US"/>
        </a:p>
      </dgm:t>
    </dgm:pt>
    <dgm:pt modelId="{F0B3247A-59FA-4302-8A00-2255020CEEEC}" type="sibTrans" cxnId="{26084F80-AB83-436B-A79E-77C5093EB4B6}">
      <dgm:prSet/>
      <dgm:spPr/>
      <dgm:t>
        <a:bodyPr/>
        <a:lstStyle/>
        <a:p>
          <a:endParaRPr lang="en-US"/>
        </a:p>
      </dgm:t>
    </dgm:pt>
    <dgm:pt modelId="{CC4B8864-7C66-46FA-8FF9-AE1F201FEE05}">
      <dgm:prSet phldrT="[Text]"/>
      <dgm:spPr/>
      <dgm:t>
        <a:bodyPr/>
        <a:lstStyle/>
        <a:p>
          <a:endParaRPr lang="en-US" dirty="0"/>
        </a:p>
      </dgm:t>
    </dgm:pt>
    <dgm:pt modelId="{B218CB15-C0AA-4267-8B83-E456F31014AF}" type="parTrans" cxnId="{3CF762E6-5FEF-4873-ADC3-607120C61535}">
      <dgm:prSet/>
      <dgm:spPr/>
      <dgm:t>
        <a:bodyPr/>
        <a:lstStyle/>
        <a:p>
          <a:endParaRPr lang="en-US"/>
        </a:p>
      </dgm:t>
    </dgm:pt>
    <dgm:pt modelId="{5A2AAB4E-6EBD-4679-9358-293E2BBF673C}" type="sibTrans" cxnId="{3CF762E6-5FEF-4873-ADC3-607120C61535}">
      <dgm:prSet/>
      <dgm:spPr/>
      <dgm:t>
        <a:bodyPr/>
        <a:lstStyle/>
        <a:p>
          <a:endParaRPr lang="en-US"/>
        </a:p>
      </dgm:t>
    </dgm:pt>
    <dgm:pt modelId="{86D7AAAF-C600-41FC-8D3E-AC1CE209AED8}">
      <dgm:prSet phldrT="[Text]"/>
      <dgm:spPr/>
      <dgm:t>
        <a:bodyPr/>
        <a:lstStyle/>
        <a:p>
          <a:endParaRPr lang="en-US" dirty="0" smtClean="0"/>
        </a:p>
        <a:p>
          <a:endParaRPr lang="en-US" dirty="0"/>
        </a:p>
      </dgm:t>
    </dgm:pt>
    <dgm:pt modelId="{7FC0BF4D-D7E8-4A23-9613-7F2173483F30}" type="parTrans" cxnId="{1EB88975-BA98-4BA9-BC5E-DD4F0F0BD48C}">
      <dgm:prSet/>
      <dgm:spPr/>
      <dgm:t>
        <a:bodyPr/>
        <a:lstStyle/>
        <a:p>
          <a:endParaRPr lang="en-US"/>
        </a:p>
      </dgm:t>
    </dgm:pt>
    <dgm:pt modelId="{F1339D7C-BE25-4FFD-B3F1-8247C2D63590}" type="sibTrans" cxnId="{1EB88975-BA98-4BA9-BC5E-DD4F0F0BD48C}">
      <dgm:prSet/>
      <dgm:spPr/>
      <dgm:t>
        <a:bodyPr/>
        <a:lstStyle/>
        <a:p>
          <a:endParaRPr lang="en-US"/>
        </a:p>
      </dgm:t>
    </dgm:pt>
    <dgm:pt modelId="{876A9F73-9094-4C7A-A452-F741B68D65E2}">
      <dgm:prSet phldrT="[Text]"/>
      <dgm:spPr/>
      <dgm:t>
        <a:bodyPr/>
        <a:lstStyle/>
        <a:p>
          <a:endParaRPr lang="en-US" dirty="0"/>
        </a:p>
      </dgm:t>
    </dgm:pt>
    <dgm:pt modelId="{D9EC3174-7EDD-4EA0-8F2D-6C486AA52C34}" type="parTrans" cxnId="{ECE5785A-60D6-42A6-9FA2-9A85D6046656}">
      <dgm:prSet/>
      <dgm:spPr/>
      <dgm:t>
        <a:bodyPr/>
        <a:lstStyle/>
        <a:p>
          <a:endParaRPr lang="en-US"/>
        </a:p>
      </dgm:t>
    </dgm:pt>
    <dgm:pt modelId="{EB291E82-1BD8-4DB6-9C81-2A3B27BD1E28}" type="sibTrans" cxnId="{ECE5785A-60D6-42A6-9FA2-9A85D6046656}">
      <dgm:prSet/>
      <dgm:spPr/>
      <dgm:t>
        <a:bodyPr/>
        <a:lstStyle/>
        <a:p>
          <a:endParaRPr lang="en-US"/>
        </a:p>
      </dgm:t>
    </dgm:pt>
    <dgm:pt modelId="{FE32B0B2-D604-40D4-8D96-99D3BE92D9FF}" type="pres">
      <dgm:prSet presAssocID="{629F43E1-12A4-41B5-853D-098C77259D9C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057A1A61-E4A5-4BB2-BD98-C9677CEAA369}" type="pres">
      <dgm:prSet presAssocID="{E529C9D9-F727-469C-ABB0-3A47213F3D5C}" presName="composite" presStyleCnt="0"/>
      <dgm:spPr/>
    </dgm:pt>
    <dgm:pt modelId="{689ACFF7-7243-4066-AE10-6B2312C6D611}" type="pres">
      <dgm:prSet presAssocID="{E529C9D9-F727-469C-ABB0-3A47213F3D5C}" presName="Parent1" presStyleLbl="node1" presStyleIdx="0" presStyleCnt="6" custLinFactNeighborX="-653" custLinFactNeighborY="-495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8F8CC7-F18A-4F1F-9BDC-4E547A1BEDFB}" type="pres">
      <dgm:prSet presAssocID="{E529C9D9-F727-469C-ABB0-3A47213F3D5C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353646-A21C-4FBB-971A-E4C91439A93D}" type="pres">
      <dgm:prSet presAssocID="{E529C9D9-F727-469C-ABB0-3A47213F3D5C}" presName="BalanceSpacing" presStyleCnt="0"/>
      <dgm:spPr/>
    </dgm:pt>
    <dgm:pt modelId="{0C8CF9D9-CBC8-477B-8594-E09AAD92E1B7}" type="pres">
      <dgm:prSet presAssocID="{E529C9D9-F727-469C-ABB0-3A47213F3D5C}" presName="BalanceSpacing1" presStyleCnt="0"/>
      <dgm:spPr/>
    </dgm:pt>
    <dgm:pt modelId="{BBF6CC42-AA0F-431D-A5D8-67944F35889F}" type="pres">
      <dgm:prSet presAssocID="{697A0719-8955-4B00-BEF8-DB1960788DF3}" presName="Accent1Text" presStyleLbl="node1" presStyleIdx="1" presStyleCnt="6"/>
      <dgm:spPr/>
      <dgm:t>
        <a:bodyPr/>
        <a:lstStyle/>
        <a:p>
          <a:endParaRPr lang="en-US"/>
        </a:p>
      </dgm:t>
    </dgm:pt>
    <dgm:pt modelId="{63DF0683-E894-4555-9609-6A4674CC2397}" type="pres">
      <dgm:prSet presAssocID="{697A0719-8955-4B00-BEF8-DB1960788DF3}" presName="spaceBetweenRectangles" presStyleCnt="0"/>
      <dgm:spPr/>
    </dgm:pt>
    <dgm:pt modelId="{65755EA4-4B6B-4982-9E21-F88E1C270094}" type="pres">
      <dgm:prSet presAssocID="{CC4B8864-7C66-46FA-8FF9-AE1F201FEE05}" presName="composite" presStyleCnt="0"/>
      <dgm:spPr/>
    </dgm:pt>
    <dgm:pt modelId="{4EC236CB-4C44-4D33-88D5-6468E6AF89BC}" type="pres">
      <dgm:prSet presAssocID="{CC4B8864-7C66-46FA-8FF9-AE1F201FEE05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4F58FE-D0E3-45D7-967C-5E58D9ED4B17}" type="pres">
      <dgm:prSet presAssocID="{CC4B8864-7C66-46FA-8FF9-AE1F201FEE05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22035478-951B-4DE4-ACD0-664A1FB10279}" type="pres">
      <dgm:prSet presAssocID="{CC4B8864-7C66-46FA-8FF9-AE1F201FEE05}" presName="BalanceSpacing" presStyleCnt="0"/>
      <dgm:spPr/>
    </dgm:pt>
    <dgm:pt modelId="{5DB0A173-E7BC-4E81-95DB-5EFEE0D06DCE}" type="pres">
      <dgm:prSet presAssocID="{CC4B8864-7C66-46FA-8FF9-AE1F201FEE05}" presName="BalanceSpacing1" presStyleCnt="0"/>
      <dgm:spPr/>
    </dgm:pt>
    <dgm:pt modelId="{D211F6BB-CB8D-4F79-81D2-29735E3C4525}" type="pres">
      <dgm:prSet presAssocID="{5A2AAB4E-6EBD-4679-9358-293E2BBF673C}" presName="Accent1Text" presStyleLbl="node1" presStyleIdx="3" presStyleCnt="6"/>
      <dgm:spPr/>
      <dgm:t>
        <a:bodyPr/>
        <a:lstStyle/>
        <a:p>
          <a:endParaRPr lang="en-US"/>
        </a:p>
      </dgm:t>
    </dgm:pt>
    <dgm:pt modelId="{D26E2996-38C9-4F30-8B27-00AE44FF9843}" type="pres">
      <dgm:prSet presAssocID="{5A2AAB4E-6EBD-4679-9358-293E2BBF673C}" presName="spaceBetweenRectangles" presStyleCnt="0"/>
      <dgm:spPr/>
    </dgm:pt>
    <dgm:pt modelId="{4020C759-CCAD-4481-BE54-B01408BC775A}" type="pres">
      <dgm:prSet presAssocID="{86D7AAAF-C600-41FC-8D3E-AC1CE209AED8}" presName="composite" presStyleCnt="0"/>
      <dgm:spPr/>
    </dgm:pt>
    <dgm:pt modelId="{27DF8082-39A7-4914-994E-56596FBF09C1}" type="pres">
      <dgm:prSet presAssocID="{86D7AAAF-C600-41FC-8D3E-AC1CE209AED8}" presName="Parent1" presStyleLbl="node1" presStyleIdx="4" presStyleCnt="6" custLinFactNeighborX="-65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AB09197-833A-4D49-9AC6-AAD8F3D7849E}" type="pres">
      <dgm:prSet presAssocID="{86D7AAAF-C600-41FC-8D3E-AC1CE209AED8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D9C18A6-7D7E-48F6-8A0E-8A824FD44CE6}" type="pres">
      <dgm:prSet presAssocID="{86D7AAAF-C600-41FC-8D3E-AC1CE209AED8}" presName="BalanceSpacing" presStyleCnt="0"/>
      <dgm:spPr/>
    </dgm:pt>
    <dgm:pt modelId="{807AB488-B59B-4004-B494-9A8F94A478E3}" type="pres">
      <dgm:prSet presAssocID="{86D7AAAF-C600-41FC-8D3E-AC1CE209AED8}" presName="BalanceSpacing1" presStyleCnt="0"/>
      <dgm:spPr/>
    </dgm:pt>
    <dgm:pt modelId="{3ED8873E-F4D6-4A3E-9A4D-FF98C76985A5}" type="pres">
      <dgm:prSet presAssocID="{F1339D7C-BE25-4FFD-B3F1-8247C2D63590}" presName="Accent1Text" presStyleLbl="node1" presStyleIdx="5" presStyleCnt="6"/>
      <dgm:spPr/>
      <dgm:t>
        <a:bodyPr/>
        <a:lstStyle/>
        <a:p>
          <a:endParaRPr lang="en-US"/>
        </a:p>
      </dgm:t>
    </dgm:pt>
  </dgm:ptLst>
  <dgm:cxnLst>
    <dgm:cxn modelId="{59EBF68B-4D6D-477D-BEB2-87AB32E338C4}" type="presOf" srcId="{F1339D7C-BE25-4FFD-B3F1-8247C2D63590}" destId="{3ED8873E-F4D6-4A3E-9A4D-FF98C76985A5}" srcOrd="0" destOrd="0" presId="urn:microsoft.com/office/officeart/2008/layout/AlternatingHexagons"/>
    <dgm:cxn modelId="{7A1D37F6-F489-4A65-92D0-7525DD18219D}" type="presOf" srcId="{5A2AAB4E-6EBD-4679-9358-293E2BBF673C}" destId="{D211F6BB-CB8D-4F79-81D2-29735E3C4525}" srcOrd="0" destOrd="0" presId="urn:microsoft.com/office/officeart/2008/layout/AlternatingHexagons"/>
    <dgm:cxn modelId="{CF651338-8E14-407B-86A4-7B56838A778E}" type="presOf" srcId="{86D7AAAF-C600-41FC-8D3E-AC1CE209AED8}" destId="{27DF8082-39A7-4914-994E-56596FBF09C1}" srcOrd="0" destOrd="0" presId="urn:microsoft.com/office/officeart/2008/layout/AlternatingHexagons"/>
    <dgm:cxn modelId="{39CCF339-37F2-443C-A506-0FE6E84D0506}" type="presOf" srcId="{629F43E1-12A4-41B5-853D-098C77259D9C}" destId="{FE32B0B2-D604-40D4-8D96-99D3BE92D9FF}" srcOrd="0" destOrd="0" presId="urn:microsoft.com/office/officeart/2008/layout/AlternatingHexagons"/>
    <dgm:cxn modelId="{8A1947DC-E2A3-4566-A054-E682B8C84EA6}" type="presOf" srcId="{697A0719-8955-4B00-BEF8-DB1960788DF3}" destId="{BBF6CC42-AA0F-431D-A5D8-67944F35889F}" srcOrd="0" destOrd="0" presId="urn:microsoft.com/office/officeart/2008/layout/AlternatingHexagons"/>
    <dgm:cxn modelId="{3CF762E6-5FEF-4873-ADC3-607120C61535}" srcId="{629F43E1-12A4-41B5-853D-098C77259D9C}" destId="{CC4B8864-7C66-46FA-8FF9-AE1F201FEE05}" srcOrd="1" destOrd="0" parTransId="{B218CB15-C0AA-4267-8B83-E456F31014AF}" sibTransId="{5A2AAB4E-6EBD-4679-9358-293E2BBF673C}"/>
    <dgm:cxn modelId="{82CDD1ED-4C0B-438F-B23C-21C3C638F236}" type="presOf" srcId="{E529C9D9-F727-469C-ABB0-3A47213F3D5C}" destId="{689ACFF7-7243-4066-AE10-6B2312C6D611}" srcOrd="0" destOrd="0" presId="urn:microsoft.com/office/officeart/2008/layout/AlternatingHexagons"/>
    <dgm:cxn modelId="{F47EB522-3586-40E5-9650-7B9DBBB660E5}" type="presOf" srcId="{876A9F73-9094-4C7A-A452-F741B68D65E2}" destId="{CAB09197-833A-4D49-9AC6-AAD8F3D7849E}" srcOrd="0" destOrd="0" presId="urn:microsoft.com/office/officeart/2008/layout/AlternatingHexagons"/>
    <dgm:cxn modelId="{EDBDE8DE-0FAC-4D8E-B0A8-599406C6861E}" type="presOf" srcId="{85B335DB-4F98-4F3D-93F6-BD697EE9210D}" destId="{058F8CC7-F18A-4F1F-9BDC-4E547A1BEDFB}" srcOrd="0" destOrd="0" presId="urn:microsoft.com/office/officeart/2008/layout/AlternatingHexagons"/>
    <dgm:cxn modelId="{1EB88975-BA98-4BA9-BC5E-DD4F0F0BD48C}" srcId="{629F43E1-12A4-41B5-853D-098C77259D9C}" destId="{86D7AAAF-C600-41FC-8D3E-AC1CE209AED8}" srcOrd="2" destOrd="0" parTransId="{7FC0BF4D-D7E8-4A23-9613-7F2173483F30}" sibTransId="{F1339D7C-BE25-4FFD-B3F1-8247C2D63590}"/>
    <dgm:cxn modelId="{ECE5785A-60D6-42A6-9FA2-9A85D6046656}" srcId="{86D7AAAF-C600-41FC-8D3E-AC1CE209AED8}" destId="{876A9F73-9094-4C7A-A452-F741B68D65E2}" srcOrd="0" destOrd="0" parTransId="{D9EC3174-7EDD-4EA0-8F2D-6C486AA52C34}" sibTransId="{EB291E82-1BD8-4DB6-9C81-2A3B27BD1E28}"/>
    <dgm:cxn modelId="{A8BECEB1-F03E-41A0-AA68-03DBE6AA6284}" type="presOf" srcId="{CC4B8864-7C66-46FA-8FF9-AE1F201FEE05}" destId="{4EC236CB-4C44-4D33-88D5-6468E6AF89BC}" srcOrd="0" destOrd="0" presId="urn:microsoft.com/office/officeart/2008/layout/AlternatingHexagons"/>
    <dgm:cxn modelId="{5F193D32-CC2A-4BB4-9075-0D4DBC405D0D}" srcId="{629F43E1-12A4-41B5-853D-098C77259D9C}" destId="{E529C9D9-F727-469C-ABB0-3A47213F3D5C}" srcOrd="0" destOrd="0" parTransId="{CC53355D-FEF5-4219-B195-5ED1C7EC6E73}" sibTransId="{697A0719-8955-4B00-BEF8-DB1960788DF3}"/>
    <dgm:cxn modelId="{26084F80-AB83-436B-A79E-77C5093EB4B6}" srcId="{E529C9D9-F727-469C-ABB0-3A47213F3D5C}" destId="{85B335DB-4F98-4F3D-93F6-BD697EE9210D}" srcOrd="0" destOrd="0" parTransId="{EE9F0762-C068-42D8-9E40-385FB3FBA791}" sibTransId="{F0B3247A-59FA-4302-8A00-2255020CEEEC}"/>
    <dgm:cxn modelId="{BA7D10F2-2B9B-446B-A491-BA99CB0088CC}" type="presParOf" srcId="{FE32B0B2-D604-40D4-8D96-99D3BE92D9FF}" destId="{057A1A61-E4A5-4BB2-BD98-C9677CEAA369}" srcOrd="0" destOrd="0" presId="urn:microsoft.com/office/officeart/2008/layout/AlternatingHexagons"/>
    <dgm:cxn modelId="{E691D497-BA87-4E4A-8DB2-0D419A227A71}" type="presParOf" srcId="{057A1A61-E4A5-4BB2-BD98-C9677CEAA369}" destId="{689ACFF7-7243-4066-AE10-6B2312C6D611}" srcOrd="0" destOrd="0" presId="urn:microsoft.com/office/officeart/2008/layout/AlternatingHexagons"/>
    <dgm:cxn modelId="{4BDE5D3E-19FA-4E65-A2BA-7C8F775584BC}" type="presParOf" srcId="{057A1A61-E4A5-4BB2-BD98-C9677CEAA369}" destId="{058F8CC7-F18A-4F1F-9BDC-4E547A1BEDFB}" srcOrd="1" destOrd="0" presId="urn:microsoft.com/office/officeart/2008/layout/AlternatingHexagons"/>
    <dgm:cxn modelId="{0EE65F2C-90E4-4537-8C29-F884A0A7F92D}" type="presParOf" srcId="{057A1A61-E4A5-4BB2-BD98-C9677CEAA369}" destId="{8F353646-A21C-4FBB-971A-E4C91439A93D}" srcOrd="2" destOrd="0" presId="urn:microsoft.com/office/officeart/2008/layout/AlternatingHexagons"/>
    <dgm:cxn modelId="{7D311B5B-49B8-4B5D-B40A-50DA603CCFAD}" type="presParOf" srcId="{057A1A61-E4A5-4BB2-BD98-C9677CEAA369}" destId="{0C8CF9D9-CBC8-477B-8594-E09AAD92E1B7}" srcOrd="3" destOrd="0" presId="urn:microsoft.com/office/officeart/2008/layout/AlternatingHexagons"/>
    <dgm:cxn modelId="{F02C47DB-13C9-4119-9C80-96F1C518766C}" type="presParOf" srcId="{057A1A61-E4A5-4BB2-BD98-C9677CEAA369}" destId="{BBF6CC42-AA0F-431D-A5D8-67944F35889F}" srcOrd="4" destOrd="0" presId="urn:microsoft.com/office/officeart/2008/layout/AlternatingHexagons"/>
    <dgm:cxn modelId="{248894E6-50AB-4A36-990C-B7C738ACF137}" type="presParOf" srcId="{FE32B0B2-D604-40D4-8D96-99D3BE92D9FF}" destId="{63DF0683-E894-4555-9609-6A4674CC2397}" srcOrd="1" destOrd="0" presId="urn:microsoft.com/office/officeart/2008/layout/AlternatingHexagons"/>
    <dgm:cxn modelId="{77F74ECC-0125-4242-8AEC-7B21B5408AA0}" type="presParOf" srcId="{FE32B0B2-D604-40D4-8D96-99D3BE92D9FF}" destId="{65755EA4-4B6B-4982-9E21-F88E1C270094}" srcOrd="2" destOrd="0" presId="urn:microsoft.com/office/officeart/2008/layout/AlternatingHexagons"/>
    <dgm:cxn modelId="{AD69E1AD-66E1-4B44-B938-B85A5EF9D6DC}" type="presParOf" srcId="{65755EA4-4B6B-4982-9E21-F88E1C270094}" destId="{4EC236CB-4C44-4D33-88D5-6468E6AF89BC}" srcOrd="0" destOrd="0" presId="urn:microsoft.com/office/officeart/2008/layout/AlternatingHexagons"/>
    <dgm:cxn modelId="{034D2ABB-A9F4-4B2A-9100-8A25AA721F84}" type="presParOf" srcId="{65755EA4-4B6B-4982-9E21-F88E1C270094}" destId="{514F58FE-D0E3-45D7-967C-5E58D9ED4B17}" srcOrd="1" destOrd="0" presId="urn:microsoft.com/office/officeart/2008/layout/AlternatingHexagons"/>
    <dgm:cxn modelId="{58868B3F-163A-4B21-92BA-C2BAC9F1B9AD}" type="presParOf" srcId="{65755EA4-4B6B-4982-9E21-F88E1C270094}" destId="{22035478-951B-4DE4-ACD0-664A1FB10279}" srcOrd="2" destOrd="0" presId="urn:microsoft.com/office/officeart/2008/layout/AlternatingHexagons"/>
    <dgm:cxn modelId="{7F5F530C-69F3-4236-AD99-30A4D0BE5A3B}" type="presParOf" srcId="{65755EA4-4B6B-4982-9E21-F88E1C270094}" destId="{5DB0A173-E7BC-4E81-95DB-5EFEE0D06DCE}" srcOrd="3" destOrd="0" presId="urn:microsoft.com/office/officeart/2008/layout/AlternatingHexagons"/>
    <dgm:cxn modelId="{7C47CC05-E89B-4FC2-8C40-584E2DAD2C71}" type="presParOf" srcId="{65755EA4-4B6B-4982-9E21-F88E1C270094}" destId="{D211F6BB-CB8D-4F79-81D2-29735E3C4525}" srcOrd="4" destOrd="0" presId="urn:microsoft.com/office/officeart/2008/layout/AlternatingHexagons"/>
    <dgm:cxn modelId="{DEF56722-8DE9-4BB1-9CFC-F8820063B3FC}" type="presParOf" srcId="{FE32B0B2-D604-40D4-8D96-99D3BE92D9FF}" destId="{D26E2996-38C9-4F30-8B27-00AE44FF9843}" srcOrd="3" destOrd="0" presId="urn:microsoft.com/office/officeart/2008/layout/AlternatingHexagons"/>
    <dgm:cxn modelId="{72853CCF-D7F9-48C3-A366-3C4AE917BB4F}" type="presParOf" srcId="{FE32B0B2-D604-40D4-8D96-99D3BE92D9FF}" destId="{4020C759-CCAD-4481-BE54-B01408BC775A}" srcOrd="4" destOrd="0" presId="urn:microsoft.com/office/officeart/2008/layout/AlternatingHexagons"/>
    <dgm:cxn modelId="{03BA7594-8956-4CEE-8387-E5FAB09F333C}" type="presParOf" srcId="{4020C759-CCAD-4481-BE54-B01408BC775A}" destId="{27DF8082-39A7-4914-994E-56596FBF09C1}" srcOrd="0" destOrd="0" presId="urn:microsoft.com/office/officeart/2008/layout/AlternatingHexagons"/>
    <dgm:cxn modelId="{FE38473C-2548-4DF5-B730-151977B2213A}" type="presParOf" srcId="{4020C759-CCAD-4481-BE54-B01408BC775A}" destId="{CAB09197-833A-4D49-9AC6-AAD8F3D7849E}" srcOrd="1" destOrd="0" presId="urn:microsoft.com/office/officeart/2008/layout/AlternatingHexagons"/>
    <dgm:cxn modelId="{388681D4-5C48-4F31-8F53-38BFBBF6E46B}" type="presParOf" srcId="{4020C759-CCAD-4481-BE54-B01408BC775A}" destId="{0D9C18A6-7D7E-48F6-8A0E-8A824FD44CE6}" srcOrd="2" destOrd="0" presId="urn:microsoft.com/office/officeart/2008/layout/AlternatingHexagons"/>
    <dgm:cxn modelId="{AAC4B204-316D-40A8-9489-7948234378FB}" type="presParOf" srcId="{4020C759-CCAD-4481-BE54-B01408BC775A}" destId="{807AB488-B59B-4004-B494-9A8F94A478E3}" srcOrd="3" destOrd="0" presId="urn:microsoft.com/office/officeart/2008/layout/AlternatingHexagons"/>
    <dgm:cxn modelId="{9F89559E-3720-49E7-BD0F-3687D2DAA3EB}" type="presParOf" srcId="{4020C759-CCAD-4481-BE54-B01408BC775A}" destId="{3ED8873E-F4D6-4A3E-9A4D-FF98C76985A5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29F43E1-12A4-41B5-853D-098C77259D9C}" type="doc">
      <dgm:prSet loTypeId="urn:microsoft.com/office/officeart/2008/layout/AlternatingHexagons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529C9D9-F727-469C-ABB0-3A47213F3D5C}">
      <dgm:prSet phldrT="[Text]"/>
      <dgm:spPr/>
      <dgm:t>
        <a:bodyPr/>
        <a:lstStyle/>
        <a:p>
          <a:endParaRPr lang="en-US" dirty="0"/>
        </a:p>
      </dgm:t>
    </dgm:pt>
    <dgm:pt modelId="{CC53355D-FEF5-4219-B195-5ED1C7EC6E73}" type="parTrans" cxnId="{5F193D32-CC2A-4BB4-9075-0D4DBC405D0D}">
      <dgm:prSet/>
      <dgm:spPr/>
      <dgm:t>
        <a:bodyPr/>
        <a:lstStyle/>
        <a:p>
          <a:endParaRPr lang="en-US"/>
        </a:p>
      </dgm:t>
    </dgm:pt>
    <dgm:pt modelId="{697A0719-8955-4B00-BEF8-DB1960788DF3}" type="sibTrans" cxnId="{5F193D32-CC2A-4BB4-9075-0D4DBC405D0D}">
      <dgm:prSet/>
      <dgm:spPr/>
      <dgm:t>
        <a:bodyPr/>
        <a:lstStyle/>
        <a:p>
          <a:endParaRPr lang="en-US"/>
        </a:p>
      </dgm:t>
    </dgm:pt>
    <dgm:pt modelId="{85B335DB-4F98-4F3D-93F6-BD697EE9210D}">
      <dgm:prSet phldrT="[Text]"/>
      <dgm:spPr/>
      <dgm:t>
        <a:bodyPr/>
        <a:lstStyle/>
        <a:p>
          <a:endParaRPr lang="en-US" dirty="0"/>
        </a:p>
      </dgm:t>
    </dgm:pt>
    <dgm:pt modelId="{EE9F0762-C068-42D8-9E40-385FB3FBA791}" type="parTrans" cxnId="{26084F80-AB83-436B-A79E-77C5093EB4B6}">
      <dgm:prSet/>
      <dgm:spPr/>
      <dgm:t>
        <a:bodyPr/>
        <a:lstStyle/>
        <a:p>
          <a:endParaRPr lang="en-US"/>
        </a:p>
      </dgm:t>
    </dgm:pt>
    <dgm:pt modelId="{F0B3247A-59FA-4302-8A00-2255020CEEEC}" type="sibTrans" cxnId="{26084F80-AB83-436B-A79E-77C5093EB4B6}">
      <dgm:prSet/>
      <dgm:spPr/>
      <dgm:t>
        <a:bodyPr/>
        <a:lstStyle/>
        <a:p>
          <a:endParaRPr lang="en-US"/>
        </a:p>
      </dgm:t>
    </dgm:pt>
    <dgm:pt modelId="{CC4B8864-7C66-46FA-8FF9-AE1F201FEE05}">
      <dgm:prSet phldrT="[Text]"/>
      <dgm:spPr/>
      <dgm:t>
        <a:bodyPr/>
        <a:lstStyle/>
        <a:p>
          <a:endParaRPr lang="en-US" dirty="0"/>
        </a:p>
      </dgm:t>
    </dgm:pt>
    <dgm:pt modelId="{B218CB15-C0AA-4267-8B83-E456F31014AF}" type="parTrans" cxnId="{3CF762E6-5FEF-4873-ADC3-607120C61535}">
      <dgm:prSet/>
      <dgm:spPr/>
      <dgm:t>
        <a:bodyPr/>
        <a:lstStyle/>
        <a:p>
          <a:endParaRPr lang="en-US"/>
        </a:p>
      </dgm:t>
    </dgm:pt>
    <dgm:pt modelId="{5A2AAB4E-6EBD-4679-9358-293E2BBF673C}" type="sibTrans" cxnId="{3CF762E6-5FEF-4873-ADC3-607120C61535}">
      <dgm:prSet/>
      <dgm:spPr/>
      <dgm:t>
        <a:bodyPr/>
        <a:lstStyle/>
        <a:p>
          <a:endParaRPr lang="en-US"/>
        </a:p>
      </dgm:t>
    </dgm:pt>
    <dgm:pt modelId="{876A9F73-9094-4C7A-A452-F741B68D65E2}">
      <dgm:prSet phldrT="[Text]"/>
      <dgm:spPr/>
      <dgm:t>
        <a:bodyPr/>
        <a:lstStyle/>
        <a:p>
          <a:endParaRPr lang="en-US" dirty="0"/>
        </a:p>
      </dgm:t>
    </dgm:pt>
    <dgm:pt modelId="{EB291E82-1BD8-4DB6-9C81-2A3B27BD1E28}" type="sibTrans" cxnId="{ECE5785A-60D6-42A6-9FA2-9A85D6046656}">
      <dgm:prSet/>
      <dgm:spPr/>
      <dgm:t>
        <a:bodyPr/>
        <a:lstStyle/>
        <a:p>
          <a:endParaRPr lang="en-US"/>
        </a:p>
      </dgm:t>
    </dgm:pt>
    <dgm:pt modelId="{D9EC3174-7EDD-4EA0-8F2D-6C486AA52C34}" type="parTrans" cxnId="{ECE5785A-60D6-42A6-9FA2-9A85D6046656}">
      <dgm:prSet/>
      <dgm:spPr/>
      <dgm:t>
        <a:bodyPr/>
        <a:lstStyle/>
        <a:p>
          <a:endParaRPr lang="en-US"/>
        </a:p>
      </dgm:t>
    </dgm:pt>
    <dgm:pt modelId="{86D7AAAF-C600-41FC-8D3E-AC1CE209AED8}">
      <dgm:prSet phldrT="[Text]"/>
      <dgm:spPr/>
      <dgm:t>
        <a:bodyPr/>
        <a:lstStyle/>
        <a:p>
          <a:endParaRPr lang="en-US" dirty="0" smtClean="0"/>
        </a:p>
        <a:p>
          <a:endParaRPr lang="en-US" dirty="0"/>
        </a:p>
      </dgm:t>
    </dgm:pt>
    <dgm:pt modelId="{F1339D7C-BE25-4FFD-B3F1-8247C2D63590}" type="sibTrans" cxnId="{1EB88975-BA98-4BA9-BC5E-DD4F0F0BD48C}">
      <dgm:prSet/>
      <dgm:spPr/>
      <dgm:t>
        <a:bodyPr/>
        <a:lstStyle/>
        <a:p>
          <a:endParaRPr lang="en-US"/>
        </a:p>
      </dgm:t>
    </dgm:pt>
    <dgm:pt modelId="{7FC0BF4D-D7E8-4A23-9613-7F2173483F30}" type="parTrans" cxnId="{1EB88975-BA98-4BA9-BC5E-DD4F0F0BD48C}">
      <dgm:prSet/>
      <dgm:spPr/>
      <dgm:t>
        <a:bodyPr/>
        <a:lstStyle/>
        <a:p>
          <a:endParaRPr lang="en-US"/>
        </a:p>
      </dgm:t>
    </dgm:pt>
    <dgm:pt modelId="{FE32B0B2-D604-40D4-8D96-99D3BE92D9FF}" type="pres">
      <dgm:prSet presAssocID="{629F43E1-12A4-41B5-853D-098C77259D9C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057A1A61-E4A5-4BB2-BD98-C9677CEAA369}" type="pres">
      <dgm:prSet presAssocID="{E529C9D9-F727-469C-ABB0-3A47213F3D5C}" presName="composite" presStyleCnt="0"/>
      <dgm:spPr/>
    </dgm:pt>
    <dgm:pt modelId="{689ACFF7-7243-4066-AE10-6B2312C6D611}" type="pres">
      <dgm:prSet presAssocID="{E529C9D9-F727-469C-ABB0-3A47213F3D5C}" presName="Parent1" presStyleLbl="node1" presStyleIdx="0" presStyleCnt="6" custLinFactNeighborX="-653" custLinFactNeighborY="-495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8F8CC7-F18A-4F1F-9BDC-4E547A1BEDFB}" type="pres">
      <dgm:prSet presAssocID="{E529C9D9-F727-469C-ABB0-3A47213F3D5C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353646-A21C-4FBB-971A-E4C91439A93D}" type="pres">
      <dgm:prSet presAssocID="{E529C9D9-F727-469C-ABB0-3A47213F3D5C}" presName="BalanceSpacing" presStyleCnt="0"/>
      <dgm:spPr/>
    </dgm:pt>
    <dgm:pt modelId="{0C8CF9D9-CBC8-477B-8594-E09AAD92E1B7}" type="pres">
      <dgm:prSet presAssocID="{E529C9D9-F727-469C-ABB0-3A47213F3D5C}" presName="BalanceSpacing1" presStyleCnt="0"/>
      <dgm:spPr/>
    </dgm:pt>
    <dgm:pt modelId="{BBF6CC42-AA0F-431D-A5D8-67944F35889F}" type="pres">
      <dgm:prSet presAssocID="{697A0719-8955-4B00-BEF8-DB1960788DF3}" presName="Accent1Text" presStyleLbl="node1" presStyleIdx="1" presStyleCnt="6"/>
      <dgm:spPr/>
      <dgm:t>
        <a:bodyPr/>
        <a:lstStyle/>
        <a:p>
          <a:endParaRPr lang="en-US"/>
        </a:p>
      </dgm:t>
    </dgm:pt>
    <dgm:pt modelId="{63DF0683-E894-4555-9609-6A4674CC2397}" type="pres">
      <dgm:prSet presAssocID="{697A0719-8955-4B00-BEF8-DB1960788DF3}" presName="spaceBetweenRectangles" presStyleCnt="0"/>
      <dgm:spPr/>
    </dgm:pt>
    <dgm:pt modelId="{65755EA4-4B6B-4982-9E21-F88E1C270094}" type="pres">
      <dgm:prSet presAssocID="{CC4B8864-7C66-46FA-8FF9-AE1F201FEE05}" presName="composite" presStyleCnt="0"/>
      <dgm:spPr/>
    </dgm:pt>
    <dgm:pt modelId="{4EC236CB-4C44-4D33-88D5-6468E6AF89BC}" type="pres">
      <dgm:prSet presAssocID="{CC4B8864-7C66-46FA-8FF9-AE1F201FEE05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4F58FE-D0E3-45D7-967C-5E58D9ED4B17}" type="pres">
      <dgm:prSet presAssocID="{CC4B8864-7C66-46FA-8FF9-AE1F201FEE05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22035478-951B-4DE4-ACD0-664A1FB10279}" type="pres">
      <dgm:prSet presAssocID="{CC4B8864-7C66-46FA-8FF9-AE1F201FEE05}" presName="BalanceSpacing" presStyleCnt="0"/>
      <dgm:spPr/>
    </dgm:pt>
    <dgm:pt modelId="{5DB0A173-E7BC-4E81-95DB-5EFEE0D06DCE}" type="pres">
      <dgm:prSet presAssocID="{CC4B8864-7C66-46FA-8FF9-AE1F201FEE05}" presName="BalanceSpacing1" presStyleCnt="0"/>
      <dgm:spPr/>
    </dgm:pt>
    <dgm:pt modelId="{D211F6BB-CB8D-4F79-81D2-29735E3C4525}" type="pres">
      <dgm:prSet presAssocID="{5A2AAB4E-6EBD-4679-9358-293E2BBF673C}" presName="Accent1Text" presStyleLbl="node1" presStyleIdx="3" presStyleCnt="6"/>
      <dgm:spPr/>
      <dgm:t>
        <a:bodyPr/>
        <a:lstStyle/>
        <a:p>
          <a:endParaRPr lang="en-US"/>
        </a:p>
      </dgm:t>
    </dgm:pt>
    <dgm:pt modelId="{D26E2996-38C9-4F30-8B27-00AE44FF9843}" type="pres">
      <dgm:prSet presAssocID="{5A2AAB4E-6EBD-4679-9358-293E2BBF673C}" presName="spaceBetweenRectangles" presStyleCnt="0"/>
      <dgm:spPr/>
    </dgm:pt>
    <dgm:pt modelId="{4020C759-CCAD-4481-BE54-B01408BC775A}" type="pres">
      <dgm:prSet presAssocID="{86D7AAAF-C600-41FC-8D3E-AC1CE209AED8}" presName="composite" presStyleCnt="0"/>
      <dgm:spPr/>
    </dgm:pt>
    <dgm:pt modelId="{27DF8082-39A7-4914-994E-56596FBF09C1}" type="pres">
      <dgm:prSet presAssocID="{86D7AAAF-C600-41FC-8D3E-AC1CE209AED8}" presName="Parent1" presStyleLbl="node1" presStyleIdx="4" presStyleCnt="6" custLinFactNeighborX="-65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AB09197-833A-4D49-9AC6-AAD8F3D7849E}" type="pres">
      <dgm:prSet presAssocID="{86D7AAAF-C600-41FC-8D3E-AC1CE209AED8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D9C18A6-7D7E-48F6-8A0E-8A824FD44CE6}" type="pres">
      <dgm:prSet presAssocID="{86D7AAAF-C600-41FC-8D3E-AC1CE209AED8}" presName="BalanceSpacing" presStyleCnt="0"/>
      <dgm:spPr/>
    </dgm:pt>
    <dgm:pt modelId="{807AB488-B59B-4004-B494-9A8F94A478E3}" type="pres">
      <dgm:prSet presAssocID="{86D7AAAF-C600-41FC-8D3E-AC1CE209AED8}" presName="BalanceSpacing1" presStyleCnt="0"/>
      <dgm:spPr/>
    </dgm:pt>
    <dgm:pt modelId="{3ED8873E-F4D6-4A3E-9A4D-FF98C76985A5}" type="pres">
      <dgm:prSet presAssocID="{F1339D7C-BE25-4FFD-B3F1-8247C2D63590}" presName="Accent1Text" presStyleLbl="node1" presStyleIdx="5" presStyleCnt="6"/>
      <dgm:spPr/>
      <dgm:t>
        <a:bodyPr/>
        <a:lstStyle/>
        <a:p>
          <a:endParaRPr lang="en-US"/>
        </a:p>
      </dgm:t>
    </dgm:pt>
  </dgm:ptLst>
  <dgm:cxnLst>
    <dgm:cxn modelId="{2FEF6FF4-984C-4554-B4BA-7AE3E4A8359C}" type="presOf" srcId="{876A9F73-9094-4C7A-A452-F741B68D65E2}" destId="{CAB09197-833A-4D49-9AC6-AAD8F3D7849E}" srcOrd="0" destOrd="0" presId="urn:microsoft.com/office/officeart/2008/layout/AlternatingHexagons"/>
    <dgm:cxn modelId="{AE3E9B80-F8F8-4C7E-A634-6D0DEEFB70B3}" type="presOf" srcId="{629F43E1-12A4-41B5-853D-098C77259D9C}" destId="{FE32B0B2-D604-40D4-8D96-99D3BE92D9FF}" srcOrd="0" destOrd="0" presId="urn:microsoft.com/office/officeart/2008/layout/AlternatingHexagons"/>
    <dgm:cxn modelId="{8E0ED2E4-727E-4C82-BCFF-396D5ED6E72B}" type="presOf" srcId="{CC4B8864-7C66-46FA-8FF9-AE1F201FEE05}" destId="{4EC236CB-4C44-4D33-88D5-6468E6AF89BC}" srcOrd="0" destOrd="0" presId="urn:microsoft.com/office/officeart/2008/layout/AlternatingHexagons"/>
    <dgm:cxn modelId="{BFB38318-9082-4116-ABE9-43B6315BA2AE}" type="presOf" srcId="{85B335DB-4F98-4F3D-93F6-BD697EE9210D}" destId="{058F8CC7-F18A-4F1F-9BDC-4E547A1BEDFB}" srcOrd="0" destOrd="0" presId="urn:microsoft.com/office/officeart/2008/layout/AlternatingHexagons"/>
    <dgm:cxn modelId="{3CF762E6-5FEF-4873-ADC3-607120C61535}" srcId="{629F43E1-12A4-41B5-853D-098C77259D9C}" destId="{CC4B8864-7C66-46FA-8FF9-AE1F201FEE05}" srcOrd="1" destOrd="0" parTransId="{B218CB15-C0AA-4267-8B83-E456F31014AF}" sibTransId="{5A2AAB4E-6EBD-4679-9358-293E2BBF673C}"/>
    <dgm:cxn modelId="{1F6C5639-5CF6-4A54-9841-E69B6BABAC90}" type="presOf" srcId="{E529C9D9-F727-469C-ABB0-3A47213F3D5C}" destId="{689ACFF7-7243-4066-AE10-6B2312C6D611}" srcOrd="0" destOrd="0" presId="urn:microsoft.com/office/officeart/2008/layout/AlternatingHexagons"/>
    <dgm:cxn modelId="{C174E032-DB78-42C0-93F0-25174D931981}" type="presOf" srcId="{F1339D7C-BE25-4FFD-B3F1-8247C2D63590}" destId="{3ED8873E-F4D6-4A3E-9A4D-FF98C76985A5}" srcOrd="0" destOrd="0" presId="urn:microsoft.com/office/officeart/2008/layout/AlternatingHexagons"/>
    <dgm:cxn modelId="{D8DC5ECC-09FC-4D3F-994E-DC91E0A36435}" type="presOf" srcId="{86D7AAAF-C600-41FC-8D3E-AC1CE209AED8}" destId="{27DF8082-39A7-4914-994E-56596FBF09C1}" srcOrd="0" destOrd="0" presId="urn:microsoft.com/office/officeart/2008/layout/AlternatingHexagons"/>
    <dgm:cxn modelId="{ACF2F041-7E54-43BF-852D-952BDD79131E}" type="presOf" srcId="{5A2AAB4E-6EBD-4679-9358-293E2BBF673C}" destId="{D211F6BB-CB8D-4F79-81D2-29735E3C4525}" srcOrd="0" destOrd="0" presId="urn:microsoft.com/office/officeart/2008/layout/AlternatingHexagons"/>
    <dgm:cxn modelId="{1EB88975-BA98-4BA9-BC5E-DD4F0F0BD48C}" srcId="{629F43E1-12A4-41B5-853D-098C77259D9C}" destId="{86D7AAAF-C600-41FC-8D3E-AC1CE209AED8}" srcOrd="2" destOrd="0" parTransId="{7FC0BF4D-D7E8-4A23-9613-7F2173483F30}" sibTransId="{F1339D7C-BE25-4FFD-B3F1-8247C2D63590}"/>
    <dgm:cxn modelId="{ECE5785A-60D6-42A6-9FA2-9A85D6046656}" srcId="{86D7AAAF-C600-41FC-8D3E-AC1CE209AED8}" destId="{876A9F73-9094-4C7A-A452-F741B68D65E2}" srcOrd="0" destOrd="0" parTransId="{D9EC3174-7EDD-4EA0-8F2D-6C486AA52C34}" sibTransId="{EB291E82-1BD8-4DB6-9C81-2A3B27BD1E28}"/>
    <dgm:cxn modelId="{2DCF1150-08C6-4E2F-BB6B-E85DBE3B281B}" type="presOf" srcId="{697A0719-8955-4B00-BEF8-DB1960788DF3}" destId="{BBF6CC42-AA0F-431D-A5D8-67944F35889F}" srcOrd="0" destOrd="0" presId="urn:microsoft.com/office/officeart/2008/layout/AlternatingHexagons"/>
    <dgm:cxn modelId="{5F193D32-CC2A-4BB4-9075-0D4DBC405D0D}" srcId="{629F43E1-12A4-41B5-853D-098C77259D9C}" destId="{E529C9D9-F727-469C-ABB0-3A47213F3D5C}" srcOrd="0" destOrd="0" parTransId="{CC53355D-FEF5-4219-B195-5ED1C7EC6E73}" sibTransId="{697A0719-8955-4B00-BEF8-DB1960788DF3}"/>
    <dgm:cxn modelId="{26084F80-AB83-436B-A79E-77C5093EB4B6}" srcId="{E529C9D9-F727-469C-ABB0-3A47213F3D5C}" destId="{85B335DB-4F98-4F3D-93F6-BD697EE9210D}" srcOrd="0" destOrd="0" parTransId="{EE9F0762-C068-42D8-9E40-385FB3FBA791}" sibTransId="{F0B3247A-59FA-4302-8A00-2255020CEEEC}"/>
    <dgm:cxn modelId="{DCDA96DD-2B7F-40C2-87D5-88477B0DDD87}" type="presParOf" srcId="{FE32B0B2-D604-40D4-8D96-99D3BE92D9FF}" destId="{057A1A61-E4A5-4BB2-BD98-C9677CEAA369}" srcOrd="0" destOrd="0" presId="urn:microsoft.com/office/officeart/2008/layout/AlternatingHexagons"/>
    <dgm:cxn modelId="{A927312A-1DBD-48A6-86B1-980887C5ADBD}" type="presParOf" srcId="{057A1A61-E4A5-4BB2-BD98-C9677CEAA369}" destId="{689ACFF7-7243-4066-AE10-6B2312C6D611}" srcOrd="0" destOrd="0" presId="urn:microsoft.com/office/officeart/2008/layout/AlternatingHexagons"/>
    <dgm:cxn modelId="{6BCF2A54-339B-4961-994B-14DFEA4EDB59}" type="presParOf" srcId="{057A1A61-E4A5-4BB2-BD98-C9677CEAA369}" destId="{058F8CC7-F18A-4F1F-9BDC-4E547A1BEDFB}" srcOrd="1" destOrd="0" presId="urn:microsoft.com/office/officeart/2008/layout/AlternatingHexagons"/>
    <dgm:cxn modelId="{351C3CA5-12B3-4882-AA80-3774FD40C85A}" type="presParOf" srcId="{057A1A61-E4A5-4BB2-BD98-C9677CEAA369}" destId="{8F353646-A21C-4FBB-971A-E4C91439A93D}" srcOrd="2" destOrd="0" presId="urn:microsoft.com/office/officeart/2008/layout/AlternatingHexagons"/>
    <dgm:cxn modelId="{B754B946-7FE3-4902-811C-F574860C8C49}" type="presParOf" srcId="{057A1A61-E4A5-4BB2-BD98-C9677CEAA369}" destId="{0C8CF9D9-CBC8-477B-8594-E09AAD92E1B7}" srcOrd="3" destOrd="0" presId="urn:microsoft.com/office/officeart/2008/layout/AlternatingHexagons"/>
    <dgm:cxn modelId="{4DBA0D47-DEFF-4304-A34A-275ACF1474FC}" type="presParOf" srcId="{057A1A61-E4A5-4BB2-BD98-C9677CEAA369}" destId="{BBF6CC42-AA0F-431D-A5D8-67944F35889F}" srcOrd="4" destOrd="0" presId="urn:microsoft.com/office/officeart/2008/layout/AlternatingHexagons"/>
    <dgm:cxn modelId="{A608A8D3-7F08-45D7-AB7D-2821F0576287}" type="presParOf" srcId="{FE32B0B2-D604-40D4-8D96-99D3BE92D9FF}" destId="{63DF0683-E894-4555-9609-6A4674CC2397}" srcOrd="1" destOrd="0" presId="urn:microsoft.com/office/officeart/2008/layout/AlternatingHexagons"/>
    <dgm:cxn modelId="{01FE6FC0-4768-45A5-A3D3-D28B64194E12}" type="presParOf" srcId="{FE32B0B2-D604-40D4-8D96-99D3BE92D9FF}" destId="{65755EA4-4B6B-4982-9E21-F88E1C270094}" srcOrd="2" destOrd="0" presId="urn:microsoft.com/office/officeart/2008/layout/AlternatingHexagons"/>
    <dgm:cxn modelId="{3A7C992C-95CB-48AE-8636-996F5B8E5296}" type="presParOf" srcId="{65755EA4-4B6B-4982-9E21-F88E1C270094}" destId="{4EC236CB-4C44-4D33-88D5-6468E6AF89BC}" srcOrd="0" destOrd="0" presId="urn:microsoft.com/office/officeart/2008/layout/AlternatingHexagons"/>
    <dgm:cxn modelId="{50538854-A142-45DF-80BC-3CA58213117A}" type="presParOf" srcId="{65755EA4-4B6B-4982-9E21-F88E1C270094}" destId="{514F58FE-D0E3-45D7-967C-5E58D9ED4B17}" srcOrd="1" destOrd="0" presId="urn:microsoft.com/office/officeart/2008/layout/AlternatingHexagons"/>
    <dgm:cxn modelId="{154E5B12-C2F5-4BE2-B803-3746BF2C11CC}" type="presParOf" srcId="{65755EA4-4B6B-4982-9E21-F88E1C270094}" destId="{22035478-951B-4DE4-ACD0-664A1FB10279}" srcOrd="2" destOrd="0" presId="urn:microsoft.com/office/officeart/2008/layout/AlternatingHexagons"/>
    <dgm:cxn modelId="{670885FF-B31E-4BD8-9F80-4736A181D047}" type="presParOf" srcId="{65755EA4-4B6B-4982-9E21-F88E1C270094}" destId="{5DB0A173-E7BC-4E81-95DB-5EFEE0D06DCE}" srcOrd="3" destOrd="0" presId="urn:microsoft.com/office/officeart/2008/layout/AlternatingHexagons"/>
    <dgm:cxn modelId="{39C6DF29-3454-49C4-B832-35A15F98A562}" type="presParOf" srcId="{65755EA4-4B6B-4982-9E21-F88E1C270094}" destId="{D211F6BB-CB8D-4F79-81D2-29735E3C4525}" srcOrd="4" destOrd="0" presId="urn:microsoft.com/office/officeart/2008/layout/AlternatingHexagons"/>
    <dgm:cxn modelId="{80389DCE-942A-41D7-97FC-18B179C557E9}" type="presParOf" srcId="{FE32B0B2-D604-40D4-8D96-99D3BE92D9FF}" destId="{D26E2996-38C9-4F30-8B27-00AE44FF9843}" srcOrd="3" destOrd="0" presId="urn:microsoft.com/office/officeart/2008/layout/AlternatingHexagons"/>
    <dgm:cxn modelId="{10E68493-A00A-41CF-A9B3-7402D588CB9E}" type="presParOf" srcId="{FE32B0B2-D604-40D4-8D96-99D3BE92D9FF}" destId="{4020C759-CCAD-4481-BE54-B01408BC775A}" srcOrd="4" destOrd="0" presId="urn:microsoft.com/office/officeart/2008/layout/AlternatingHexagons"/>
    <dgm:cxn modelId="{D5624F55-6A83-43D8-937C-BF4F3A052DF5}" type="presParOf" srcId="{4020C759-CCAD-4481-BE54-B01408BC775A}" destId="{27DF8082-39A7-4914-994E-56596FBF09C1}" srcOrd="0" destOrd="0" presId="urn:microsoft.com/office/officeart/2008/layout/AlternatingHexagons"/>
    <dgm:cxn modelId="{D4E6F37E-8842-4AD7-9753-2B9AB81C5A74}" type="presParOf" srcId="{4020C759-CCAD-4481-BE54-B01408BC775A}" destId="{CAB09197-833A-4D49-9AC6-AAD8F3D7849E}" srcOrd="1" destOrd="0" presId="urn:microsoft.com/office/officeart/2008/layout/AlternatingHexagons"/>
    <dgm:cxn modelId="{C6ED9B52-7F87-487C-B81A-6ABE75F1B01E}" type="presParOf" srcId="{4020C759-CCAD-4481-BE54-B01408BC775A}" destId="{0D9C18A6-7D7E-48F6-8A0E-8A824FD44CE6}" srcOrd="2" destOrd="0" presId="urn:microsoft.com/office/officeart/2008/layout/AlternatingHexagons"/>
    <dgm:cxn modelId="{5535CC25-0889-46B4-B5BE-EF753B3848B4}" type="presParOf" srcId="{4020C759-CCAD-4481-BE54-B01408BC775A}" destId="{807AB488-B59B-4004-B494-9A8F94A478E3}" srcOrd="3" destOrd="0" presId="urn:microsoft.com/office/officeart/2008/layout/AlternatingHexagons"/>
    <dgm:cxn modelId="{DB430D24-6380-463E-8980-376D59409304}" type="presParOf" srcId="{4020C759-CCAD-4481-BE54-B01408BC775A}" destId="{3ED8873E-F4D6-4A3E-9A4D-FF98C76985A5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9ACFF7-7243-4066-AE10-6B2312C6D611}">
      <dsp:nvSpPr>
        <dsp:cNvPr id="0" name=""/>
        <dsp:cNvSpPr/>
      </dsp:nvSpPr>
      <dsp:spPr>
        <a:xfrm rot="5400000">
          <a:off x="3618804" y="137071"/>
          <a:ext cx="2108797" cy="1834653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 dirty="0"/>
        </a:p>
      </dsp:txBody>
      <dsp:txXfrm rot="-5400000">
        <a:off x="4041776" y="328620"/>
        <a:ext cx="1262853" cy="1451555"/>
      </dsp:txXfrm>
    </dsp:sp>
    <dsp:sp modelId="{058F8CC7-F18A-4F1F-9BDC-4E547A1BEDFB}">
      <dsp:nvSpPr>
        <dsp:cNvPr id="0" name=""/>
        <dsp:cNvSpPr/>
      </dsp:nvSpPr>
      <dsp:spPr>
        <a:xfrm>
          <a:off x="5658182" y="423695"/>
          <a:ext cx="2353417" cy="12652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 dirty="0"/>
        </a:p>
      </dsp:txBody>
      <dsp:txXfrm>
        <a:off x="5658182" y="423695"/>
        <a:ext cx="2353417" cy="1265278"/>
      </dsp:txXfrm>
    </dsp:sp>
    <dsp:sp modelId="{BBF6CC42-AA0F-431D-A5D8-67944F35889F}">
      <dsp:nvSpPr>
        <dsp:cNvPr id="0" name=""/>
        <dsp:cNvSpPr/>
      </dsp:nvSpPr>
      <dsp:spPr>
        <a:xfrm rot="5400000">
          <a:off x="1649358" y="139007"/>
          <a:ext cx="2108797" cy="1834653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 rot="-5400000">
        <a:off x="2072330" y="330556"/>
        <a:ext cx="1262853" cy="1451555"/>
      </dsp:txXfrm>
    </dsp:sp>
    <dsp:sp modelId="{4EC236CB-4C44-4D33-88D5-6468E6AF89BC}">
      <dsp:nvSpPr>
        <dsp:cNvPr id="0" name=""/>
        <dsp:cNvSpPr/>
      </dsp:nvSpPr>
      <dsp:spPr>
        <a:xfrm rot="5400000">
          <a:off x="2636275" y="1928955"/>
          <a:ext cx="2108797" cy="1834653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 dirty="0"/>
        </a:p>
      </dsp:txBody>
      <dsp:txXfrm rot="-5400000">
        <a:off x="3059247" y="2120504"/>
        <a:ext cx="1262853" cy="1451555"/>
      </dsp:txXfrm>
    </dsp:sp>
    <dsp:sp modelId="{514F58FE-D0E3-45D7-967C-5E58D9ED4B17}">
      <dsp:nvSpPr>
        <dsp:cNvPr id="0" name=""/>
        <dsp:cNvSpPr/>
      </dsp:nvSpPr>
      <dsp:spPr>
        <a:xfrm>
          <a:off x="419929" y="2213642"/>
          <a:ext cx="2277501" cy="12652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11F6BB-CB8D-4F79-81D2-29735E3C4525}">
      <dsp:nvSpPr>
        <dsp:cNvPr id="0" name=""/>
        <dsp:cNvSpPr/>
      </dsp:nvSpPr>
      <dsp:spPr>
        <a:xfrm rot="5400000">
          <a:off x="4617701" y="1928955"/>
          <a:ext cx="2108797" cy="1834653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 rot="-5400000">
        <a:off x="5040673" y="2120504"/>
        <a:ext cx="1262853" cy="1451555"/>
      </dsp:txXfrm>
    </dsp:sp>
    <dsp:sp modelId="{27DF8082-39A7-4914-994E-56596FBF09C1}">
      <dsp:nvSpPr>
        <dsp:cNvPr id="0" name=""/>
        <dsp:cNvSpPr/>
      </dsp:nvSpPr>
      <dsp:spPr>
        <a:xfrm rot="5400000">
          <a:off x="3618785" y="3718902"/>
          <a:ext cx="2108797" cy="1834653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 dirty="0" smtClean="0"/>
        </a:p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 dirty="0"/>
        </a:p>
      </dsp:txBody>
      <dsp:txXfrm rot="-5400000">
        <a:off x="4041757" y="3910451"/>
        <a:ext cx="1262853" cy="1451555"/>
      </dsp:txXfrm>
    </dsp:sp>
    <dsp:sp modelId="{CAB09197-833A-4D49-9AC6-AAD8F3D7849E}">
      <dsp:nvSpPr>
        <dsp:cNvPr id="0" name=""/>
        <dsp:cNvSpPr/>
      </dsp:nvSpPr>
      <dsp:spPr>
        <a:xfrm>
          <a:off x="5658182" y="4003590"/>
          <a:ext cx="2353417" cy="12652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 dirty="0"/>
        </a:p>
      </dsp:txBody>
      <dsp:txXfrm>
        <a:off x="5658182" y="4003590"/>
        <a:ext cx="2353417" cy="1265278"/>
      </dsp:txXfrm>
    </dsp:sp>
    <dsp:sp modelId="{3ED8873E-F4D6-4A3E-9A4D-FF98C76985A5}">
      <dsp:nvSpPr>
        <dsp:cNvPr id="0" name=""/>
        <dsp:cNvSpPr/>
      </dsp:nvSpPr>
      <dsp:spPr>
        <a:xfrm rot="5400000">
          <a:off x="1649358" y="3718902"/>
          <a:ext cx="2108797" cy="1834653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 rot="-5400000">
        <a:off x="2072330" y="3910451"/>
        <a:ext cx="1262853" cy="145155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9ACFF7-7243-4066-AE10-6B2312C6D611}">
      <dsp:nvSpPr>
        <dsp:cNvPr id="0" name=""/>
        <dsp:cNvSpPr/>
      </dsp:nvSpPr>
      <dsp:spPr>
        <a:xfrm rot="5400000">
          <a:off x="3618804" y="137071"/>
          <a:ext cx="2108797" cy="1834653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 dirty="0"/>
        </a:p>
      </dsp:txBody>
      <dsp:txXfrm rot="-5400000">
        <a:off x="4041776" y="328620"/>
        <a:ext cx="1262853" cy="1451555"/>
      </dsp:txXfrm>
    </dsp:sp>
    <dsp:sp modelId="{058F8CC7-F18A-4F1F-9BDC-4E547A1BEDFB}">
      <dsp:nvSpPr>
        <dsp:cNvPr id="0" name=""/>
        <dsp:cNvSpPr/>
      </dsp:nvSpPr>
      <dsp:spPr>
        <a:xfrm>
          <a:off x="5658182" y="423695"/>
          <a:ext cx="2353417" cy="12652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 dirty="0"/>
        </a:p>
      </dsp:txBody>
      <dsp:txXfrm>
        <a:off x="5658182" y="423695"/>
        <a:ext cx="2353417" cy="1265278"/>
      </dsp:txXfrm>
    </dsp:sp>
    <dsp:sp modelId="{BBF6CC42-AA0F-431D-A5D8-67944F35889F}">
      <dsp:nvSpPr>
        <dsp:cNvPr id="0" name=""/>
        <dsp:cNvSpPr/>
      </dsp:nvSpPr>
      <dsp:spPr>
        <a:xfrm rot="5400000">
          <a:off x="1649358" y="139007"/>
          <a:ext cx="2108797" cy="1834653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 rot="-5400000">
        <a:off x="2072330" y="330556"/>
        <a:ext cx="1262853" cy="1451555"/>
      </dsp:txXfrm>
    </dsp:sp>
    <dsp:sp modelId="{4EC236CB-4C44-4D33-88D5-6468E6AF89BC}">
      <dsp:nvSpPr>
        <dsp:cNvPr id="0" name=""/>
        <dsp:cNvSpPr/>
      </dsp:nvSpPr>
      <dsp:spPr>
        <a:xfrm rot="5400000">
          <a:off x="2636275" y="1928955"/>
          <a:ext cx="2108797" cy="1834653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 dirty="0"/>
        </a:p>
      </dsp:txBody>
      <dsp:txXfrm rot="-5400000">
        <a:off x="3059247" y="2120504"/>
        <a:ext cx="1262853" cy="1451555"/>
      </dsp:txXfrm>
    </dsp:sp>
    <dsp:sp modelId="{514F58FE-D0E3-45D7-967C-5E58D9ED4B17}">
      <dsp:nvSpPr>
        <dsp:cNvPr id="0" name=""/>
        <dsp:cNvSpPr/>
      </dsp:nvSpPr>
      <dsp:spPr>
        <a:xfrm>
          <a:off x="419929" y="2213642"/>
          <a:ext cx="2277501" cy="12652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11F6BB-CB8D-4F79-81D2-29735E3C4525}">
      <dsp:nvSpPr>
        <dsp:cNvPr id="0" name=""/>
        <dsp:cNvSpPr/>
      </dsp:nvSpPr>
      <dsp:spPr>
        <a:xfrm rot="5400000">
          <a:off x="4617701" y="1928955"/>
          <a:ext cx="2108797" cy="1834653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 rot="-5400000">
        <a:off x="5040673" y="2120504"/>
        <a:ext cx="1262853" cy="1451555"/>
      </dsp:txXfrm>
    </dsp:sp>
    <dsp:sp modelId="{27DF8082-39A7-4914-994E-56596FBF09C1}">
      <dsp:nvSpPr>
        <dsp:cNvPr id="0" name=""/>
        <dsp:cNvSpPr/>
      </dsp:nvSpPr>
      <dsp:spPr>
        <a:xfrm rot="5400000">
          <a:off x="3618785" y="3718902"/>
          <a:ext cx="2108797" cy="1834653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 dirty="0" smtClean="0"/>
        </a:p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 dirty="0"/>
        </a:p>
      </dsp:txBody>
      <dsp:txXfrm rot="-5400000">
        <a:off x="4041757" y="3910451"/>
        <a:ext cx="1262853" cy="1451555"/>
      </dsp:txXfrm>
    </dsp:sp>
    <dsp:sp modelId="{CAB09197-833A-4D49-9AC6-AAD8F3D7849E}">
      <dsp:nvSpPr>
        <dsp:cNvPr id="0" name=""/>
        <dsp:cNvSpPr/>
      </dsp:nvSpPr>
      <dsp:spPr>
        <a:xfrm>
          <a:off x="5658182" y="4003590"/>
          <a:ext cx="2353417" cy="12652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 dirty="0"/>
        </a:p>
      </dsp:txBody>
      <dsp:txXfrm>
        <a:off x="5658182" y="4003590"/>
        <a:ext cx="2353417" cy="1265278"/>
      </dsp:txXfrm>
    </dsp:sp>
    <dsp:sp modelId="{3ED8873E-F4D6-4A3E-9A4D-FF98C76985A5}">
      <dsp:nvSpPr>
        <dsp:cNvPr id="0" name=""/>
        <dsp:cNvSpPr/>
      </dsp:nvSpPr>
      <dsp:spPr>
        <a:xfrm rot="5400000">
          <a:off x="1649358" y="3718902"/>
          <a:ext cx="2108797" cy="1834653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 rot="-5400000">
        <a:off x="2072330" y="3910451"/>
        <a:ext cx="1262853" cy="14515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DCA128-69C1-46A3-BCB7-A8486259FC6C}" type="datetimeFigureOut">
              <a:rPr lang="en-US" smtClean="0"/>
              <a:t>3/2/2015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02747C-F006-4474-9546-C4C8F09EB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525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02747C-F006-4474-9546-C4C8F09EB9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3010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C1191-0BF0-4F70-B048-B370ADA1E339}" type="datetimeFigureOut">
              <a:rPr lang="en-US" smtClean="0"/>
              <a:t>3/2/2015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EBD5F-C09A-4079-8F18-03309E0A5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154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C1191-0BF0-4F70-B048-B370ADA1E339}" type="datetimeFigureOut">
              <a:rPr lang="en-US" smtClean="0"/>
              <a:t>3/2/2015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EBD5F-C09A-4079-8F18-03309E0A5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62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C1191-0BF0-4F70-B048-B370ADA1E339}" type="datetimeFigureOut">
              <a:rPr lang="en-US" smtClean="0"/>
              <a:t>3/2/2015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EBD5F-C09A-4079-8F18-03309E0A5D4D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447962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C1191-0BF0-4F70-B048-B370ADA1E339}" type="datetimeFigureOut">
              <a:rPr lang="en-US" smtClean="0"/>
              <a:t>3/2/2015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EBD5F-C09A-4079-8F18-03309E0A5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8090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C1191-0BF0-4F70-B048-B370ADA1E339}" type="datetimeFigureOut">
              <a:rPr lang="en-US" smtClean="0"/>
              <a:t>3/2/2015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EBD5F-C09A-4079-8F18-03309E0A5D4D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446734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C1191-0BF0-4F70-B048-B370ADA1E339}" type="datetimeFigureOut">
              <a:rPr lang="en-US" smtClean="0"/>
              <a:t>3/2/2015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EBD5F-C09A-4079-8F18-03309E0A5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911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C1191-0BF0-4F70-B048-B370ADA1E339}" type="datetimeFigureOut">
              <a:rPr lang="en-US" smtClean="0"/>
              <a:t>3/2/2015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EBD5F-C09A-4079-8F18-03309E0A5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3079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C1191-0BF0-4F70-B048-B370ADA1E339}" type="datetimeFigureOut">
              <a:rPr lang="en-US" smtClean="0"/>
              <a:t>3/2/2015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EBD5F-C09A-4079-8F18-03309E0A5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187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C1191-0BF0-4F70-B048-B370ADA1E339}" type="datetimeFigureOut">
              <a:rPr lang="en-US" smtClean="0"/>
              <a:t>3/2/2015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EBD5F-C09A-4079-8F18-03309E0A5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519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C1191-0BF0-4F70-B048-B370ADA1E339}" type="datetimeFigureOut">
              <a:rPr lang="en-US" smtClean="0"/>
              <a:t>3/2/2015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EBD5F-C09A-4079-8F18-03309E0A5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513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C1191-0BF0-4F70-B048-B370ADA1E339}" type="datetimeFigureOut">
              <a:rPr lang="en-US" smtClean="0"/>
              <a:t>3/2/2015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EBD5F-C09A-4079-8F18-03309E0A5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330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C1191-0BF0-4F70-B048-B370ADA1E339}" type="datetimeFigureOut">
              <a:rPr lang="en-US" smtClean="0"/>
              <a:t>3/2/2015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EBD5F-C09A-4079-8F18-03309E0A5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46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C1191-0BF0-4F70-B048-B370ADA1E339}" type="datetimeFigureOut">
              <a:rPr lang="en-US" smtClean="0"/>
              <a:t>3/2/2015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EBD5F-C09A-4079-8F18-03309E0A5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378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C1191-0BF0-4F70-B048-B370ADA1E339}" type="datetimeFigureOut">
              <a:rPr lang="en-US" smtClean="0"/>
              <a:t>3/2/2015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EBD5F-C09A-4079-8F18-03309E0A5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315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C1191-0BF0-4F70-B048-B370ADA1E339}" type="datetimeFigureOut">
              <a:rPr lang="en-US" smtClean="0"/>
              <a:t>3/2/2015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EBD5F-C09A-4079-8F18-03309E0A5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68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C1191-0BF0-4F70-B048-B370ADA1E339}" type="datetimeFigureOut">
              <a:rPr lang="en-US" smtClean="0"/>
              <a:t>3/2/2015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EBD5F-C09A-4079-8F18-03309E0A5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379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2C1191-0BF0-4F70-B048-B370ADA1E339}" type="datetimeFigureOut">
              <a:rPr lang="en-US" smtClean="0"/>
              <a:t>3/2/2015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63EBD5F-C09A-4079-8F18-03309E0A5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865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5" r:id="rId1"/>
    <p:sldLayoutId id="2147484026" r:id="rId2"/>
    <p:sldLayoutId id="2147484027" r:id="rId3"/>
    <p:sldLayoutId id="2147484028" r:id="rId4"/>
    <p:sldLayoutId id="2147484029" r:id="rId5"/>
    <p:sldLayoutId id="2147484030" r:id="rId6"/>
    <p:sldLayoutId id="2147484031" r:id="rId7"/>
    <p:sldLayoutId id="2147484032" r:id="rId8"/>
    <p:sldLayoutId id="2147484033" r:id="rId9"/>
    <p:sldLayoutId id="2147484034" r:id="rId10"/>
    <p:sldLayoutId id="2147484035" r:id="rId11"/>
    <p:sldLayoutId id="2147484036" r:id="rId12"/>
    <p:sldLayoutId id="2147484037" r:id="rId13"/>
    <p:sldLayoutId id="2147484038" r:id="rId14"/>
    <p:sldLayoutId id="2147484039" r:id="rId15"/>
    <p:sldLayoutId id="214748404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ofree@upperquadrant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otsafeforproduction.com/" TargetMode="Externa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Server to Server Communication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2116051"/>
          </a:xfrm>
        </p:spPr>
        <p:txBody>
          <a:bodyPr>
            <a:normAutofit/>
          </a:bodyPr>
          <a:lstStyle/>
          <a:p>
            <a:r>
              <a:rPr lang="en-US" sz="2400" dirty="0" err="1" smtClean="0"/>
              <a:t>Redis</a:t>
            </a:r>
            <a:r>
              <a:rPr lang="en-US" sz="2400" dirty="0" smtClean="0"/>
              <a:t> as an enabler</a:t>
            </a:r>
          </a:p>
          <a:p>
            <a:endParaRPr lang="en-US" sz="2400" dirty="0" smtClean="0"/>
          </a:p>
          <a:p>
            <a:r>
              <a:rPr lang="en-US" sz="2400" dirty="0" smtClean="0"/>
              <a:t>Orion </a:t>
            </a:r>
            <a:r>
              <a:rPr lang="en-US" sz="2400" dirty="0" smtClean="0"/>
              <a:t>Free</a:t>
            </a:r>
          </a:p>
          <a:p>
            <a:r>
              <a:rPr lang="en-US" dirty="0" smtClean="0">
                <a:hlinkClick r:id="rId3"/>
              </a:rPr>
              <a:t>ofree@upperquadrant.com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7067" y="5147732"/>
            <a:ext cx="2446501" cy="47951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7468" y="5621993"/>
            <a:ext cx="1421761" cy="4741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5685" y="5621993"/>
            <a:ext cx="471829" cy="474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017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Simple, Managed Horizontal Scale</a:t>
            </a:r>
          </a:p>
          <a:p>
            <a:endParaRPr lang="en-US" sz="3200" dirty="0"/>
          </a:p>
          <a:p>
            <a:r>
              <a:rPr lang="en-US" sz="3200" dirty="0" smtClean="0"/>
              <a:t>Parallel and Isolated Computations</a:t>
            </a:r>
          </a:p>
          <a:p>
            <a:endParaRPr lang="en-US" sz="3200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431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Speed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Fast spin-up and completion</a:t>
            </a:r>
          </a:p>
          <a:p>
            <a:endParaRPr lang="en-US" sz="3200" dirty="0"/>
          </a:p>
          <a:p>
            <a:r>
              <a:rPr lang="en-US" sz="3200" dirty="0" smtClean="0"/>
              <a:t>Parallel separation of concerns reduces overall compute time</a:t>
            </a:r>
          </a:p>
          <a:p>
            <a:endParaRPr lang="en-US" sz="3200" dirty="0" smtClean="0"/>
          </a:p>
          <a:p>
            <a:endParaRPr lang="en-US" sz="3200" dirty="0"/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064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Reduces load on core actors in architecture</a:t>
            </a:r>
          </a:p>
          <a:p>
            <a:endParaRPr lang="en-US" sz="3200" dirty="0"/>
          </a:p>
          <a:p>
            <a:r>
              <a:rPr lang="en-US" sz="3200" dirty="0" smtClean="0"/>
              <a:t>For single-threaded platforms, open thread for essential tasks</a:t>
            </a:r>
          </a:p>
          <a:p>
            <a:endParaRPr lang="en-US" sz="3200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590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Flexibility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High availability of tools in many languages</a:t>
            </a:r>
          </a:p>
          <a:p>
            <a:endParaRPr lang="en-US" sz="3200" dirty="0"/>
          </a:p>
          <a:p>
            <a:r>
              <a:rPr lang="en-US" sz="3200" dirty="0" smtClean="0"/>
              <a:t>Implementation of separate or shared resource nodes</a:t>
            </a:r>
          </a:p>
          <a:p>
            <a:endParaRPr lang="en-US" sz="3200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489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we did it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Hands-off </a:t>
            </a:r>
            <a:r>
              <a:rPr lang="en-US" sz="2400" dirty="0" smtClean="0"/>
              <a:t>Infrastructure, Third Party Tools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93740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Hands-off Infrastructure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Managed Servers</a:t>
            </a:r>
          </a:p>
          <a:p>
            <a:endParaRPr lang="en-US" sz="3200" dirty="0"/>
          </a:p>
          <a:p>
            <a:r>
              <a:rPr lang="en-US" sz="3200" dirty="0" smtClean="0"/>
              <a:t>Cloud-based Services</a:t>
            </a:r>
          </a:p>
          <a:p>
            <a:endParaRPr lang="en-US" sz="3200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6042" y="4806154"/>
            <a:ext cx="2407093" cy="87763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6581" y="3429137"/>
            <a:ext cx="2226013" cy="111300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7780" y="2430774"/>
            <a:ext cx="2284710" cy="762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6413" y="3006523"/>
            <a:ext cx="2609850" cy="381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7654" y="4806153"/>
            <a:ext cx="958986" cy="963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710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Third Party Services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Amazon Lambda</a:t>
            </a:r>
          </a:p>
          <a:p>
            <a:endParaRPr lang="en-US" sz="3200" dirty="0"/>
          </a:p>
          <a:p>
            <a:r>
              <a:rPr lang="en-US" sz="3200" dirty="0" err="1" smtClean="0"/>
              <a:t>Redis</a:t>
            </a:r>
            <a:endParaRPr lang="en-US" sz="3200" dirty="0" smtClean="0"/>
          </a:p>
          <a:p>
            <a:endParaRPr lang="en-US" sz="3200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4787" y="3438086"/>
            <a:ext cx="1421761" cy="47418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4386" y="2275496"/>
            <a:ext cx="471829" cy="474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713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Lambda?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Amazon’s in-preview compute service</a:t>
            </a:r>
          </a:p>
          <a:p>
            <a:endParaRPr lang="en-US" sz="3200" dirty="0"/>
          </a:p>
          <a:p>
            <a:r>
              <a:rPr lang="en-US" sz="3200" dirty="0" smtClean="0"/>
              <a:t>Parallel and isolated compute processes</a:t>
            </a:r>
          </a:p>
          <a:p>
            <a:endParaRPr lang="en-US" sz="3200" dirty="0"/>
          </a:p>
          <a:p>
            <a:r>
              <a:rPr lang="en-US" sz="3200" dirty="0" smtClean="0"/>
              <a:t>Billing by the 100ms – we care about cycles</a:t>
            </a:r>
          </a:p>
          <a:p>
            <a:endParaRPr lang="en-US" sz="3200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063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it?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Highly cost-effective. Fully on-demand.</a:t>
            </a:r>
          </a:p>
          <a:p>
            <a:endParaRPr lang="en-US" sz="3200" dirty="0"/>
          </a:p>
          <a:p>
            <a:r>
              <a:rPr lang="en-US" sz="3200" dirty="0" smtClean="0"/>
              <a:t>Parallel processing and high speed</a:t>
            </a:r>
          </a:p>
          <a:p>
            <a:endParaRPr lang="en-US" sz="3200" dirty="0"/>
          </a:p>
          <a:p>
            <a:r>
              <a:rPr lang="en-US" sz="3200" dirty="0" smtClean="0"/>
              <a:t>Shared modules and re-use of code</a:t>
            </a:r>
          </a:p>
          <a:p>
            <a:endParaRPr lang="en-US" sz="3200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745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what’s the problem?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One way invocation. Low state visibility.</a:t>
            </a:r>
          </a:p>
          <a:p>
            <a:endParaRPr lang="en-US" sz="3200" dirty="0"/>
          </a:p>
          <a:p>
            <a:r>
              <a:rPr lang="en-US" sz="3200" dirty="0" smtClean="0"/>
              <a:t>Lack of failure management.</a:t>
            </a:r>
          </a:p>
          <a:p>
            <a:endParaRPr lang="en-US" sz="3200" dirty="0"/>
          </a:p>
          <a:p>
            <a:r>
              <a:rPr lang="en-US" sz="3200" dirty="0" smtClean="0"/>
              <a:t>Limited trigger and invocation access.</a:t>
            </a:r>
          </a:p>
          <a:p>
            <a:endParaRPr lang="en-US" sz="3200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573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did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Parallel Compute, Flow Control, Resource Offloading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4487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did we solve the problem?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err="1" smtClean="0"/>
              <a:t>Redis</a:t>
            </a:r>
            <a:r>
              <a:rPr lang="en-US" sz="3200" dirty="0" smtClean="0"/>
              <a:t>!</a:t>
            </a:r>
          </a:p>
          <a:p>
            <a:endParaRPr lang="en-US" sz="3200" dirty="0"/>
          </a:p>
          <a:p>
            <a:r>
              <a:rPr lang="en-US" sz="3200" dirty="0" err="1" smtClean="0"/>
              <a:t>Redis</a:t>
            </a:r>
            <a:r>
              <a:rPr lang="en-US" sz="3200" dirty="0" smtClean="0"/>
              <a:t> as a tool to alleviate the limitations of lambda</a:t>
            </a:r>
          </a:p>
          <a:p>
            <a:endParaRPr lang="en-US" sz="3200" dirty="0"/>
          </a:p>
          <a:p>
            <a:r>
              <a:rPr lang="en-US" sz="3200" dirty="0" smtClean="0"/>
              <a:t>Event management separation</a:t>
            </a:r>
          </a:p>
          <a:p>
            <a:endParaRPr lang="en-US" sz="3200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857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</a:t>
            </a:r>
            <a:r>
              <a:rPr lang="en-US" dirty="0" err="1" smtClean="0"/>
              <a:t>Redis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Low latency and quick connection</a:t>
            </a:r>
          </a:p>
          <a:p>
            <a:endParaRPr lang="en-US" sz="3200" dirty="0"/>
          </a:p>
          <a:p>
            <a:r>
              <a:rPr lang="en-US" sz="3200" dirty="0" smtClean="0"/>
              <a:t>Speed of transactions</a:t>
            </a:r>
          </a:p>
          <a:p>
            <a:endParaRPr lang="en-US" sz="3200" dirty="0"/>
          </a:p>
          <a:p>
            <a:r>
              <a:rPr lang="en-US" sz="3200" dirty="0" smtClean="0"/>
              <a:t>Robust Messaging pattern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479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</a:t>
            </a:r>
            <a:r>
              <a:rPr lang="en-US" dirty="0" err="1" smtClean="0"/>
              <a:t>Redis</a:t>
            </a:r>
            <a:r>
              <a:rPr lang="en-US" dirty="0" smtClean="0"/>
              <a:t>? (Cont.)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Flexible and Plentiful Datatypes</a:t>
            </a:r>
          </a:p>
          <a:p>
            <a:endParaRPr lang="en-US" sz="3200" dirty="0"/>
          </a:p>
          <a:p>
            <a:r>
              <a:rPr lang="en-US" sz="3200" dirty="0" smtClean="0"/>
              <a:t>Ease of Key Value Model</a:t>
            </a:r>
          </a:p>
          <a:p>
            <a:endParaRPr lang="en-US" sz="3200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714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works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Events, Compute, Messaging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28060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Triggering an event</a:t>
            </a:r>
            <a:endParaRPr lang="en-US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677333" y="2777069"/>
            <a:ext cx="3930177" cy="3264292"/>
          </a:xfrm>
        </p:spPr>
        <p:txBody>
          <a:bodyPr>
            <a:noAutofit/>
          </a:bodyPr>
          <a:lstStyle/>
          <a:p>
            <a:r>
              <a:rPr lang="en-US" sz="1800" dirty="0" smtClean="0"/>
              <a:t>The calling server sends the event profile to the Event Handler</a:t>
            </a:r>
          </a:p>
          <a:p>
            <a:r>
              <a:rPr lang="en-US" sz="1800" dirty="0" smtClean="0"/>
              <a:t>The Event Handler stores the event profile in the </a:t>
            </a:r>
            <a:r>
              <a:rPr lang="en-US" sz="1800" dirty="0" err="1" smtClean="0"/>
              <a:t>Redis</a:t>
            </a:r>
            <a:r>
              <a:rPr lang="en-US" sz="1800" dirty="0" smtClean="0"/>
              <a:t> Retry Node</a:t>
            </a:r>
          </a:p>
          <a:p>
            <a:r>
              <a:rPr lang="en-US" sz="1800" dirty="0" smtClean="0"/>
              <a:t>The Event Handler sends an Invoke Request to Lambda with the event data</a:t>
            </a:r>
            <a:endParaRPr lang="en-US" sz="1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5076" y="993761"/>
            <a:ext cx="4671457" cy="504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619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When it fails</a:t>
            </a:r>
            <a:endParaRPr lang="en-US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677333" y="2777069"/>
            <a:ext cx="4347427" cy="3366279"/>
          </a:xfrm>
        </p:spPr>
        <p:txBody>
          <a:bodyPr>
            <a:noAutofit/>
          </a:bodyPr>
          <a:lstStyle/>
          <a:p>
            <a:r>
              <a:rPr lang="en-US" sz="1800" dirty="0" smtClean="0"/>
              <a:t>The Lambda Compute instance sends a failure publish message with its Retry node profile key</a:t>
            </a:r>
          </a:p>
          <a:p>
            <a:r>
              <a:rPr lang="en-US" sz="1800" dirty="0" smtClean="0"/>
              <a:t>The Event Handler receives the failure publish message through channel subscription and increments the retry counter in the event profile</a:t>
            </a:r>
            <a:endParaRPr lang="en-US" sz="1800" dirty="0"/>
          </a:p>
          <a:p>
            <a:r>
              <a:rPr lang="en-US" sz="1800" dirty="0" smtClean="0"/>
              <a:t>The Event Handler checks the retry counter and invokes the Lambda function again, if able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6289" y="1882067"/>
            <a:ext cx="5940357" cy="3852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497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When it completes</a:t>
            </a:r>
            <a:endParaRPr lang="en-US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677333" y="2777069"/>
            <a:ext cx="4147491" cy="3747999"/>
          </a:xfrm>
        </p:spPr>
        <p:txBody>
          <a:bodyPr>
            <a:noAutofit/>
          </a:bodyPr>
          <a:lstStyle/>
          <a:p>
            <a:r>
              <a:rPr lang="en-US" sz="1800" dirty="0"/>
              <a:t>The Lambda </a:t>
            </a:r>
            <a:r>
              <a:rPr lang="en-US" sz="1800" dirty="0" smtClean="0"/>
              <a:t>Compute </a:t>
            </a:r>
            <a:r>
              <a:rPr lang="en-US" sz="1800" dirty="0"/>
              <a:t>instance </a:t>
            </a:r>
            <a:r>
              <a:rPr lang="en-US" sz="1800" dirty="0" smtClean="0"/>
              <a:t>stores resulting data to the </a:t>
            </a:r>
            <a:r>
              <a:rPr lang="en-US" sz="1800" dirty="0" err="1" smtClean="0"/>
              <a:t>Redis</a:t>
            </a:r>
            <a:r>
              <a:rPr lang="en-US" sz="1800" dirty="0" smtClean="0"/>
              <a:t> Data Node store</a:t>
            </a:r>
          </a:p>
          <a:p>
            <a:r>
              <a:rPr lang="en-US" sz="1800" dirty="0" smtClean="0"/>
              <a:t>The </a:t>
            </a:r>
            <a:r>
              <a:rPr lang="en-US" sz="1800" dirty="0"/>
              <a:t>Lambda Compute instance sends a </a:t>
            </a:r>
            <a:r>
              <a:rPr lang="en-US" sz="1800" dirty="0" smtClean="0"/>
              <a:t>success publish </a:t>
            </a:r>
            <a:r>
              <a:rPr lang="en-US" sz="1800" dirty="0"/>
              <a:t>message </a:t>
            </a:r>
            <a:endParaRPr lang="en-US" sz="1800" dirty="0" smtClean="0"/>
          </a:p>
          <a:p>
            <a:r>
              <a:rPr lang="en-US" sz="1800" dirty="0" smtClean="0"/>
              <a:t>The originating server receives the success message through subscription channel, and synchronizes and takes any additional action with the resulting data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4825" y="2215067"/>
            <a:ext cx="6980739" cy="2609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683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we used it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Marketing Rules, Notification Management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37470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Marketing Rules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smtClean="0"/>
              <a:t>Rules Document Conversion</a:t>
            </a:r>
            <a:endParaRPr lang="en-US" sz="3200" dirty="0" smtClean="0"/>
          </a:p>
          <a:p>
            <a:endParaRPr lang="en-US" sz="3200" dirty="0"/>
          </a:p>
          <a:p>
            <a:r>
              <a:rPr lang="en-US" sz="3200" smtClean="0"/>
              <a:t>Minimal Development Oversight</a:t>
            </a:r>
            <a:endParaRPr lang="en-US" sz="3200" dirty="0" smtClean="0"/>
          </a:p>
          <a:p>
            <a:endParaRPr lang="en-US" sz="3200" dirty="0"/>
          </a:p>
          <a:p>
            <a:r>
              <a:rPr lang="en-US" sz="3200" smtClean="0"/>
              <a:t>Realtime Business Rule Synchronization</a:t>
            </a:r>
            <a:endParaRPr lang="en-US" sz="3200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120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45130" y="509868"/>
            <a:ext cx="9404723" cy="1400530"/>
          </a:xfrm>
        </p:spPr>
        <p:txBody>
          <a:bodyPr/>
          <a:lstStyle/>
          <a:p>
            <a:r>
              <a:rPr lang="en-US" dirty="0" smtClean="0"/>
              <a:t>Marketing Business Rules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45130" y="1509079"/>
            <a:ext cx="8596668" cy="4514531"/>
          </a:xfrm>
        </p:spPr>
        <p:txBody>
          <a:bodyPr>
            <a:normAutofit/>
          </a:bodyPr>
          <a:lstStyle/>
          <a:p>
            <a:endParaRPr lang="en-US" sz="3800" dirty="0" smtClean="0"/>
          </a:p>
          <a:p>
            <a:r>
              <a:rPr lang="en-US" sz="3500" dirty="0" smtClean="0"/>
              <a:t>Content Rule Document</a:t>
            </a:r>
          </a:p>
          <a:p>
            <a:endParaRPr lang="en-US" sz="3500" dirty="0" smtClean="0"/>
          </a:p>
          <a:p>
            <a:r>
              <a:rPr lang="en-US" sz="3500" dirty="0" smtClean="0"/>
              <a:t>Human Readable</a:t>
            </a:r>
          </a:p>
          <a:p>
            <a:endParaRPr lang="en-US" sz="3500" dirty="0"/>
          </a:p>
          <a:p>
            <a:r>
              <a:rPr lang="en-US" sz="3500" dirty="0" smtClean="0"/>
              <a:t>Testable</a:t>
            </a:r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2" name="Rectangle 1"/>
          <p:cNvSpPr/>
          <p:nvPr/>
        </p:nvSpPr>
        <p:spPr>
          <a:xfrm>
            <a:off x="5999001" y="2352498"/>
            <a:ext cx="5729593" cy="2827692"/>
          </a:xfrm>
          <a:prstGeom prst="rect">
            <a:avLst/>
          </a:prstGeom>
          <a:solidFill>
            <a:schemeClr val="bg1">
              <a:lumMod val="75000"/>
              <a:lumOff val="25000"/>
              <a:alpha val="93000"/>
            </a:schemeClr>
          </a:solidFill>
          <a:ln cap="rnd">
            <a:noFill/>
          </a:ln>
        </p:spPr>
        <p:txBody>
          <a:bodyPr wrap="square">
            <a:normAutofit/>
          </a:bodyPr>
          <a:lstStyle/>
          <a:p>
            <a:r>
              <a:rPr lang="en-US" sz="1600" dirty="0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for </a:t>
            </a:r>
            <a:r>
              <a:rPr lang="en-US" sz="1600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the cheer page in group test </a:t>
            </a:r>
            <a:r>
              <a:rPr lang="en-US" sz="1600" dirty="0" err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CheerTeamA</a:t>
            </a:r>
            <a:r>
              <a:rPr lang="en-US" sz="1600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 for 50%</a:t>
            </a:r>
          </a:p>
          <a:p>
            <a:r>
              <a:rPr lang="en-US" sz="1600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	show when</a:t>
            </a:r>
          </a:p>
          <a:p>
            <a:r>
              <a:rPr lang="en-US" sz="1600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		the </a:t>
            </a:r>
            <a:r>
              <a:rPr lang="en-US" sz="1600" dirty="0" err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url</a:t>
            </a:r>
            <a:r>
              <a:rPr lang="en-US" sz="1600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 is </a:t>
            </a:r>
            <a:r>
              <a:rPr lang="en-US" sz="1600" dirty="0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						cheer.url.com</a:t>
            </a:r>
            <a:endParaRPr lang="en-US" sz="1600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  <a:p>
            <a:r>
              <a:rPr lang="en-US" sz="1600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		the query string q is cheer</a:t>
            </a:r>
          </a:p>
          <a:p>
            <a:r>
              <a:rPr lang="en-US" sz="1600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		the user self-identifies</a:t>
            </a:r>
          </a:p>
          <a:p>
            <a:r>
              <a:rPr lang="en-US" sz="1600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	with</a:t>
            </a:r>
          </a:p>
          <a:p>
            <a:r>
              <a:rPr lang="en-US" sz="1600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		Ready, Set, Organize! as header</a:t>
            </a:r>
          </a:p>
          <a:p>
            <a:r>
              <a:rPr lang="en-US" sz="1600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		a program to help you succeed </a:t>
            </a:r>
            <a:r>
              <a:rPr lang="en-US" sz="1600" dirty="0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			faster </a:t>
            </a:r>
            <a:r>
              <a:rPr lang="en-US" sz="1600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as </a:t>
            </a:r>
            <a:r>
              <a:rPr lang="en-US" sz="1600" dirty="0" err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subheader</a:t>
            </a:r>
            <a:endParaRPr lang="en-US" sz="1600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  <a:p>
            <a:r>
              <a:rPr lang="en-US" sz="1600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		cheerleader as background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406245" y="3543235"/>
            <a:ext cx="20621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(We hope)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54607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Computation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Run many jobs concurrently</a:t>
            </a:r>
          </a:p>
          <a:p>
            <a:endParaRPr lang="en-US" sz="3200" dirty="0" smtClean="0"/>
          </a:p>
          <a:p>
            <a:r>
              <a:rPr lang="en-US" sz="3200" dirty="0" smtClean="0"/>
              <a:t>Separation of job concerns</a:t>
            </a:r>
            <a:endParaRPr lang="en-US" sz="3200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642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User Flow</a:t>
            </a:r>
            <a:endParaRPr lang="en-US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677333" y="2777069"/>
            <a:ext cx="4147491" cy="3747999"/>
          </a:xfrm>
        </p:spPr>
        <p:txBody>
          <a:bodyPr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800" dirty="0" smtClean="0"/>
              <a:t>User modifies Rules document and uploads to S3</a:t>
            </a:r>
            <a:endParaRPr lang="en-US" sz="1800" dirty="0"/>
          </a:p>
          <a:p>
            <a:pPr marL="342900" indent="-342900">
              <a:buFont typeface="+mj-lt"/>
              <a:buAutoNum type="arabicPeriod"/>
            </a:pPr>
            <a:r>
              <a:rPr lang="en-US" sz="1800" dirty="0" smtClean="0"/>
              <a:t>S3 Triggers a Lambda Event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 smtClean="0"/>
              <a:t>Lambda Converts the Rules document</a:t>
            </a:r>
          </a:p>
          <a:p>
            <a:pPr marL="799963" lvl="1" indent="-342900">
              <a:buFont typeface="+mj-lt"/>
              <a:buAutoNum type="arabicPeriod"/>
            </a:pPr>
            <a:r>
              <a:rPr lang="en-US" sz="1800" dirty="0" smtClean="0"/>
              <a:t>Lambda Stores result in </a:t>
            </a:r>
            <a:r>
              <a:rPr lang="en-US" sz="1800" dirty="0" err="1" smtClean="0"/>
              <a:t>Redis</a:t>
            </a:r>
            <a:endParaRPr lang="en-US" sz="1800" dirty="0" smtClean="0"/>
          </a:p>
          <a:p>
            <a:pPr marL="799963" lvl="1" indent="-342900">
              <a:buFont typeface="+mj-lt"/>
              <a:buAutoNum type="arabicPeriod"/>
            </a:pPr>
            <a:r>
              <a:rPr lang="en-US" sz="1800" dirty="0" smtClean="0"/>
              <a:t>Lambda publishes Success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 smtClean="0"/>
              <a:t>Marketing Server observes Success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 smtClean="0"/>
              <a:t>Marketing Server Synchronizes data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776" y="361696"/>
            <a:ext cx="4555435" cy="6070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314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Notification Management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err="1" smtClean="0"/>
              <a:t>Realtime</a:t>
            </a:r>
            <a:r>
              <a:rPr lang="en-US" sz="3200" dirty="0" smtClean="0"/>
              <a:t> communication to users</a:t>
            </a:r>
          </a:p>
          <a:p>
            <a:endParaRPr lang="en-US" sz="3200" dirty="0"/>
          </a:p>
          <a:p>
            <a:r>
              <a:rPr lang="en-US" sz="3200" dirty="0" smtClean="0"/>
              <a:t>Trigger from any event</a:t>
            </a:r>
          </a:p>
          <a:p>
            <a:endParaRPr lang="en-US" sz="3200" dirty="0"/>
          </a:p>
          <a:p>
            <a:r>
              <a:rPr lang="en-US" sz="3200" dirty="0" smtClean="0"/>
              <a:t>Client connection status 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503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Infrastructure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Observer Node</a:t>
            </a:r>
          </a:p>
          <a:p>
            <a:endParaRPr lang="en-US" sz="3200" dirty="0"/>
          </a:p>
          <a:p>
            <a:r>
              <a:rPr lang="en-US" sz="3200" dirty="0" smtClean="0"/>
              <a:t>Observer Node server </a:t>
            </a:r>
          </a:p>
          <a:p>
            <a:pPr lvl="1"/>
            <a:r>
              <a:rPr lang="en-US" sz="3000" dirty="0" smtClean="0"/>
              <a:t>subscribed to </a:t>
            </a:r>
            <a:r>
              <a:rPr lang="en-US" sz="3000" dirty="0" err="1" smtClean="0"/>
              <a:t>Redis</a:t>
            </a:r>
            <a:r>
              <a:rPr lang="en-US" sz="3000" dirty="0" smtClean="0"/>
              <a:t> Notifications Channel</a:t>
            </a:r>
          </a:p>
          <a:p>
            <a:pPr lvl="1"/>
            <a:r>
              <a:rPr lang="en-US" sz="3000" dirty="0"/>
              <a:t>s</a:t>
            </a:r>
            <a:r>
              <a:rPr lang="en-US" sz="3000" dirty="0" smtClean="0"/>
              <a:t>ocket connected to user clients and rooms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761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 smtClean="0"/>
              <a:t>Message Flow</a:t>
            </a:r>
            <a:endParaRPr lang="en-US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677333" y="2777069"/>
            <a:ext cx="4147491" cy="3902405"/>
          </a:xfrm>
        </p:spPr>
        <p:txBody>
          <a:bodyPr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800" dirty="0" smtClean="0"/>
              <a:t>Event sends message</a:t>
            </a:r>
            <a:endParaRPr lang="en-US" sz="1800" dirty="0"/>
          </a:p>
          <a:p>
            <a:pPr marL="342900" indent="-342900">
              <a:buFont typeface="+mj-lt"/>
              <a:buAutoNum type="arabicPeriod"/>
            </a:pPr>
            <a:r>
              <a:rPr lang="en-US" sz="1800" dirty="0" smtClean="0"/>
              <a:t>Message stored in </a:t>
            </a:r>
            <a:r>
              <a:rPr lang="en-US" sz="1800" dirty="0" err="1" smtClean="0"/>
              <a:t>Redis</a:t>
            </a:r>
            <a:r>
              <a:rPr lang="en-US" sz="1800" dirty="0" smtClean="0"/>
              <a:t> node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 smtClean="0"/>
              <a:t>Message Publish to Channel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 smtClean="0"/>
              <a:t>Observer observes message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 smtClean="0"/>
              <a:t>Observer checks intended Client connectivity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 smtClean="0"/>
              <a:t>Observer pushes message to Client if connected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 smtClean="0"/>
              <a:t>Message left for recovery on Client connection if intended Client offline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4824" y="788632"/>
            <a:ext cx="6810102" cy="5332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551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gained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Less Oversight, Real-time service-to-user, Scalability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29321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Oversight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Less administrative oversight on conversion and transformation tasks</a:t>
            </a:r>
          </a:p>
          <a:p>
            <a:endParaRPr lang="en-US" sz="3200" dirty="0" smtClean="0"/>
          </a:p>
          <a:p>
            <a:r>
              <a:rPr lang="en-US" sz="3200" dirty="0" smtClean="0"/>
              <a:t>Automated messaging system triggered directly from events</a:t>
            </a:r>
          </a:p>
          <a:p>
            <a:endParaRPr lang="en-US" sz="3200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765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Real-time Responsivity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 smtClean="0"/>
              <a:t>Instantaneous synchronization between </a:t>
            </a:r>
          </a:p>
          <a:p>
            <a:pPr lvl="1"/>
            <a:r>
              <a:rPr lang="en-US" sz="3000" dirty="0" smtClean="0"/>
              <a:t>Compute</a:t>
            </a:r>
          </a:p>
          <a:p>
            <a:pPr lvl="1"/>
            <a:r>
              <a:rPr lang="en-US" sz="3000" dirty="0" smtClean="0"/>
              <a:t>Jobs</a:t>
            </a:r>
          </a:p>
          <a:p>
            <a:pPr lvl="1"/>
            <a:r>
              <a:rPr lang="en-US" sz="3000" dirty="0" smtClean="0"/>
              <a:t>Client and Application Servers</a:t>
            </a:r>
          </a:p>
          <a:p>
            <a:pPr lvl="1"/>
            <a:r>
              <a:rPr lang="en-US" sz="3000" dirty="0" smtClean="0"/>
              <a:t>Clients</a:t>
            </a:r>
          </a:p>
          <a:p>
            <a:endParaRPr lang="en-US" sz="3200" dirty="0" smtClean="0"/>
          </a:p>
          <a:p>
            <a:r>
              <a:rPr lang="en-US" sz="3200" dirty="0" smtClean="0"/>
              <a:t>Message handling from Events</a:t>
            </a:r>
          </a:p>
          <a:p>
            <a:endParaRPr lang="en-US" sz="3200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023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Scalability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Separation of one-shot jobs from Queues</a:t>
            </a:r>
            <a:endParaRPr lang="en-US" sz="3000" dirty="0" smtClean="0"/>
          </a:p>
          <a:p>
            <a:endParaRPr lang="en-US" sz="3200" dirty="0" smtClean="0"/>
          </a:p>
          <a:p>
            <a:r>
              <a:rPr lang="en-US" sz="3200" dirty="0" smtClean="0"/>
              <a:t>Scalable Infrastructure management with Lambda and </a:t>
            </a:r>
            <a:r>
              <a:rPr lang="en-US" sz="3200" dirty="0" err="1" smtClean="0"/>
              <a:t>Redis</a:t>
            </a:r>
            <a:endParaRPr lang="en-US" sz="3200" dirty="0" smtClean="0"/>
          </a:p>
          <a:p>
            <a:endParaRPr lang="en-US" sz="3200" dirty="0"/>
          </a:p>
          <a:p>
            <a:r>
              <a:rPr lang="en-US" sz="3200" dirty="0" smtClean="0"/>
              <a:t>Cost-effective event scaling</a:t>
            </a:r>
          </a:p>
          <a:p>
            <a:endParaRPr lang="en-US" sz="3200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596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was the impact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Setup, Architecture, Cost Overhead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75986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Usage of third party Services</a:t>
            </a:r>
          </a:p>
          <a:p>
            <a:endParaRPr lang="en-US" sz="3200" dirty="0"/>
          </a:p>
          <a:p>
            <a:r>
              <a:rPr lang="en-US" sz="3200" dirty="0" smtClean="0"/>
              <a:t>Cost of Scale for additional </a:t>
            </a:r>
            <a:r>
              <a:rPr lang="en-US" sz="3200" dirty="0" err="1" smtClean="0"/>
              <a:t>Redis</a:t>
            </a:r>
            <a:r>
              <a:rPr lang="en-US" sz="3200" dirty="0" smtClean="0"/>
              <a:t> Nodes and Instances</a:t>
            </a:r>
          </a:p>
          <a:p>
            <a:endParaRPr lang="en-US" sz="3200" dirty="0"/>
          </a:p>
          <a:p>
            <a:r>
              <a:rPr lang="en-US" sz="3200" dirty="0" smtClean="0"/>
              <a:t>Management of Infrastructure</a:t>
            </a:r>
          </a:p>
          <a:p>
            <a:endParaRPr lang="en-US" sz="3200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647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Control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Event based processing</a:t>
            </a:r>
          </a:p>
          <a:p>
            <a:endParaRPr lang="en-US" sz="3200" dirty="0"/>
          </a:p>
          <a:p>
            <a:r>
              <a:rPr lang="en-US" sz="3200" dirty="0" smtClean="0"/>
              <a:t>Manage distributed and decentralized data</a:t>
            </a:r>
          </a:p>
          <a:p>
            <a:endParaRPr lang="en-US" sz="3200" dirty="0" smtClean="0"/>
          </a:p>
          <a:p>
            <a:r>
              <a:rPr lang="en-US" sz="3200" dirty="0" smtClean="0"/>
              <a:t>Coordination of messages and flow state</a:t>
            </a:r>
            <a:endParaRPr lang="en-US" sz="3200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95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Infrastructure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Ideally, 5 additional actors</a:t>
            </a:r>
          </a:p>
          <a:p>
            <a:pPr lvl="1"/>
            <a:r>
              <a:rPr lang="en-US" sz="3000" dirty="0" smtClean="0"/>
              <a:t>Event Server</a:t>
            </a:r>
          </a:p>
          <a:p>
            <a:pPr lvl="1"/>
            <a:r>
              <a:rPr lang="en-US" sz="3000" dirty="0" smtClean="0"/>
              <a:t>Observer Server</a:t>
            </a:r>
          </a:p>
          <a:p>
            <a:pPr lvl="1"/>
            <a:r>
              <a:rPr lang="en-US" sz="3000" dirty="0" err="1" smtClean="0"/>
              <a:t>Redis</a:t>
            </a:r>
            <a:r>
              <a:rPr lang="en-US" sz="3000" dirty="0" smtClean="0"/>
              <a:t> Data Server</a:t>
            </a:r>
          </a:p>
          <a:p>
            <a:pPr lvl="1"/>
            <a:r>
              <a:rPr lang="en-US" sz="3000" dirty="0" err="1" smtClean="0"/>
              <a:t>Redis</a:t>
            </a:r>
            <a:r>
              <a:rPr lang="en-US" sz="3000" dirty="0" smtClean="0"/>
              <a:t> Retry Server</a:t>
            </a:r>
          </a:p>
          <a:p>
            <a:pPr lvl="1"/>
            <a:r>
              <a:rPr lang="en-US" sz="3000" dirty="0" smtClean="0"/>
              <a:t>Compute Stack </a:t>
            </a:r>
          </a:p>
          <a:p>
            <a:endParaRPr lang="en-US" sz="3200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044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Overheads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Cost of Running additional Event and Observer Worker Servers</a:t>
            </a:r>
          </a:p>
          <a:p>
            <a:r>
              <a:rPr lang="en-US" sz="3200" dirty="0" smtClean="0"/>
              <a:t>Cost of Running additional </a:t>
            </a:r>
            <a:r>
              <a:rPr lang="en-US" sz="3200" dirty="0" err="1" smtClean="0"/>
              <a:t>Redis</a:t>
            </a:r>
            <a:r>
              <a:rPr lang="en-US" sz="3200" dirty="0" smtClean="0"/>
              <a:t> Nodes</a:t>
            </a:r>
          </a:p>
          <a:p>
            <a:r>
              <a:rPr lang="en-US" sz="3200" dirty="0" smtClean="0"/>
              <a:t>Cost of Lambda</a:t>
            </a:r>
          </a:p>
          <a:p>
            <a:pPr lvl="1"/>
            <a:r>
              <a:rPr lang="en-US" sz="2800" dirty="0" smtClean="0"/>
              <a:t>Billing every 100ms</a:t>
            </a:r>
          </a:p>
          <a:p>
            <a:pPr lvl="1"/>
            <a:r>
              <a:rPr lang="en-US" sz="2800" dirty="0" smtClean="0"/>
              <a:t>Impact of </a:t>
            </a:r>
            <a:r>
              <a:rPr lang="en-US" sz="2800" dirty="0" err="1" smtClean="0"/>
              <a:t>Redis</a:t>
            </a:r>
            <a:r>
              <a:rPr lang="en-US" sz="2800" dirty="0" smtClean="0"/>
              <a:t> Connection on Lambda cycles</a:t>
            </a:r>
          </a:p>
          <a:p>
            <a:endParaRPr lang="en-US" sz="3200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329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Overhead - Lambda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77334" y="2160589"/>
            <a:ext cx="5192243" cy="3880773"/>
          </a:xfrm>
        </p:spPr>
        <p:txBody>
          <a:bodyPr>
            <a:normAutofit fontScale="92500" lnSpcReduction="20000"/>
          </a:bodyPr>
          <a:lstStyle/>
          <a:p>
            <a:r>
              <a:rPr lang="en-US" sz="3200" dirty="0" smtClean="0"/>
              <a:t>30 million computations</a:t>
            </a:r>
          </a:p>
          <a:p>
            <a:r>
              <a:rPr lang="en-US" sz="3200" dirty="0" smtClean="0"/>
              <a:t>548ms average</a:t>
            </a:r>
          </a:p>
          <a:p>
            <a:r>
              <a:rPr lang="en-US" sz="3200" dirty="0" smtClean="0"/>
              <a:t>Estimates</a:t>
            </a:r>
            <a:endParaRPr lang="en-US" sz="3200" dirty="0"/>
          </a:p>
          <a:p>
            <a:endParaRPr lang="en-US" sz="3200" dirty="0" smtClean="0"/>
          </a:p>
          <a:p>
            <a:r>
              <a:rPr lang="en-US" sz="3200" dirty="0" smtClean="0"/>
              <a:t>Utilizing </a:t>
            </a:r>
            <a:r>
              <a:rPr lang="en-US" sz="3200" dirty="0" err="1" smtClean="0"/>
              <a:t>Redis</a:t>
            </a:r>
            <a:r>
              <a:rPr lang="en-US" sz="3200" dirty="0" smtClean="0"/>
              <a:t> to control Event Flow has a ~14.5% chance of pushing Lambda into the next billing cycle</a:t>
            </a: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411277871"/>
              </p:ext>
            </p:extLst>
          </p:nvPr>
        </p:nvGraphicFramePr>
        <p:xfrm>
          <a:off x="4126230" y="856826"/>
          <a:ext cx="8431530" cy="5692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935167" y="1530082"/>
            <a:ext cx="17716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Cycles without </a:t>
            </a:r>
          </a:p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Redis</a:t>
            </a:r>
            <a:endParaRPr lang="en-US" dirty="0" smtClean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16453628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172233" y="1341834"/>
            <a:ext cx="12394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Redis</a:t>
            </a:r>
            <a:endParaRPr lang="en-US" dirty="0" smtClean="0">
              <a:solidFill>
                <a:schemeClr val="bg1"/>
              </a:solidFill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Additional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Cycles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434849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025348" y="3339832"/>
            <a:ext cx="15648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Cost without </a:t>
            </a:r>
          </a:p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Redis</a:t>
            </a:r>
            <a:endParaRPr lang="en-US" dirty="0" smtClean="0">
              <a:solidFill>
                <a:schemeClr val="bg1"/>
              </a:solidFill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$6.86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108295" y="3062832"/>
            <a:ext cx="12394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Redis</a:t>
            </a:r>
            <a:endParaRPr lang="en-US" dirty="0" smtClean="0">
              <a:solidFill>
                <a:schemeClr val="bg1"/>
              </a:solidFill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Additional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Cost 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$0.18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57795" y="5149582"/>
            <a:ext cx="15263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Total Cycles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16888477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121737" y="5149582"/>
            <a:ext cx="12747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Total Cost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$7.04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9776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Conventional Queue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 smtClean="0"/>
              <a:t>Also possible with Conventional Queue</a:t>
            </a:r>
          </a:p>
          <a:p>
            <a:endParaRPr lang="en-US" sz="3200" dirty="0"/>
          </a:p>
          <a:p>
            <a:r>
              <a:rPr lang="en-US" sz="3200" dirty="0" smtClean="0"/>
              <a:t>Conventional Queue control flow impact is a time consideration</a:t>
            </a:r>
          </a:p>
          <a:p>
            <a:endParaRPr lang="en-US" sz="3200" dirty="0"/>
          </a:p>
          <a:p>
            <a:r>
              <a:rPr lang="en-US" sz="3200" dirty="0" smtClean="0"/>
              <a:t>How much process time is dedicated to </a:t>
            </a:r>
            <a:r>
              <a:rPr lang="en-US" sz="3200" dirty="0" err="1" smtClean="0"/>
              <a:t>Redis</a:t>
            </a:r>
            <a:r>
              <a:rPr lang="en-US" sz="3200" dirty="0" smtClean="0"/>
              <a:t> connection?</a:t>
            </a:r>
            <a:endParaRPr lang="en-US" sz="2800" dirty="0" smtClean="0"/>
          </a:p>
          <a:p>
            <a:endParaRPr lang="en-US" sz="3200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521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Overhead - Queue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77334" y="2160589"/>
            <a:ext cx="5131283" cy="3880773"/>
          </a:xfrm>
        </p:spPr>
        <p:txBody>
          <a:bodyPr>
            <a:normAutofit fontScale="92500"/>
          </a:bodyPr>
          <a:lstStyle/>
          <a:p>
            <a:r>
              <a:rPr lang="en-US" sz="3200" dirty="0" smtClean="0"/>
              <a:t>30 million computations</a:t>
            </a:r>
          </a:p>
          <a:p>
            <a:pPr marL="0" indent="0">
              <a:buNone/>
            </a:pPr>
            <a:endParaRPr lang="en-US" sz="3200" dirty="0" smtClean="0"/>
          </a:p>
          <a:p>
            <a:r>
              <a:rPr lang="en-US" sz="3200" dirty="0" smtClean="0"/>
              <a:t>Estimates</a:t>
            </a:r>
          </a:p>
          <a:p>
            <a:endParaRPr lang="en-US" sz="3200" dirty="0"/>
          </a:p>
          <a:p>
            <a:r>
              <a:rPr lang="en-US" sz="3200" dirty="0" smtClean="0"/>
              <a:t>Around 8 hours per month paid time dedicated to control flow</a:t>
            </a:r>
            <a:endParaRPr lang="en-US" sz="3200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411277871"/>
              </p:ext>
            </p:extLst>
          </p:nvPr>
        </p:nvGraphicFramePr>
        <p:xfrm>
          <a:off x="4126230" y="856826"/>
          <a:ext cx="8431530" cy="5692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950619" y="3339832"/>
            <a:ext cx="17143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Per Conversion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~10ms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893343" y="1514258"/>
            <a:ext cx="17524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Overhead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30,000 seconds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11492" y="5149582"/>
            <a:ext cx="12189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~8 Hours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Per Month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8136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the possibilities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Image and data processing, database cleanup, multiplicative tasks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76141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200" dirty="0" smtClean="0"/>
              <a:t>Can offload single directional event flows easily</a:t>
            </a:r>
          </a:p>
          <a:p>
            <a:endParaRPr lang="en-US" sz="3200" dirty="0"/>
          </a:p>
          <a:p>
            <a:r>
              <a:rPr lang="en-US" sz="3200" dirty="0" smtClean="0"/>
              <a:t>Trigger on data streams to transform and analyze data on demand</a:t>
            </a:r>
          </a:p>
          <a:p>
            <a:endParaRPr lang="en-US" sz="3200" dirty="0"/>
          </a:p>
          <a:p>
            <a:r>
              <a:rPr lang="en-US" sz="3200" dirty="0" smtClean="0"/>
              <a:t>Process image and file conversions and production</a:t>
            </a:r>
            <a:endParaRPr lang="en-US" sz="2800" dirty="0" smtClean="0"/>
          </a:p>
          <a:p>
            <a:endParaRPr lang="en-US" sz="3200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967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Cleanup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Can run timed or triggered cleanup of objects or whole databases</a:t>
            </a:r>
          </a:p>
          <a:p>
            <a:endParaRPr lang="en-US" sz="3200" dirty="0"/>
          </a:p>
          <a:p>
            <a:r>
              <a:rPr lang="en-US" sz="3200" dirty="0" smtClean="0"/>
              <a:t>Signal acting servers to synchronize data and states with database changes</a:t>
            </a:r>
            <a:endParaRPr lang="en-US" sz="2800" dirty="0" smtClean="0"/>
          </a:p>
          <a:p>
            <a:endParaRPr lang="en-US" sz="3200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709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3200" dirty="0" smtClean="0"/>
              <a:t>User or Internally defined Tasks</a:t>
            </a:r>
          </a:p>
          <a:p>
            <a:endParaRPr lang="en-US" sz="3200" dirty="0" smtClean="0"/>
          </a:p>
          <a:p>
            <a:r>
              <a:rPr lang="en-US" sz="3200" dirty="0" smtClean="0"/>
              <a:t>Multiple Asynchronous tasks with Response to Client</a:t>
            </a:r>
          </a:p>
          <a:p>
            <a:pPr lvl="1"/>
            <a:r>
              <a:rPr lang="en-US" sz="3000" dirty="0" smtClean="0"/>
              <a:t>Uploading multiple files</a:t>
            </a:r>
          </a:p>
          <a:p>
            <a:pPr lvl="1"/>
            <a:r>
              <a:rPr lang="en-US" sz="3000" dirty="0" smtClean="0"/>
              <a:t>Adding multiple records</a:t>
            </a:r>
          </a:p>
          <a:p>
            <a:pPr lvl="1"/>
            <a:r>
              <a:rPr lang="en-US" sz="3000" dirty="0" smtClean="0"/>
              <a:t>Sending messages with receipt</a:t>
            </a:r>
          </a:p>
          <a:p>
            <a:endParaRPr lang="en-US" sz="3200" dirty="0"/>
          </a:p>
          <a:p>
            <a:r>
              <a:rPr lang="en-US" sz="3200" dirty="0" smtClean="0"/>
              <a:t>Scripting possibilities for rote tasks</a:t>
            </a:r>
          </a:p>
          <a:p>
            <a:pPr lvl="1"/>
            <a:r>
              <a:rPr lang="en-US" sz="2600" dirty="0" smtClean="0"/>
              <a:t>Generating rules, JSON, analytics, cache</a:t>
            </a:r>
          </a:p>
          <a:p>
            <a:pPr lvl="1"/>
            <a:endParaRPr lang="en-US" sz="2600" dirty="0"/>
          </a:p>
          <a:p>
            <a:pPr lvl="1"/>
            <a:endParaRPr lang="en-US" sz="2600" dirty="0" smtClean="0"/>
          </a:p>
          <a:p>
            <a:endParaRPr lang="en-US" sz="3200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91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we move forward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Testing, Supportive Scaling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32293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 Offloading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Free up threads on key servers</a:t>
            </a:r>
          </a:p>
          <a:p>
            <a:endParaRPr lang="en-US" sz="3200" dirty="0" smtClean="0"/>
          </a:p>
          <a:p>
            <a:r>
              <a:rPr lang="en-US" sz="3200" dirty="0" smtClean="0"/>
              <a:t>Mitigate thread blocking on single-threaded architectures</a:t>
            </a:r>
            <a:endParaRPr lang="en-US" sz="3200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117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Proof of Concept</a:t>
            </a:r>
          </a:p>
          <a:p>
            <a:endParaRPr lang="en-US" sz="3200" dirty="0"/>
          </a:p>
          <a:p>
            <a:r>
              <a:rPr lang="en-US" sz="3200" dirty="0" smtClean="0"/>
              <a:t>Still in preview</a:t>
            </a:r>
          </a:p>
          <a:p>
            <a:endParaRPr lang="en-US" sz="3200" dirty="0"/>
          </a:p>
          <a:p>
            <a:r>
              <a:rPr lang="en-US" sz="3200" dirty="0" smtClean="0"/>
              <a:t>Needs robust testing and benchmarking</a:t>
            </a:r>
            <a:endParaRPr lang="en-US" sz="2600" dirty="0"/>
          </a:p>
          <a:p>
            <a:pPr lvl="1"/>
            <a:endParaRPr lang="en-US" sz="2600" dirty="0" smtClean="0"/>
          </a:p>
          <a:p>
            <a:endParaRPr lang="en-US" sz="3200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082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Bottlenecks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Scaling of Lambda is mostly self-sufficient</a:t>
            </a:r>
          </a:p>
          <a:p>
            <a:endParaRPr lang="en-US" sz="3200" dirty="0"/>
          </a:p>
          <a:p>
            <a:r>
              <a:rPr lang="en-US" sz="3200" dirty="0" smtClean="0"/>
              <a:t>Bottleneck in Supporting Actors</a:t>
            </a:r>
          </a:p>
          <a:p>
            <a:pPr lvl="1"/>
            <a:r>
              <a:rPr lang="en-US" sz="2400" dirty="0" err="1" smtClean="0"/>
              <a:t>Redis</a:t>
            </a:r>
            <a:endParaRPr lang="en-US" sz="2400" dirty="0" smtClean="0"/>
          </a:p>
          <a:p>
            <a:pPr lvl="1"/>
            <a:r>
              <a:rPr lang="en-US" sz="2400" dirty="0" smtClean="0"/>
              <a:t>Event and Observer Servers</a:t>
            </a:r>
          </a:p>
          <a:p>
            <a:pPr lvl="1"/>
            <a:endParaRPr lang="en-US" sz="2600" dirty="0"/>
          </a:p>
          <a:p>
            <a:pPr lvl="1"/>
            <a:endParaRPr lang="en-US" sz="2600" dirty="0" smtClean="0"/>
          </a:p>
          <a:p>
            <a:endParaRPr lang="en-US" sz="3200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443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Supportive Scaling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/>
              <a:t>Redis</a:t>
            </a:r>
            <a:r>
              <a:rPr lang="en-US" sz="3200" dirty="0" smtClean="0"/>
              <a:t> Cluster</a:t>
            </a:r>
          </a:p>
          <a:p>
            <a:endParaRPr lang="en-US" sz="3200" dirty="0"/>
          </a:p>
          <a:p>
            <a:r>
              <a:rPr lang="en-US" sz="3200" dirty="0" smtClean="0"/>
              <a:t>Horizontal and Vertical Event Server Scaling</a:t>
            </a:r>
          </a:p>
          <a:p>
            <a:endParaRPr lang="en-US" sz="3200" dirty="0"/>
          </a:p>
          <a:p>
            <a:r>
              <a:rPr lang="en-US" sz="3200" dirty="0" smtClean="0"/>
              <a:t>Event Server Separation</a:t>
            </a:r>
          </a:p>
          <a:p>
            <a:pPr lvl="1"/>
            <a:endParaRPr lang="en-US" sz="2600" dirty="0"/>
          </a:p>
          <a:p>
            <a:pPr lvl="1"/>
            <a:endParaRPr lang="en-US" sz="2600" dirty="0" smtClean="0"/>
          </a:p>
          <a:p>
            <a:endParaRPr lang="en-US" sz="3200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550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Thank you!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1361631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these slides and more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Check out </a:t>
            </a:r>
            <a:r>
              <a:rPr lang="en-US" sz="2400" dirty="0" smtClean="0">
                <a:hlinkClick r:id="rId2"/>
              </a:rPr>
              <a:t>www.notsafeforproduction.com</a:t>
            </a:r>
            <a:r>
              <a:rPr lang="en-US" sz="2400" dirty="0" smtClean="0"/>
              <a:t> 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1531518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474381" y="2806288"/>
            <a:ext cx="4156662" cy="176571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Architecture</a:t>
            </a:r>
            <a:br>
              <a:rPr lang="en-US" dirty="0" smtClean="0"/>
            </a:br>
            <a:r>
              <a:rPr lang="en-US" dirty="0" smtClean="0"/>
              <a:t>Event-Driven </a:t>
            </a:r>
            <a:br>
              <a:rPr lang="en-US" dirty="0" smtClean="0"/>
            </a:br>
            <a:r>
              <a:rPr lang="en-US" dirty="0" smtClean="0"/>
              <a:t>Isolate</a:t>
            </a:r>
            <a:br>
              <a:rPr lang="en-US" dirty="0" smtClean="0"/>
            </a:br>
            <a:r>
              <a:rPr lang="en-US" dirty="0" smtClean="0"/>
              <a:t>Parallel</a:t>
            </a:r>
            <a:br>
              <a:rPr lang="en-US" dirty="0" smtClean="0"/>
            </a:br>
            <a:r>
              <a:rPr lang="en-US" dirty="0" smtClean="0"/>
              <a:t>Processing</a:t>
            </a:r>
            <a:endParaRPr lang="en-US" dirty="0"/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2" t="-1685" r="1340" b="828"/>
          <a:stretch/>
        </p:blipFill>
        <p:spPr>
          <a:xfrm>
            <a:off x="3393637" y="124286"/>
            <a:ext cx="5113538" cy="6525087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8" name="TextBox 7"/>
          <p:cNvSpPr txBox="1"/>
          <p:nvPr/>
        </p:nvSpPr>
        <p:spPr>
          <a:xfrm>
            <a:off x="6402676" y="212176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521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88114" y="2397257"/>
            <a:ext cx="4234908" cy="2132433"/>
          </a:xfrm>
        </p:spPr>
        <p:txBody>
          <a:bodyPr>
            <a:normAutofit/>
          </a:bodyPr>
          <a:lstStyle/>
          <a:p>
            <a:r>
              <a:rPr lang="en-US" dirty="0"/>
              <a:t>Architecture</a:t>
            </a:r>
            <a:br>
              <a:rPr lang="en-US" dirty="0"/>
            </a:br>
            <a:r>
              <a:rPr lang="en-US" dirty="0"/>
              <a:t>Event-Driven </a:t>
            </a:r>
            <a:br>
              <a:rPr lang="en-US" dirty="0"/>
            </a:br>
            <a:r>
              <a:rPr lang="en-US" dirty="0"/>
              <a:t>Isolate</a:t>
            </a:r>
            <a:br>
              <a:rPr lang="en-US" dirty="0"/>
            </a:br>
            <a:r>
              <a:rPr lang="en-US" dirty="0"/>
              <a:t>Parallel</a:t>
            </a:r>
            <a:br>
              <a:rPr lang="en-US" dirty="0"/>
            </a:br>
            <a:r>
              <a:rPr lang="en-US" dirty="0"/>
              <a:t>Processing</a:t>
            </a:r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74"/>
          <a:stretch/>
        </p:blipFill>
        <p:spPr>
          <a:xfrm>
            <a:off x="3139225" y="229408"/>
            <a:ext cx="5166807" cy="6468133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1365570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you should care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Cost, Scale, Speed, Resourcing, Flexibility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34063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Minimal Overhead</a:t>
            </a:r>
          </a:p>
          <a:p>
            <a:endParaRPr lang="en-US" sz="3200" dirty="0"/>
          </a:p>
          <a:p>
            <a:r>
              <a:rPr lang="en-US" sz="3200" dirty="0" smtClean="0"/>
              <a:t>Possibility for cost-effective, cutting-edge framework</a:t>
            </a:r>
          </a:p>
          <a:p>
            <a:endParaRPr lang="en-US" sz="3200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399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Custom 3">
      <a:dk1>
        <a:sysClr val="windowText" lastClr="000000"/>
      </a:dk1>
      <a:lt1>
        <a:srgbClr val="F2F2F2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4803</TotalTime>
  <Words>987</Words>
  <Application>Microsoft Office PowerPoint</Application>
  <PresentationFormat>Widescreen</PresentationFormat>
  <Paragraphs>322</Paragraphs>
  <Slides>54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9" baseType="lpstr">
      <vt:lpstr>Arial</vt:lpstr>
      <vt:lpstr>Calibri</vt:lpstr>
      <vt:lpstr>Trebuchet MS</vt:lpstr>
      <vt:lpstr>Wingdings 3</vt:lpstr>
      <vt:lpstr>Facet</vt:lpstr>
      <vt:lpstr>Server to Server Communication</vt:lpstr>
      <vt:lpstr>What we did</vt:lpstr>
      <vt:lpstr>Parallel Computation</vt:lpstr>
      <vt:lpstr>Flow Control</vt:lpstr>
      <vt:lpstr>Resource Offloading</vt:lpstr>
      <vt:lpstr>Architecture Event-Driven  Isolate Parallel Processing</vt:lpstr>
      <vt:lpstr>Architecture Event-Driven  Isolate Parallel Processing</vt:lpstr>
      <vt:lpstr>Why you should care</vt:lpstr>
      <vt:lpstr>Cost</vt:lpstr>
      <vt:lpstr>Scale</vt:lpstr>
      <vt:lpstr>Speed</vt:lpstr>
      <vt:lpstr>Resourcing</vt:lpstr>
      <vt:lpstr>Flexibility</vt:lpstr>
      <vt:lpstr>How we did it</vt:lpstr>
      <vt:lpstr>Hands-off Infrastructure</vt:lpstr>
      <vt:lpstr>Third Party Services</vt:lpstr>
      <vt:lpstr>What is Lambda?</vt:lpstr>
      <vt:lpstr>Why use it?</vt:lpstr>
      <vt:lpstr>So what’s the problem?</vt:lpstr>
      <vt:lpstr>How did we solve the problem?</vt:lpstr>
      <vt:lpstr>Why use Redis?</vt:lpstr>
      <vt:lpstr>Why use Redis? (Cont.)</vt:lpstr>
      <vt:lpstr>How it works</vt:lpstr>
      <vt:lpstr>Triggering an event</vt:lpstr>
      <vt:lpstr>When it fails</vt:lpstr>
      <vt:lpstr>When it completes</vt:lpstr>
      <vt:lpstr>How we used it</vt:lpstr>
      <vt:lpstr>Marketing Rules</vt:lpstr>
      <vt:lpstr>Marketing Business Rules</vt:lpstr>
      <vt:lpstr>User Flow</vt:lpstr>
      <vt:lpstr>Notification Management</vt:lpstr>
      <vt:lpstr>Infrastructure</vt:lpstr>
      <vt:lpstr> Message Flow</vt:lpstr>
      <vt:lpstr>What we gained</vt:lpstr>
      <vt:lpstr>Oversight</vt:lpstr>
      <vt:lpstr>Real-time Responsivity</vt:lpstr>
      <vt:lpstr>Scalability</vt:lpstr>
      <vt:lpstr>What was the impact</vt:lpstr>
      <vt:lpstr>Setup</vt:lpstr>
      <vt:lpstr>Infrastructure</vt:lpstr>
      <vt:lpstr>Overheads</vt:lpstr>
      <vt:lpstr>Overhead - Lambda</vt:lpstr>
      <vt:lpstr>Conventional Queue</vt:lpstr>
      <vt:lpstr>Overhead - Queue</vt:lpstr>
      <vt:lpstr>What are the possibilities</vt:lpstr>
      <vt:lpstr>Processing</vt:lpstr>
      <vt:lpstr>Cleanup</vt:lpstr>
      <vt:lpstr>Tasking</vt:lpstr>
      <vt:lpstr>How we move forward</vt:lpstr>
      <vt:lpstr>Testing</vt:lpstr>
      <vt:lpstr>Bottlenecks</vt:lpstr>
      <vt:lpstr>Supportive Scaling</vt:lpstr>
      <vt:lpstr>Questions?</vt:lpstr>
      <vt:lpstr>For these slides and more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Serverspeak</dc:title>
  <dc:creator>Microsoft account</dc:creator>
  <cp:lastModifiedBy>Microsoft account</cp:lastModifiedBy>
  <cp:revision>174</cp:revision>
  <dcterms:created xsi:type="dcterms:W3CDTF">2015-02-23T15:02:09Z</dcterms:created>
  <dcterms:modified xsi:type="dcterms:W3CDTF">2015-03-02T14:14:07Z</dcterms:modified>
</cp:coreProperties>
</file>