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1" r:id="rId5"/>
    <p:sldId id="263" r:id="rId6"/>
    <p:sldId id="262" r:id="rId7"/>
    <p:sldId id="264" r:id="rId8"/>
    <p:sldId id="265" r:id="rId9"/>
    <p:sldId id="266" r:id="rId10"/>
    <p:sldId id="275" r:id="rId11"/>
    <p:sldId id="267" r:id="rId12"/>
    <p:sldId id="268" r:id="rId13"/>
    <p:sldId id="273" r:id="rId14"/>
    <p:sldId id="274" r:id="rId15"/>
    <p:sldId id="269" r:id="rId16"/>
    <p:sldId id="270" r:id="rId17"/>
    <p:sldId id="271" r:id="rId18"/>
    <p:sldId id="272" r:id="rId19"/>
    <p:sldId id="279" r:id="rId20"/>
    <p:sldId id="280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926" y="-523"/>
      </p:cViewPr>
      <p:guideLst/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BAE403-A391-5EB4-FF40-56955736F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79DB1-FB2F-E7E7-4D6E-7F9576AD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9E64-B996-4FA6-B896-72A4289DC5E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5FCE-ABC5-C4C9-EDB5-96E90F0544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A893-765C-35DC-DDCA-7DBA2AF135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1FB1-0264-452E-87E4-8B6D5B9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6263-8A24-417C-AC0A-2E1E0A1F44F3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13E26-82E6-4B7D-A776-6470B7826F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3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53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81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3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8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5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9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1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9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13E26-82E6-4B7D-A776-6470B7826F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615402-924F-401B-BD65-A798B33C3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3486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DB2AD8-839D-4FCB-AA05-80B13B2BB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22791" y="2896886"/>
            <a:ext cx="495674" cy="495674"/>
          </a:xfrm>
          <a:prstGeom prst="ellipse">
            <a:avLst/>
          </a:prstGeom>
          <a:noFill/>
          <a:ln w="203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A5FC801-48D7-4FF1-A31F-A732E9069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81638" y="0"/>
            <a:ext cx="8510362" cy="6858000"/>
          </a:xfrm>
          <a:custGeom>
            <a:avLst/>
            <a:gdLst>
              <a:gd name="connsiteX0" fmla="*/ 13494 w 8510362"/>
              <a:gd name="connsiteY0" fmla="*/ 0 h 6858000"/>
              <a:gd name="connsiteX1" fmla="*/ 8510362 w 8510362"/>
              <a:gd name="connsiteY1" fmla="*/ 0 h 6858000"/>
              <a:gd name="connsiteX2" fmla="*/ 8510362 w 8510362"/>
              <a:gd name="connsiteY2" fmla="*/ 6858000 h 6858000"/>
              <a:gd name="connsiteX3" fmla="*/ 3014588 w 8510362"/>
              <a:gd name="connsiteY3" fmla="*/ 6858000 h 6858000"/>
              <a:gd name="connsiteX4" fmla="*/ 2848427 w 8510362"/>
              <a:gd name="connsiteY4" fmla="*/ 6719827 h 6858000"/>
              <a:gd name="connsiteX5" fmla="*/ 0 w 8510362"/>
              <a:gd name="connsiteY5" fmla="*/ 462431 h 6858000"/>
              <a:gd name="connsiteX6" fmla="*/ 10796 w 8510362"/>
              <a:gd name="connsiteY6" fmla="*/ 354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0362" h="6858000">
                <a:moveTo>
                  <a:pt x="13494" y="0"/>
                </a:moveTo>
                <a:lnTo>
                  <a:pt x="8510362" y="0"/>
                </a:lnTo>
                <a:lnTo>
                  <a:pt x="8510362" y="6858000"/>
                </a:lnTo>
                <a:lnTo>
                  <a:pt x="3014588" y="6858000"/>
                </a:lnTo>
                <a:lnTo>
                  <a:pt x="2848427" y="6719827"/>
                </a:lnTo>
                <a:cubicBezTo>
                  <a:pt x="1103037" y="5198776"/>
                  <a:pt x="0" y="2959418"/>
                  <a:pt x="0" y="462431"/>
                </a:cubicBezTo>
                <a:cubicBezTo>
                  <a:pt x="0" y="319235"/>
                  <a:pt x="3628" y="176886"/>
                  <a:pt x="10796" y="354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2880" anchor="t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0B860-06DA-40CB-9D9C-37722EFF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0F1D572-D498-42B3-B69A-FCB5C7FCF49B}"/>
              </a:ext>
            </a:extLst>
          </p:cNvPr>
          <p:cNvSpPr/>
          <p:nvPr userDrawn="1"/>
        </p:nvSpPr>
        <p:spPr>
          <a:xfrm>
            <a:off x="1093368" y="1935321"/>
            <a:ext cx="1663686" cy="1663683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3FE29EE-841F-970C-DBCA-6E6016CDDD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-628749" y="2490713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29B2BA2-9C4E-660A-E602-B3914E64E0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1025409" y="2121529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797AF1-98D1-E9E3-7CD4-5BA69E882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32912" y="3409222"/>
            <a:ext cx="5519978" cy="2228709"/>
          </a:xfrm>
        </p:spPr>
        <p:txBody>
          <a:bodyPr>
            <a:noAutofit/>
          </a:bodyPr>
          <a:lstStyle>
            <a:lvl1pPr marL="0" indent="0" algn="r">
              <a:buNone/>
              <a:defRPr sz="19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00442" y="3454400"/>
            <a:ext cx="2845704" cy="1273865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4000" b="1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01546" y="5127483"/>
            <a:ext cx="2989473" cy="1147619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40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4EDA28-4C75-43EE-87E9-ABC0A1F1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48300" y="310835"/>
            <a:ext cx="5400000" cy="5818165"/>
            <a:chOff x="6148300" y="310835"/>
            <a:chExt cx="5400000" cy="581816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02C613-BECF-403B-9B2A-A954754CF158}"/>
                </a:ext>
              </a:extLst>
            </p:cNvPr>
            <p:cNvSpPr/>
            <p:nvPr userDrawn="1"/>
          </p:nvSpPr>
          <p:spPr>
            <a:xfrm>
              <a:off x="8872582" y="613382"/>
              <a:ext cx="231235" cy="231235"/>
            </a:xfrm>
            <a:prstGeom prst="ellipse">
              <a:avLst/>
            </a:prstGeom>
            <a:noFill/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E398D9E-548A-4DCA-9AAA-9E0778AC9CD5}"/>
                </a:ext>
              </a:extLst>
            </p:cNvPr>
            <p:cNvSpPr/>
            <p:nvPr userDrawn="1"/>
          </p:nvSpPr>
          <p:spPr>
            <a:xfrm>
              <a:off x="6148300" y="729000"/>
              <a:ext cx="5400000" cy="5400000"/>
            </a:xfrm>
            <a:prstGeom prst="arc">
              <a:avLst>
                <a:gd name="adj1" fmla="val 12607669"/>
                <a:gd name="adj2" fmla="val 1615759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8946F6-3793-4B64-99FD-39990068FB6C}"/>
                </a:ext>
              </a:extLst>
            </p:cNvPr>
            <p:cNvGrpSpPr/>
            <p:nvPr userDrawn="1"/>
          </p:nvGrpSpPr>
          <p:grpSpPr>
            <a:xfrm rot="2700000">
              <a:off x="8958037" y="306646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33175A9-9D50-4C8D-8C89-61A02E6CB884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F57958-6949-45D1-B2D0-D8A580847F69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A9D8EE3-BC90-4ED9-87B3-DEB63975D0E7}"/>
                </a:ext>
              </a:extLst>
            </p:cNvPr>
            <p:cNvGrpSpPr/>
            <p:nvPr userDrawn="1"/>
          </p:nvGrpSpPr>
          <p:grpSpPr>
            <a:xfrm rot="8100000">
              <a:off x="8953847" y="310835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DDADA23-A993-46D1-AFFB-70648461EDD7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9372E60-2335-4ADA-8EAE-1E80EA5EA01E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7BD4-C017-430E-9ED3-A2DBF6AE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2754667" y="1381352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23B7B84-1095-4979-B1FC-8FD136EA0E0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083007" cy="6858000"/>
          </a:xfrm>
          <a:custGeom>
            <a:avLst/>
            <a:gdLst>
              <a:gd name="connsiteX0" fmla="*/ 0 w 8340307"/>
              <a:gd name="connsiteY0" fmla="*/ 0 h 6858000"/>
              <a:gd name="connsiteX1" fmla="*/ 1092533 w 8340307"/>
              <a:gd name="connsiteY1" fmla="*/ 0 h 6858000"/>
              <a:gd name="connsiteX2" fmla="*/ 5837726 w 8340307"/>
              <a:gd name="connsiteY2" fmla="*/ 0 h 6858000"/>
              <a:gd name="connsiteX3" fmla="*/ 6930259 w 8340307"/>
              <a:gd name="connsiteY3" fmla="*/ 0 h 6858000"/>
              <a:gd name="connsiteX4" fmla="*/ 6970515 w 8340307"/>
              <a:gd name="connsiteY4" fmla="*/ 76864 h 6858000"/>
              <a:gd name="connsiteX5" fmla="*/ 8318145 w 8340307"/>
              <a:gd name="connsiteY5" fmla="*/ 6533091 h 6858000"/>
              <a:gd name="connsiteX6" fmla="*/ 8294357 w 8340307"/>
              <a:gd name="connsiteY6" fmla="*/ 6858000 h 6858000"/>
              <a:gd name="connsiteX7" fmla="*/ 7201824 w 8340307"/>
              <a:gd name="connsiteY7" fmla="*/ 6858000 h 6858000"/>
              <a:gd name="connsiteX8" fmla="*/ 1092533 w 8340307"/>
              <a:gd name="connsiteY8" fmla="*/ 6858000 h 6858000"/>
              <a:gd name="connsiteX9" fmla="*/ 0 w 834030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0307" h="6858000">
                <a:moveTo>
                  <a:pt x="0" y="0"/>
                </a:moveTo>
                <a:lnTo>
                  <a:pt x="1092533" y="0"/>
                </a:lnTo>
                <a:lnTo>
                  <a:pt x="5837726" y="0"/>
                </a:lnTo>
                <a:lnTo>
                  <a:pt x="6930259" y="0"/>
                </a:lnTo>
                <a:lnTo>
                  <a:pt x="6970515" y="76864"/>
                </a:lnTo>
                <a:cubicBezTo>
                  <a:pt x="7966810" y="2040801"/>
                  <a:pt x="8453218" y="4264523"/>
                  <a:pt x="8318145" y="6533091"/>
                </a:cubicBezTo>
                <a:lnTo>
                  <a:pt x="8294357" y="6858000"/>
                </a:lnTo>
                <a:lnTo>
                  <a:pt x="7201824" y="6858000"/>
                </a:lnTo>
                <a:lnTo>
                  <a:pt x="10925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457200" anchor="ctr">
            <a:noAutofit/>
          </a:bodyPr>
          <a:lstStyle>
            <a:lvl1pPr marL="0" indent="0" algn="l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DD044E-9F67-4979-BFB8-854C6A5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CE48A28-515A-4541-9B64-6E209B9729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8199" y="1629000"/>
            <a:ext cx="3600000" cy="3600000"/>
          </a:xfrm>
          <a:custGeom>
            <a:avLst/>
            <a:gdLst>
              <a:gd name="connsiteX0" fmla="*/ 0 w 3600000"/>
              <a:gd name="connsiteY0" fmla="*/ 0 h 3600000"/>
              <a:gd name="connsiteX1" fmla="*/ 3600000 w 3600000"/>
              <a:gd name="connsiteY1" fmla="*/ 0 h 3600000"/>
              <a:gd name="connsiteX2" fmla="*/ 3600000 w 3600000"/>
              <a:gd name="connsiteY2" fmla="*/ 3600000 h 3600000"/>
              <a:gd name="connsiteX3" fmla="*/ 430902 w 3600000"/>
              <a:gd name="connsiteY3" fmla="*/ 3600000 h 3600000"/>
              <a:gd name="connsiteX4" fmla="*/ 390687 w 3600000"/>
              <a:gd name="connsiteY4" fmla="*/ 3425759 h 3600000"/>
              <a:gd name="connsiteX5" fmla="*/ 160012 w 3600000"/>
              <a:gd name="connsiteY5" fmla="*/ 2743417 h 3600000"/>
              <a:gd name="connsiteX6" fmla="*/ 0 w 3600000"/>
              <a:gd name="connsiteY6" fmla="*/ 2411252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0" h="3600000">
                <a:moveTo>
                  <a:pt x="0" y="0"/>
                </a:moveTo>
                <a:lnTo>
                  <a:pt x="3600000" y="0"/>
                </a:lnTo>
                <a:lnTo>
                  <a:pt x="3600000" y="3600000"/>
                </a:lnTo>
                <a:lnTo>
                  <a:pt x="430902" y="3600000"/>
                </a:lnTo>
                <a:lnTo>
                  <a:pt x="390687" y="3425759"/>
                </a:lnTo>
                <a:cubicBezTo>
                  <a:pt x="330297" y="3191041"/>
                  <a:pt x="252944" y="2963132"/>
                  <a:pt x="160012" y="2743417"/>
                </a:cubicBezTo>
                <a:lnTo>
                  <a:pt x="0" y="2411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2880" anchor="t">
            <a:noAutofit/>
          </a:bodyPr>
          <a:lstStyle>
            <a:lvl1pPr marL="0" indent="0" algn="ctr">
              <a:buNone/>
              <a:defRPr sz="1400"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26F90AAD-D3FB-D38B-C14B-CAF1FDF3B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77566" y="5045961"/>
            <a:ext cx="2377440" cy="123444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6600" spc="-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39" name="Partner1">
            <a:extLst>
              <a:ext uri="{FF2B5EF4-FFF2-40B4-BE49-F238E27FC236}">
                <a16:creationId xmlns:a16="http://schemas.microsoft.com/office/drawing/2014/main" id="{568FACEC-D87B-44EA-9EF1-CAA97FF39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74650" y="5416518"/>
            <a:ext cx="1188436" cy="415241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1400" b="1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0" name="Partner2">
            <a:extLst>
              <a:ext uri="{FF2B5EF4-FFF2-40B4-BE49-F238E27FC236}">
                <a16:creationId xmlns:a16="http://schemas.microsoft.com/office/drawing/2014/main" id="{5D2BC617-5A80-4ED2-AFC3-6CDDAD3A3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99562" y="5928893"/>
            <a:ext cx="1188437" cy="535373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Date Placeholder 1">
            <a:extLst>
              <a:ext uri="{FF2B5EF4-FFF2-40B4-BE49-F238E27FC236}">
                <a16:creationId xmlns:a16="http://schemas.microsoft.com/office/drawing/2014/main" id="{2000978F-B65A-4F96-A723-FCBFFFDB709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074650" y="6356350"/>
            <a:ext cx="1580356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3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Option 3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A8B503-BA96-45A1-9FA0-CF4457621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2264984" y="1381352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1167ED-6D79-4035-8E91-7608DE6B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256715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E771A09-A3D2-4ABC-BA01-5C9FF2C772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6858000" cy="6858000"/>
          </a:xfrm>
          <a:prstGeom prst="rect">
            <a:avLst/>
          </a:prstGeom>
          <a:solidFill>
            <a:schemeClr val="tx1"/>
          </a:solidFill>
        </p:spPr>
        <p:txBody>
          <a:bodyPr wrap="square" bIns="365760" anchor="b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E3E99C-5FC6-4AC7-B39D-DBB7FEAC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8F0FDD0-AA4C-C8EE-E01B-EDA4F3774D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864991" y="1638011"/>
            <a:ext cx="1828800" cy="1664208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63C7010-6C53-7D95-924E-9F4CEFC6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0700000">
            <a:off x="7682688" y="1253299"/>
            <a:ext cx="1828800" cy="1664208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dirty="0" smtClean="0">
                <a:solidFill>
                  <a:schemeClr val="bg1">
                    <a:lumMod val="6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392323F-7F32-4BDF-A95E-AC1F2AA469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5102" y="1181612"/>
            <a:ext cx="1440000" cy="144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anchor="t">
            <a:noAutofit/>
          </a:bodyPr>
          <a:lstStyle>
            <a:lvl1pPr marL="0" indent="0" algn="ctr"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F6C445E-9B1A-B88E-1209-68DAE2CE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6463" y="2579779"/>
            <a:ext cx="5093208" cy="265176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70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37817" y="2779374"/>
            <a:ext cx="2845704" cy="1273865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4000" b="1" spc="-100" baseline="0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9357" y="4336137"/>
            <a:ext cx="2529056" cy="1147619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4000" spc="-150">
                <a:solidFill>
                  <a:schemeClr val="accent1"/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0F1D572-D498-42B3-B69A-FCB5C7FCF49B}"/>
              </a:ext>
            </a:extLst>
          </p:cNvPr>
          <p:cNvSpPr/>
          <p:nvPr userDrawn="1"/>
        </p:nvSpPr>
        <p:spPr>
          <a:xfrm>
            <a:off x="7780629" y="1050014"/>
            <a:ext cx="1830054" cy="1830051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615402-924F-401B-BD65-A798B33C3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60000" y="4604185"/>
            <a:ext cx="2032000" cy="2235367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C58B18-CD3B-48ED-9EDC-C3D16617AF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194929" cy="6858000"/>
          </a:xfrm>
          <a:custGeom>
            <a:avLst/>
            <a:gdLst>
              <a:gd name="connsiteX0" fmla="*/ 0 w 4194929"/>
              <a:gd name="connsiteY0" fmla="*/ 0 h 6858000"/>
              <a:gd name="connsiteX1" fmla="*/ 3215549 w 4194929"/>
              <a:gd name="connsiteY1" fmla="*/ 0 h 6858000"/>
              <a:gd name="connsiteX2" fmla="*/ 3238448 w 4194929"/>
              <a:gd name="connsiteY2" fmla="*/ 39827 h 6858000"/>
              <a:gd name="connsiteX3" fmla="*/ 4194929 w 4194929"/>
              <a:gd name="connsiteY3" fmla="*/ 3817257 h 6858000"/>
              <a:gd name="connsiteX4" fmla="*/ 3714054 w 4194929"/>
              <a:gd name="connsiteY4" fmla="*/ 6542069 h 6858000"/>
              <a:gd name="connsiteX5" fmla="*/ 3589487 w 4194929"/>
              <a:gd name="connsiteY5" fmla="*/ 6858000 h 6858000"/>
              <a:gd name="connsiteX6" fmla="*/ 0 w 41949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4929" h="6858000">
                <a:moveTo>
                  <a:pt x="0" y="0"/>
                </a:moveTo>
                <a:lnTo>
                  <a:pt x="3215549" y="0"/>
                </a:lnTo>
                <a:lnTo>
                  <a:pt x="3238448" y="39827"/>
                </a:lnTo>
                <a:cubicBezTo>
                  <a:pt x="3848439" y="1162718"/>
                  <a:pt x="4194929" y="2449524"/>
                  <a:pt x="4194929" y="3817257"/>
                </a:cubicBezTo>
                <a:cubicBezTo>
                  <a:pt x="4194929" y="4774670"/>
                  <a:pt x="4025149" y="5692429"/>
                  <a:pt x="3714054" y="6542069"/>
                </a:cubicBezTo>
                <a:lnTo>
                  <a:pt x="35894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457200" tIns="1554480" rIns="182880" anchor="t">
            <a:noAutofit/>
          </a:bodyPr>
          <a:lstStyle>
            <a:lvl1pPr marL="0" indent="0" algn="l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FB82E-BD1A-4D54-8535-EECA1FBF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artner1">
            <a:extLst>
              <a:ext uri="{FF2B5EF4-FFF2-40B4-BE49-F238E27FC236}">
                <a16:creationId xmlns:a16="http://schemas.microsoft.com/office/drawing/2014/main" id="{19B39F4A-5D33-4C5D-83B8-5B789CB03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9736382">
            <a:off x="4222913" y="1537182"/>
            <a:ext cx="3746175" cy="3746175"/>
          </a:xfrm>
        </p:spPr>
        <p:txBody>
          <a:bodyPr anchor="b">
            <a:prstTxWarp prst="textArchDown">
              <a:avLst>
                <a:gd name="adj" fmla="val 21137488"/>
              </a:avLst>
            </a:prstTxWarp>
            <a:noAutofit/>
          </a:bodyPr>
          <a:lstStyle>
            <a:lvl1pPr marL="0" indent="0" algn="l">
              <a:lnSpc>
                <a:spcPct val="100000"/>
              </a:lnSpc>
              <a:buNone/>
              <a:defRPr sz="1500" b="1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20EB51B-ACDD-4CD5-8F48-81D58580F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5675" y="1473907"/>
            <a:ext cx="3859688" cy="3898285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C3DC63-5EF8-4005-8818-6FC00D9B6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9146" y="3991483"/>
            <a:ext cx="231235" cy="231235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tner2">
            <a:extLst>
              <a:ext uri="{FF2B5EF4-FFF2-40B4-BE49-F238E27FC236}">
                <a16:creationId xmlns:a16="http://schemas.microsoft.com/office/drawing/2014/main" id="{7035F725-9952-46A6-9AAE-4E9006EBE3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4204182" y="1518451"/>
            <a:ext cx="3783637" cy="3783637"/>
          </a:xfrm>
        </p:spPr>
        <p:txBody>
          <a:bodyPr lIns="0" tIns="0" rIns="0" bIns="0" anchor="b">
            <a:prstTxWarp prst="textArchDown">
              <a:avLst/>
            </a:prstTxWarp>
            <a:noAutofit/>
          </a:bodyPr>
          <a:lstStyle>
            <a:lvl1pPr marL="0" indent="0" algn="r">
              <a:lnSpc>
                <a:spcPct val="100000"/>
              </a:lnSpc>
              <a:buNone/>
              <a:defRPr sz="15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B36CF-AE68-448C-9565-55904AC8D4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8969" y="1781969"/>
            <a:ext cx="3294063" cy="32940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bIns="1005840" anchor="ctr">
            <a:norm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C6AC28-B774-4C74-ABD4-87CF3FC533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87819" y="389885"/>
            <a:ext cx="4204181" cy="6078230"/>
          </a:xfrm>
          <a:custGeom>
            <a:avLst/>
            <a:gdLst>
              <a:gd name="connsiteX0" fmla="*/ 3039115 w 4204181"/>
              <a:gd name="connsiteY0" fmla="*/ 0 h 6078230"/>
              <a:gd name="connsiteX1" fmla="*/ 3942855 w 4204181"/>
              <a:gd name="connsiteY1" fmla="*/ 136633 h 6078230"/>
              <a:gd name="connsiteX2" fmla="*/ 4204181 w 4204181"/>
              <a:gd name="connsiteY2" fmla="*/ 232279 h 6078230"/>
              <a:gd name="connsiteX3" fmla="*/ 4204181 w 4204181"/>
              <a:gd name="connsiteY3" fmla="*/ 5845951 h 6078230"/>
              <a:gd name="connsiteX4" fmla="*/ 3942855 w 4204181"/>
              <a:gd name="connsiteY4" fmla="*/ 5941598 h 6078230"/>
              <a:gd name="connsiteX5" fmla="*/ 3039115 w 4204181"/>
              <a:gd name="connsiteY5" fmla="*/ 6078230 h 6078230"/>
              <a:gd name="connsiteX6" fmla="*/ 0 w 4204181"/>
              <a:gd name="connsiteY6" fmla="*/ 3039115 h 6078230"/>
              <a:gd name="connsiteX7" fmla="*/ 3039115 w 4204181"/>
              <a:gd name="connsiteY7" fmla="*/ 0 h 607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4181" h="6078230">
                <a:moveTo>
                  <a:pt x="3039115" y="0"/>
                </a:moveTo>
                <a:cubicBezTo>
                  <a:pt x="3353826" y="0"/>
                  <a:pt x="3657364" y="47836"/>
                  <a:pt x="3942855" y="136633"/>
                </a:cubicBezTo>
                <a:lnTo>
                  <a:pt x="4204181" y="232279"/>
                </a:lnTo>
                <a:lnTo>
                  <a:pt x="4204181" y="5845951"/>
                </a:lnTo>
                <a:lnTo>
                  <a:pt x="3942855" y="5941598"/>
                </a:lnTo>
                <a:cubicBezTo>
                  <a:pt x="3657364" y="6030395"/>
                  <a:pt x="3353826" y="6078230"/>
                  <a:pt x="3039115" y="6078230"/>
                </a:cubicBezTo>
                <a:cubicBezTo>
                  <a:pt x="1360658" y="6078230"/>
                  <a:pt x="0" y="4717572"/>
                  <a:pt x="0" y="3039115"/>
                </a:cubicBezTo>
                <a:cubicBezTo>
                  <a:pt x="0" y="1360658"/>
                  <a:pt x="1360658" y="0"/>
                  <a:pt x="30391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457200" tIns="1097280" rIns="182880" anchor="t">
            <a:noAutofit/>
          </a:bodyPr>
          <a:lstStyle>
            <a:lvl1pPr marL="0" indent="0" algn="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Option 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1E111C-A1F2-4053-B077-36869C3F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31098" y="4034400"/>
            <a:ext cx="544945" cy="2823601"/>
          </a:xfrm>
          <a:custGeom>
            <a:avLst/>
            <a:gdLst>
              <a:gd name="connsiteX0" fmla="*/ 544945 w 544945"/>
              <a:gd name="connsiteY0" fmla="*/ 2823601 h 2823601"/>
              <a:gd name="connsiteX1" fmla="*/ 482930 w 544945"/>
              <a:gd name="connsiteY1" fmla="*/ 2702516 h 2823601"/>
              <a:gd name="connsiteX2" fmla="*/ 0 w 544945"/>
              <a:gd name="connsiteY2" fmla="*/ 579324 h 2823601"/>
              <a:gd name="connsiteX3" fmla="*/ 25285 w 544945"/>
              <a:gd name="connsiteY3" fmla="*/ 78601 h 2823601"/>
              <a:gd name="connsiteX4" fmla="*/ 35272 w 544945"/>
              <a:gd name="connsiteY4" fmla="*/ 0 h 2823601"/>
              <a:gd name="connsiteX5" fmla="*/ 544945 w 544945"/>
              <a:gd name="connsiteY5" fmla="*/ 0 h 282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945" h="2823601">
                <a:moveTo>
                  <a:pt x="544945" y="2823601"/>
                </a:moveTo>
                <a:lnTo>
                  <a:pt x="482930" y="2702516"/>
                </a:lnTo>
                <a:cubicBezTo>
                  <a:pt x="173439" y="2060219"/>
                  <a:pt x="0" y="1340026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lnTo>
                  <a:pt x="35272" y="0"/>
                </a:lnTo>
                <a:lnTo>
                  <a:pt x="5449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EF32876-89AC-4B06-8396-34459880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C58B18-CD3B-48ED-9EDC-C3D16617AF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090156"/>
            <a:ext cx="4194929" cy="4767843"/>
          </a:xfrm>
          <a:prstGeom prst="rect">
            <a:avLst/>
          </a:prstGeom>
          <a:solidFill>
            <a:schemeClr val="tx1"/>
          </a:solidFill>
        </p:spPr>
        <p:txBody>
          <a:bodyPr wrap="square" tIns="365760" anchor="t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B36CF-AE68-448C-9565-55904AC8D4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7157" y="2090157"/>
            <a:ext cx="2677686" cy="2677686"/>
          </a:xfrm>
          <a:prstGeom prst="rect">
            <a:avLst/>
          </a:prstGeom>
          <a:solidFill>
            <a:schemeClr val="tx1"/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C6AC28-B774-4C74-ABD4-87CF3FC533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62251" y="844819"/>
            <a:ext cx="3923024" cy="3923024"/>
          </a:xfrm>
          <a:prstGeom prst="ellipse">
            <a:avLst/>
          </a:prstGeom>
          <a:solidFill>
            <a:schemeClr val="tx1"/>
          </a:solidFill>
        </p:spPr>
        <p:txBody>
          <a:bodyPr wrap="square" tIns="365760" anchor="t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DB55F5FD-D621-C449-9496-5C8C75723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46463" y="3723915"/>
            <a:ext cx="5093208" cy="265176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70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13" name="Partner1">
            <a:extLst>
              <a:ext uri="{FF2B5EF4-FFF2-40B4-BE49-F238E27FC236}">
                <a16:creationId xmlns:a16="http://schemas.microsoft.com/office/drawing/2014/main" id="{784F984E-45C3-496E-B4FA-5141F589D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37817" y="3923510"/>
            <a:ext cx="2845704" cy="1273865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4000" b="1" spc="-100" baseline="0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15" name="Partner2">
            <a:extLst>
              <a:ext uri="{FF2B5EF4-FFF2-40B4-BE49-F238E27FC236}">
                <a16:creationId xmlns:a16="http://schemas.microsoft.com/office/drawing/2014/main" id="{658E42DF-F68C-4D59-98F4-881FDEC2F3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9357" y="5480273"/>
            <a:ext cx="2529056" cy="1147619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4000" spc="-150">
                <a:solidFill>
                  <a:schemeClr val="accent1"/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7BD4-C017-430E-9ED3-A2DBF6AE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272599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874246C-F13A-4165-8427-05494C6F2A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578837" cy="6858000"/>
          </a:xfrm>
          <a:custGeom>
            <a:avLst/>
            <a:gdLst>
              <a:gd name="connsiteX0" fmla="*/ 0 w 6578837"/>
              <a:gd name="connsiteY0" fmla="*/ 0 h 6858000"/>
              <a:gd name="connsiteX1" fmla="*/ 4076256 w 6578837"/>
              <a:gd name="connsiteY1" fmla="*/ 0 h 6858000"/>
              <a:gd name="connsiteX2" fmla="*/ 5168789 w 6578837"/>
              <a:gd name="connsiteY2" fmla="*/ 0 h 6858000"/>
              <a:gd name="connsiteX3" fmla="*/ 5209045 w 6578837"/>
              <a:gd name="connsiteY3" fmla="*/ 76864 h 6858000"/>
              <a:gd name="connsiteX4" fmla="*/ 6556675 w 6578837"/>
              <a:gd name="connsiteY4" fmla="*/ 6533091 h 6858000"/>
              <a:gd name="connsiteX5" fmla="*/ 6532887 w 6578837"/>
              <a:gd name="connsiteY5" fmla="*/ 6858000 h 6858000"/>
              <a:gd name="connsiteX6" fmla="*/ 5440354 w 6578837"/>
              <a:gd name="connsiteY6" fmla="*/ 6858000 h 6858000"/>
              <a:gd name="connsiteX7" fmla="*/ 0 w 657883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8837" h="6858000">
                <a:moveTo>
                  <a:pt x="0" y="0"/>
                </a:moveTo>
                <a:lnTo>
                  <a:pt x="4076256" y="0"/>
                </a:lnTo>
                <a:lnTo>
                  <a:pt x="5168789" y="0"/>
                </a:lnTo>
                <a:lnTo>
                  <a:pt x="5209045" y="76864"/>
                </a:lnTo>
                <a:cubicBezTo>
                  <a:pt x="6205340" y="2040801"/>
                  <a:pt x="6691748" y="4264523"/>
                  <a:pt x="6556675" y="6533091"/>
                </a:cubicBezTo>
                <a:lnTo>
                  <a:pt x="6532887" y="6858000"/>
                </a:lnTo>
                <a:lnTo>
                  <a:pt x="54403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280160" anchor="t" anchorCtr="0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7F877D9-0191-4E5A-9E43-2FC2AA26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CE48A28-515A-4541-9B64-6E209B9729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3300" y="1171968"/>
            <a:ext cx="2158332" cy="2158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274320" anchor="t" anchorCtr="0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E862E647-704D-42AC-AD26-441D105BD80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73299" y="3662644"/>
            <a:ext cx="2158332" cy="2158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274320" anchor="t" anchorCtr="0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8" name="Picture Placeholder 21">
            <a:extLst>
              <a:ext uri="{FF2B5EF4-FFF2-40B4-BE49-F238E27FC236}">
                <a16:creationId xmlns:a16="http://schemas.microsoft.com/office/drawing/2014/main" id="{6F53197A-130C-4EF1-ACFD-E5AF45391C9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52657" y="1171968"/>
            <a:ext cx="2158332" cy="2158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274320" anchor="t" anchorCtr="0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9054FEE-8C6D-A6BA-1177-F806F7454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77566" y="5045961"/>
            <a:ext cx="2377440" cy="123444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6600" spc="-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39" name="Partner1">
            <a:extLst>
              <a:ext uri="{FF2B5EF4-FFF2-40B4-BE49-F238E27FC236}">
                <a16:creationId xmlns:a16="http://schemas.microsoft.com/office/drawing/2014/main" id="{568FACEC-D87B-44EA-9EF1-CAA97FF39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74650" y="5416518"/>
            <a:ext cx="1188436" cy="415241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1400" b="1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0" name="Partner2">
            <a:extLst>
              <a:ext uri="{FF2B5EF4-FFF2-40B4-BE49-F238E27FC236}">
                <a16:creationId xmlns:a16="http://schemas.microsoft.com/office/drawing/2014/main" id="{5D2BC617-5A80-4ED2-AFC3-6CDDAD3A3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99562" y="5928893"/>
            <a:ext cx="1188437" cy="535373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Date Placeholder 1">
            <a:extLst>
              <a:ext uri="{FF2B5EF4-FFF2-40B4-BE49-F238E27FC236}">
                <a16:creationId xmlns:a16="http://schemas.microsoft.com/office/drawing/2014/main" id="{2000978F-B65A-4F96-A723-FCBFFFDB709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074650" y="6356350"/>
            <a:ext cx="1580356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3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7B0210-0B8B-43B0-A326-1AC9D4A6D2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"/>
            <a:ext cx="2718994" cy="5872039"/>
          </a:xfrm>
          <a:custGeom>
            <a:avLst/>
            <a:gdLst>
              <a:gd name="connsiteX0" fmla="*/ 0 w 2718994"/>
              <a:gd name="connsiteY0" fmla="*/ 0 h 5872039"/>
              <a:gd name="connsiteX1" fmla="*/ 2435594 w 2718994"/>
              <a:gd name="connsiteY1" fmla="*/ 0 h 5872039"/>
              <a:gd name="connsiteX2" fmla="*/ 2507736 w 2718994"/>
              <a:gd name="connsiteY2" fmla="*/ 213210 h 5872039"/>
              <a:gd name="connsiteX3" fmla="*/ 2718994 w 2718994"/>
              <a:gd name="connsiteY3" fmla="*/ 1610549 h 5872039"/>
              <a:gd name="connsiteX4" fmla="*/ 57205 w 2718994"/>
              <a:gd name="connsiteY4" fmla="*/ 5846177 h 5872039"/>
              <a:gd name="connsiteX5" fmla="*/ 0 w 2718994"/>
              <a:gd name="connsiteY5" fmla="*/ 5872039 h 587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8994" h="5872039">
                <a:moveTo>
                  <a:pt x="0" y="0"/>
                </a:moveTo>
                <a:lnTo>
                  <a:pt x="2435594" y="0"/>
                </a:lnTo>
                <a:lnTo>
                  <a:pt x="2507736" y="213210"/>
                </a:lnTo>
                <a:cubicBezTo>
                  <a:pt x="2645032" y="654629"/>
                  <a:pt x="2718994" y="1123952"/>
                  <a:pt x="2718994" y="1610549"/>
                </a:cubicBezTo>
                <a:cubicBezTo>
                  <a:pt x="2718994" y="3475839"/>
                  <a:pt x="1632160" y="5087286"/>
                  <a:pt x="57205" y="5846177"/>
                </a:cubicBezTo>
                <a:lnTo>
                  <a:pt x="0" y="5872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7BD4-C017-430E-9ED3-A2DBF6AE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220292" y="4010025"/>
            <a:ext cx="2588875" cy="2847975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34700C-FF3A-45AE-BBEF-11DE9CED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E862E647-704D-42AC-AD26-441D105BD80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76753" y="3407443"/>
            <a:ext cx="2158332" cy="2158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8" name="Picture Placeholder 21">
            <a:extLst>
              <a:ext uri="{FF2B5EF4-FFF2-40B4-BE49-F238E27FC236}">
                <a16:creationId xmlns:a16="http://schemas.microsoft.com/office/drawing/2014/main" id="{6F53197A-130C-4EF1-ACFD-E5AF45391C9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90477" y="1890457"/>
            <a:ext cx="2158332" cy="2158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F97623BC-DD85-232B-FD98-703BC3C75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70168" y="3888377"/>
            <a:ext cx="2377440" cy="123444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6600" spc="-150" baseline="0">
                <a:solidFill>
                  <a:schemeClr val="accent1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39" name="Partner1">
            <a:extLst>
              <a:ext uri="{FF2B5EF4-FFF2-40B4-BE49-F238E27FC236}">
                <a16:creationId xmlns:a16="http://schemas.microsoft.com/office/drawing/2014/main" id="{568FACEC-D87B-44EA-9EF1-CAA97FF39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63977" y="4260818"/>
            <a:ext cx="1188436" cy="415241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1400" b="1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0" name="Partner2">
            <a:extLst>
              <a:ext uri="{FF2B5EF4-FFF2-40B4-BE49-F238E27FC236}">
                <a16:creationId xmlns:a16="http://schemas.microsoft.com/office/drawing/2014/main" id="{5D2BC617-5A80-4ED2-AFC3-6CDDAD3A3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8889" y="4773193"/>
            <a:ext cx="1188437" cy="535373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Date Placeholder 1">
            <a:extLst>
              <a:ext uri="{FF2B5EF4-FFF2-40B4-BE49-F238E27FC236}">
                <a16:creationId xmlns:a16="http://schemas.microsoft.com/office/drawing/2014/main" id="{2000978F-B65A-4F96-A723-FCBFFFDB709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3977" y="5200650"/>
            <a:ext cx="1580356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874246C-F13A-4165-8427-05494C6F2A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13163" y="0"/>
            <a:ext cx="657883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4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F6FD243-D4D7-4B71-96F1-26FF4C58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6366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02F2B1-C274-494E-A3B3-021D26E9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99950" y="310835"/>
            <a:ext cx="5400000" cy="5818165"/>
            <a:chOff x="6148300" y="310835"/>
            <a:chExt cx="5400000" cy="581816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FA044-6959-4418-9944-070235E5B790}"/>
                </a:ext>
              </a:extLst>
            </p:cNvPr>
            <p:cNvSpPr/>
            <p:nvPr userDrawn="1"/>
          </p:nvSpPr>
          <p:spPr>
            <a:xfrm>
              <a:off x="8872582" y="613382"/>
              <a:ext cx="231235" cy="231235"/>
            </a:xfrm>
            <a:prstGeom prst="ellipse">
              <a:avLst/>
            </a:prstGeom>
            <a:noFill/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513554D-1421-485E-80DD-AA9AD8E3B387}"/>
                </a:ext>
              </a:extLst>
            </p:cNvPr>
            <p:cNvSpPr/>
            <p:nvPr userDrawn="1"/>
          </p:nvSpPr>
          <p:spPr>
            <a:xfrm>
              <a:off x="6148300" y="729000"/>
              <a:ext cx="5400000" cy="5400000"/>
            </a:xfrm>
            <a:prstGeom prst="arc">
              <a:avLst>
                <a:gd name="adj1" fmla="val 12607669"/>
                <a:gd name="adj2" fmla="val 1615759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3696A4-21AC-45FE-A662-EB43EEDAC4A8}"/>
                </a:ext>
              </a:extLst>
            </p:cNvPr>
            <p:cNvGrpSpPr/>
            <p:nvPr userDrawn="1"/>
          </p:nvGrpSpPr>
          <p:grpSpPr>
            <a:xfrm rot="2700000">
              <a:off x="8958037" y="306646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AF0074E-BAA6-4776-805F-FEE061F79139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F29E971-87D8-4B8C-9B29-A517519825D8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1945AA-B8FC-4E05-9DE0-71F02DF7EB25}"/>
                </a:ext>
              </a:extLst>
            </p:cNvPr>
            <p:cNvGrpSpPr/>
            <p:nvPr userDrawn="1"/>
          </p:nvGrpSpPr>
          <p:grpSpPr>
            <a:xfrm rot="8100000">
              <a:off x="8953847" y="310835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3DCEA3-645D-418F-BFA7-C138C399FC69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DA44146-17AC-4DA3-9079-6EB33FEA8D1E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ACE622-AF14-4BED-AF39-906C05BB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977E0-0E5C-483E-A085-6171B350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15352"/>
            <a:ext cx="3932237" cy="2153635"/>
          </a:xfrm>
        </p:spPr>
        <p:txBody>
          <a:bodyPr l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7F0A909-B9AF-4CEB-A556-404A9B18B4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99076" y="0"/>
            <a:ext cx="6892924" cy="6857999"/>
          </a:xfrm>
          <a:custGeom>
            <a:avLst/>
            <a:gdLst>
              <a:gd name="connsiteX0" fmla="*/ 117354 w 6892924"/>
              <a:gd name="connsiteY0" fmla="*/ 0 h 6857999"/>
              <a:gd name="connsiteX1" fmla="*/ 6892924 w 6892924"/>
              <a:gd name="connsiteY1" fmla="*/ 0 h 6857999"/>
              <a:gd name="connsiteX2" fmla="*/ 6892924 w 6892924"/>
              <a:gd name="connsiteY2" fmla="*/ 6857999 h 6857999"/>
              <a:gd name="connsiteX3" fmla="*/ 1270829 w 6892924"/>
              <a:gd name="connsiteY3" fmla="*/ 6857999 h 6857999"/>
              <a:gd name="connsiteX4" fmla="*/ 1125242 w 6892924"/>
              <a:gd name="connsiteY4" fmla="*/ 6573744 h 6857999"/>
              <a:gd name="connsiteX5" fmla="*/ 0 w 6892924"/>
              <a:gd name="connsiteY5" fmla="*/ 1626625 h 6857999"/>
              <a:gd name="connsiteX6" fmla="*/ 58912 w 6892924"/>
              <a:gd name="connsiteY6" fmla="*/ 4599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2924" h="6857999">
                <a:moveTo>
                  <a:pt x="117354" y="0"/>
                </a:moveTo>
                <a:lnTo>
                  <a:pt x="6892924" y="0"/>
                </a:lnTo>
                <a:lnTo>
                  <a:pt x="6892924" y="6857999"/>
                </a:lnTo>
                <a:lnTo>
                  <a:pt x="1270829" y="6857999"/>
                </a:lnTo>
                <a:lnTo>
                  <a:pt x="1125242" y="6573744"/>
                </a:lnTo>
                <a:cubicBezTo>
                  <a:pt x="404117" y="5077166"/>
                  <a:pt x="0" y="3399089"/>
                  <a:pt x="0" y="1626625"/>
                </a:cubicBezTo>
                <a:cubicBezTo>
                  <a:pt x="0" y="1232744"/>
                  <a:pt x="19955" y="843524"/>
                  <a:pt x="58912" y="4599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345748-538C-4F70-BEA1-188643E10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Option 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F6FD243-D4D7-4B71-96F1-26FF4C58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606800" y="1381352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CE622-AF14-4BED-AF39-906C05BB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135880" cy="29718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9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977E0-0E5C-483E-A085-6171B350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3715352"/>
            <a:ext cx="2135880" cy="2153635"/>
          </a:xfrm>
        </p:spPr>
        <p:txBody>
          <a:bodyPr lIns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D917FDB-196A-44E4-BC0A-BE5B4354B1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155841" y="0"/>
            <a:ext cx="9036159" cy="6857999"/>
          </a:xfrm>
          <a:custGeom>
            <a:avLst/>
            <a:gdLst>
              <a:gd name="connsiteX0" fmla="*/ 117355 w 9036159"/>
              <a:gd name="connsiteY0" fmla="*/ 0 h 6857999"/>
              <a:gd name="connsiteX1" fmla="*/ 9036159 w 9036159"/>
              <a:gd name="connsiteY1" fmla="*/ 0 h 6857999"/>
              <a:gd name="connsiteX2" fmla="*/ 9036159 w 9036159"/>
              <a:gd name="connsiteY2" fmla="*/ 6857999 h 6857999"/>
              <a:gd name="connsiteX3" fmla="*/ 1270830 w 9036159"/>
              <a:gd name="connsiteY3" fmla="*/ 6857999 h 6857999"/>
              <a:gd name="connsiteX4" fmla="*/ 1125243 w 9036159"/>
              <a:gd name="connsiteY4" fmla="*/ 6573744 h 6857999"/>
              <a:gd name="connsiteX5" fmla="*/ 0 w 9036159"/>
              <a:gd name="connsiteY5" fmla="*/ 1626625 h 6857999"/>
              <a:gd name="connsiteX6" fmla="*/ 58913 w 9036159"/>
              <a:gd name="connsiteY6" fmla="*/ 4599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36159" h="6857999">
                <a:moveTo>
                  <a:pt x="117355" y="0"/>
                </a:moveTo>
                <a:lnTo>
                  <a:pt x="9036159" y="0"/>
                </a:lnTo>
                <a:lnTo>
                  <a:pt x="9036159" y="6857999"/>
                </a:lnTo>
                <a:lnTo>
                  <a:pt x="1270830" y="6857999"/>
                </a:lnTo>
                <a:lnTo>
                  <a:pt x="1125243" y="6573744"/>
                </a:lnTo>
                <a:cubicBezTo>
                  <a:pt x="404118" y="5077166"/>
                  <a:pt x="0" y="3399089"/>
                  <a:pt x="0" y="1626625"/>
                </a:cubicBezTo>
                <a:cubicBezTo>
                  <a:pt x="0" y="1232744"/>
                  <a:pt x="19956" y="843524"/>
                  <a:pt x="58913" y="4599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345748-538C-4F70-BEA1-188643E10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10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90F1D572-D498-42B3-B69A-FCB5C7FCF49B}"/>
              </a:ext>
            </a:extLst>
          </p:cNvPr>
          <p:cNvSpPr/>
          <p:nvPr userDrawn="1"/>
        </p:nvSpPr>
        <p:spPr>
          <a:xfrm>
            <a:off x="3691425" y="1086100"/>
            <a:ext cx="1663686" cy="1663683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DA4E8B-D16C-462C-A3C7-ADB471336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08286" y="1917941"/>
            <a:ext cx="409648" cy="409648"/>
          </a:xfrm>
          <a:prstGeom prst="ellipse">
            <a:avLst/>
          </a:prstGeom>
          <a:noFill/>
          <a:ln w="133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62A57B-E382-4DC4-B890-C82A8644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8E6DA9-ADC9-7D55-EB60-FB28E8D8DB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978572" y="1664600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9C35935-8466-522C-4469-6F69E516C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3609580" y="1272266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bg1">
                    <a:lumMod val="6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D6A6A4A-3859-5A1F-C803-A922DE4EE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8701" y="2579779"/>
            <a:ext cx="5093208" cy="265176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90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8499" y="2605179"/>
            <a:ext cx="2845704" cy="1273865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4000" b="1" spc="-100" baseline="0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9603" y="4278262"/>
            <a:ext cx="2989473" cy="1147619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4000" spc="-150">
                <a:solidFill>
                  <a:schemeClr val="accent1"/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90F1D572-D498-42B3-B69A-FCB5C7FCF49B}"/>
              </a:ext>
            </a:extLst>
          </p:cNvPr>
          <p:cNvSpPr/>
          <p:nvPr userDrawn="1"/>
        </p:nvSpPr>
        <p:spPr>
          <a:xfrm>
            <a:off x="3691425" y="1086100"/>
            <a:ext cx="1663686" cy="1663683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DDB9-133E-4DE5-8FDC-0029E109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08286" y="1917941"/>
            <a:ext cx="409648" cy="409648"/>
          </a:xfrm>
          <a:prstGeom prst="ellipse">
            <a:avLst/>
          </a:pr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C4B990-16A5-48DA-AC2C-E2BA8E8F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946A55C0-0872-2E26-2A34-D86DA7737C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978572" y="1664600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5FFEF51-3C01-1469-155C-7578392399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3609580" y="1272266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accent1">
                    <a:lumMod val="7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33F514-AEE7-C57D-E9C3-12475027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8701" y="2579779"/>
            <a:ext cx="5093208" cy="265176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9000" spc="-150" baseline="0">
                <a:solidFill>
                  <a:schemeClr val="accent1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8499" y="2605179"/>
            <a:ext cx="2845704" cy="1273865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40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9603" y="4278262"/>
            <a:ext cx="2989473" cy="1147619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4000" spc="-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Option 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7BD4-C017-430E-9ED3-A2DBF6AE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033486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0A9B39-FC82-43E5-A12B-25304A22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344229" cy="6858000"/>
          </a:xfrm>
          <a:solidFill>
            <a:schemeClr val="tx1"/>
          </a:solidFill>
        </p:spPr>
        <p:txBody>
          <a:bodyPr lIns="274320" anchor="ctr"/>
          <a:lstStyle>
            <a:lvl1pPr marL="0" indent="0" algn="l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21487E-866D-43CE-9CA0-C24DCC2C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5C2EEC8-D372-5EF0-E770-C6C77D0D72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6626102" y="3566804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C8EFF43-B953-DE46-B68B-D51321D33A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8257110" y="3174470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bg1">
                    <a:lumMod val="6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531287BC-E392-79F1-F158-EC6245614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9745" y="4817516"/>
            <a:ext cx="2871216" cy="1499616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10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12031" y="4863120"/>
            <a:ext cx="2257073" cy="719064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2800" b="1" spc="-100" baseline="0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6784" y="5706199"/>
            <a:ext cx="2419350" cy="647801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3000" spc="-150">
                <a:solidFill>
                  <a:schemeClr val="accent1"/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7C8BCA2-769C-41F5-845B-9C39193579A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356350"/>
            <a:ext cx="2341884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6D48354E-66C5-4E48-A471-919899211D6C}"/>
              </a:ext>
            </a:extLst>
          </p:cNvPr>
          <p:cNvSpPr/>
          <p:nvPr userDrawn="1"/>
        </p:nvSpPr>
        <p:spPr>
          <a:xfrm>
            <a:off x="8345327" y="2991100"/>
            <a:ext cx="1663686" cy="1663683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46EC3-36A8-41B3-8C58-C43F30BF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9054" y="3468760"/>
            <a:ext cx="495674" cy="495674"/>
          </a:xfrm>
          <a:prstGeom prst="ellipse">
            <a:avLst/>
          </a:prstGeom>
          <a:noFill/>
          <a:ln w="203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7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CA07F-79C6-4BAE-A115-34FEABBF8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0" y="0"/>
            <a:ext cx="787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2C5DF-BD52-4A84-A121-97A7665D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800" y="2468563"/>
            <a:ext cx="65024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0953-A9F0-4EF2-B322-EB929FD5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800" y="5067300"/>
            <a:ext cx="6502400" cy="901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AD6F027-FF17-07F5-30A2-21733DA9E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-685609" y="3188233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7F7314-1920-E891-A628-7B4C9B61DD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945399" y="2795899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BEDAE626-A086-E72C-FE22-66E7A733D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984" y="4432516"/>
            <a:ext cx="2871216" cy="1499616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1000" spc="-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9" name="Partner1">
            <a:extLst>
              <a:ext uri="{FF2B5EF4-FFF2-40B4-BE49-F238E27FC236}">
                <a16:creationId xmlns:a16="http://schemas.microsoft.com/office/drawing/2014/main" id="{94AFDEB5-0BF6-4C28-82C4-43A36A79C3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1747" y="4478120"/>
            <a:ext cx="2257073" cy="719064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2800" b="1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10" name="Partner2">
            <a:extLst>
              <a:ext uri="{FF2B5EF4-FFF2-40B4-BE49-F238E27FC236}">
                <a16:creationId xmlns:a16="http://schemas.microsoft.com/office/drawing/2014/main" id="{ACB241A1-4ACD-4CEB-ADD2-E6FE83290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1650" y="5321199"/>
            <a:ext cx="1854200" cy="647801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30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A935B-2747-40BE-9966-633DFAF2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03800" y="6184137"/>
            <a:ext cx="2743200" cy="365125"/>
          </a:xfrm>
        </p:spPr>
        <p:txBody>
          <a:bodyPr lIns="0" tIns="0" rIns="0" bIns="0"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3C32-EB63-490A-A80F-50F99EE07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144D45D-FB42-47DB-850C-87AA50A30EC9}"/>
              </a:ext>
            </a:extLst>
          </p:cNvPr>
          <p:cNvSpPr/>
          <p:nvPr userDrawn="1"/>
        </p:nvSpPr>
        <p:spPr>
          <a:xfrm>
            <a:off x="1025043" y="2606100"/>
            <a:ext cx="1663686" cy="1663683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7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F884-D4C5-4271-B883-7C0C8358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848D-4482-46CE-96FB-307C76AF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4E85-085C-4EE6-A1A1-4EFC55F19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3AF85-284E-4D5E-BCCF-0BEA8C78D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6366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58F73-86F6-4509-8214-2E3D74284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99950" y="310835"/>
            <a:ext cx="5400000" cy="5818165"/>
            <a:chOff x="6148300" y="310835"/>
            <a:chExt cx="5400000" cy="581816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9B42D3-0EAC-4DAA-9473-751E4526C3BD}"/>
                </a:ext>
              </a:extLst>
            </p:cNvPr>
            <p:cNvSpPr/>
            <p:nvPr userDrawn="1"/>
          </p:nvSpPr>
          <p:spPr>
            <a:xfrm>
              <a:off x="8872582" y="613382"/>
              <a:ext cx="231235" cy="231235"/>
            </a:xfrm>
            <a:prstGeom prst="ellipse">
              <a:avLst/>
            </a:prstGeom>
            <a:noFill/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BA5219D-A26A-422A-A921-8AD198297E2A}"/>
                </a:ext>
              </a:extLst>
            </p:cNvPr>
            <p:cNvSpPr/>
            <p:nvPr userDrawn="1"/>
          </p:nvSpPr>
          <p:spPr>
            <a:xfrm>
              <a:off x="6148300" y="729000"/>
              <a:ext cx="5400000" cy="5400000"/>
            </a:xfrm>
            <a:prstGeom prst="arc">
              <a:avLst>
                <a:gd name="adj1" fmla="val 12607669"/>
                <a:gd name="adj2" fmla="val 1615759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26C74-349A-4B88-B6FB-5C4E82C4C44A}"/>
                </a:ext>
              </a:extLst>
            </p:cNvPr>
            <p:cNvGrpSpPr/>
            <p:nvPr userDrawn="1"/>
          </p:nvGrpSpPr>
          <p:grpSpPr>
            <a:xfrm rot="2700000">
              <a:off x="8958037" y="306646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8219B2C-B511-4DA1-914D-48BBF076347D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D51CC3C-BEA1-4AFD-97BA-0BBB3DDB031E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0D0D25-8D9E-4B16-AC2A-FBF38FD43FB4}"/>
                </a:ext>
              </a:extLst>
            </p:cNvPr>
            <p:cNvGrpSpPr/>
            <p:nvPr userDrawn="1"/>
          </p:nvGrpSpPr>
          <p:grpSpPr>
            <a:xfrm rot="8100000">
              <a:off x="8953847" y="310835"/>
              <a:ext cx="60325" cy="842192"/>
              <a:chOff x="8958037" y="306646"/>
              <a:chExt cx="60325" cy="842192"/>
            </a:xfrm>
            <a:solidFill>
              <a:schemeClr val="accent1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F80955-D98A-462E-91C4-FE7D6E2EB48E}"/>
                  </a:ext>
                </a:extLst>
              </p:cNvPr>
              <p:cNvSpPr/>
              <p:nvPr userDrawn="1"/>
            </p:nvSpPr>
            <p:spPr>
              <a:xfrm>
                <a:off x="8958037" y="30664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AC81EF-1F40-4E12-8673-9437DA11FA39}"/>
                  </a:ext>
                </a:extLst>
              </p:cNvPr>
              <p:cNvSpPr/>
              <p:nvPr userDrawn="1"/>
            </p:nvSpPr>
            <p:spPr>
              <a:xfrm>
                <a:off x="8958037" y="10885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E22DE0-6925-4167-9800-5E3D991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6C0AE-2B78-4A7A-92C6-E29C8BA7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15352"/>
            <a:ext cx="3932237" cy="2153636"/>
          </a:xfrm>
        </p:spPr>
        <p:txBody>
          <a:bodyPr l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C7F9-0224-45E0-9099-8C25FA9E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0"/>
            <a:ext cx="7008812" cy="6857999"/>
          </a:xfrm>
          <a:solidFill>
            <a:schemeClr val="bg1">
              <a:lumMod val="95000"/>
            </a:schemeClr>
          </a:solidFill>
        </p:spPr>
        <p:txBody>
          <a:bodyPr lIns="288000" tIns="252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A35F7-4965-4B5C-A946-880324CDC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7BD4-C017-430E-9ED3-A2DBF6AE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821467" y="1381352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23B7B84-1095-4979-B1FC-8FD136EA0E0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40307" cy="6858000"/>
          </a:xfrm>
          <a:custGeom>
            <a:avLst/>
            <a:gdLst>
              <a:gd name="connsiteX0" fmla="*/ 0 w 8340307"/>
              <a:gd name="connsiteY0" fmla="*/ 0 h 6858000"/>
              <a:gd name="connsiteX1" fmla="*/ 1092533 w 8340307"/>
              <a:gd name="connsiteY1" fmla="*/ 0 h 6858000"/>
              <a:gd name="connsiteX2" fmla="*/ 5837726 w 8340307"/>
              <a:gd name="connsiteY2" fmla="*/ 0 h 6858000"/>
              <a:gd name="connsiteX3" fmla="*/ 6930259 w 8340307"/>
              <a:gd name="connsiteY3" fmla="*/ 0 h 6858000"/>
              <a:gd name="connsiteX4" fmla="*/ 6970515 w 8340307"/>
              <a:gd name="connsiteY4" fmla="*/ 76864 h 6858000"/>
              <a:gd name="connsiteX5" fmla="*/ 8318145 w 8340307"/>
              <a:gd name="connsiteY5" fmla="*/ 6533091 h 6858000"/>
              <a:gd name="connsiteX6" fmla="*/ 8294357 w 8340307"/>
              <a:gd name="connsiteY6" fmla="*/ 6858000 h 6858000"/>
              <a:gd name="connsiteX7" fmla="*/ 7201824 w 8340307"/>
              <a:gd name="connsiteY7" fmla="*/ 6858000 h 6858000"/>
              <a:gd name="connsiteX8" fmla="*/ 1092533 w 8340307"/>
              <a:gd name="connsiteY8" fmla="*/ 6858000 h 6858000"/>
              <a:gd name="connsiteX9" fmla="*/ 0 w 834030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0307" h="6858000">
                <a:moveTo>
                  <a:pt x="0" y="0"/>
                </a:moveTo>
                <a:lnTo>
                  <a:pt x="1092533" y="0"/>
                </a:lnTo>
                <a:lnTo>
                  <a:pt x="5837726" y="0"/>
                </a:lnTo>
                <a:lnTo>
                  <a:pt x="6930259" y="0"/>
                </a:lnTo>
                <a:lnTo>
                  <a:pt x="6970515" y="76864"/>
                </a:lnTo>
                <a:cubicBezTo>
                  <a:pt x="7966810" y="2040801"/>
                  <a:pt x="8453218" y="4264523"/>
                  <a:pt x="8318145" y="6533091"/>
                </a:cubicBezTo>
                <a:lnTo>
                  <a:pt x="8294357" y="6858000"/>
                </a:lnTo>
                <a:lnTo>
                  <a:pt x="7201824" y="6858000"/>
                </a:lnTo>
                <a:lnTo>
                  <a:pt x="10925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274320" anchor="ctr">
            <a:noAutofit/>
          </a:bodyPr>
          <a:lstStyle>
            <a:lvl1pPr marL="0" indent="0" algn="l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31F130-012B-458A-8F5C-33E87503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3F01962-EE1E-935D-F920-F06DBE812D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6989066" y="1959098"/>
            <a:ext cx="1664208" cy="1517904"/>
          </a:xfr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marL="0" lvl="0" algn="r"/>
            <a:r>
              <a:rPr lang="en-US" dirty="0"/>
              <a:t>The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5C43278-DA18-C5FC-0F65-C8B5D200BC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0700000">
            <a:off x="8620074" y="1566764"/>
            <a:ext cx="1664208" cy="1517904"/>
          </a:xfrm>
          <a:noFill/>
        </p:spPr>
        <p:txBody>
          <a:bodyPr spcFirstLastPara="1" wrap="square" numCol="1" rtlCol="0">
            <a:prstTxWarp prst="textArchDown">
              <a:avLst>
                <a:gd name="adj" fmla="val 21397614"/>
              </a:avLst>
            </a:prstTxWarp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gona Book" panose="02020503050505020204" pitchFamily="18" charset="0"/>
              </a:defRPr>
            </a:lvl1pPr>
          </a:lstStyle>
          <a:p>
            <a:pPr marL="0" lvl="0"/>
            <a:r>
              <a:rPr lang="en-US" dirty="0"/>
              <a:t>wedding of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7612BE3-2C89-EB06-6ED4-C682EA0B7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5229" y="3207768"/>
            <a:ext cx="2871216" cy="1499616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11000" spc="-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65992" y="3253372"/>
            <a:ext cx="2257073" cy="719064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2800" b="1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0745" y="4096451"/>
            <a:ext cx="2419350" cy="647801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30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46EC3-36A8-41B3-8C58-C43F30BF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73015" y="1859012"/>
            <a:ext cx="495674" cy="495674"/>
          </a:xfrm>
          <a:prstGeom prst="ellipse">
            <a:avLst/>
          </a:prstGeom>
          <a:noFill/>
          <a:ln w="203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7C8BCA2-769C-41F5-845B-9C39193579A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964561" y="4746602"/>
            <a:ext cx="2341884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F98E5B-3B6B-4F3D-B0D2-BB7C727D30A2}"/>
              </a:ext>
            </a:extLst>
          </p:cNvPr>
          <p:cNvSpPr/>
          <p:nvPr userDrawn="1"/>
        </p:nvSpPr>
        <p:spPr>
          <a:xfrm>
            <a:off x="0" y="0"/>
            <a:ext cx="4805698" cy="5476648"/>
          </a:xfrm>
          <a:custGeom>
            <a:avLst/>
            <a:gdLst>
              <a:gd name="connsiteX0" fmla="*/ 0 w 4805698"/>
              <a:gd name="connsiteY0" fmla="*/ 0 h 5476648"/>
              <a:gd name="connsiteX1" fmla="*/ 4805698 w 4805698"/>
              <a:gd name="connsiteY1" fmla="*/ 0 h 5476648"/>
              <a:gd name="connsiteX2" fmla="*/ 4805698 w 4805698"/>
              <a:gd name="connsiteY2" fmla="*/ 5474598 h 5476648"/>
              <a:gd name="connsiteX3" fmla="*/ 4724622 w 4805698"/>
              <a:gd name="connsiteY3" fmla="*/ 5476648 h 5476648"/>
              <a:gd name="connsiteX4" fmla="*/ 47472 w 4805698"/>
              <a:gd name="connsiteY4" fmla="*/ 2035638 h 5476648"/>
              <a:gd name="connsiteX5" fmla="*/ 0 w 4805698"/>
              <a:gd name="connsiteY5" fmla="*/ 1868464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698" h="5476648">
                <a:moveTo>
                  <a:pt x="0" y="0"/>
                </a:moveTo>
                <a:lnTo>
                  <a:pt x="4805698" y="0"/>
                </a:lnTo>
                <a:lnTo>
                  <a:pt x="4805698" y="5474598"/>
                </a:lnTo>
                <a:lnTo>
                  <a:pt x="4724622" y="5476648"/>
                </a:lnTo>
                <a:cubicBezTo>
                  <a:pt x="2527040" y="5476648"/>
                  <a:pt x="667530" y="4029185"/>
                  <a:pt x="47472" y="2035638"/>
                </a:cubicBezTo>
                <a:lnTo>
                  <a:pt x="0" y="18684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6A6F705-A13E-473F-A3CD-C94D5D62E5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5750" y="0"/>
            <a:ext cx="11906250" cy="6858000"/>
          </a:xfrm>
          <a:custGeom>
            <a:avLst/>
            <a:gdLst>
              <a:gd name="connsiteX0" fmla="*/ 23502 w 11906250"/>
              <a:gd name="connsiteY0" fmla="*/ 0 h 6858000"/>
              <a:gd name="connsiteX1" fmla="*/ 6175003 w 11906250"/>
              <a:gd name="connsiteY1" fmla="*/ 0 h 6858000"/>
              <a:gd name="connsiteX2" fmla="*/ 11906250 w 11906250"/>
              <a:gd name="connsiteY2" fmla="*/ 0 h 6858000"/>
              <a:gd name="connsiteX3" fmla="*/ 11906250 w 11906250"/>
              <a:gd name="connsiteY3" fmla="*/ 6858000 h 6858000"/>
              <a:gd name="connsiteX4" fmla="*/ 1325844 w 11906250"/>
              <a:gd name="connsiteY4" fmla="*/ 6858000 h 6858000"/>
              <a:gd name="connsiteX5" fmla="*/ 1035956 w 11906250"/>
              <a:gd name="connsiteY5" fmla="*/ 6188514 h 6858000"/>
              <a:gd name="connsiteX6" fmla="*/ 0 w 11906250"/>
              <a:gd name="connsiteY6" fmla="*/ 805401 h 6858000"/>
              <a:gd name="connsiteX7" fmla="*/ 18803 w 11906250"/>
              <a:gd name="connsiteY7" fmla="*/ 617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6858000">
                <a:moveTo>
                  <a:pt x="23502" y="0"/>
                </a:moveTo>
                <a:lnTo>
                  <a:pt x="6175003" y="0"/>
                </a:lnTo>
                <a:lnTo>
                  <a:pt x="11906250" y="0"/>
                </a:lnTo>
                <a:lnTo>
                  <a:pt x="11906250" y="6858000"/>
                </a:lnTo>
                <a:lnTo>
                  <a:pt x="1325844" y="6858000"/>
                </a:lnTo>
                <a:lnTo>
                  <a:pt x="1035956" y="6188514"/>
                </a:lnTo>
                <a:cubicBezTo>
                  <a:pt x="367715" y="4524820"/>
                  <a:pt x="0" y="2708053"/>
                  <a:pt x="0" y="805401"/>
                </a:cubicBezTo>
                <a:cubicBezTo>
                  <a:pt x="0" y="556001"/>
                  <a:pt x="6319" y="308077"/>
                  <a:pt x="18803" y="617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Ins="274320" anchor="ctr" anchorCtr="0">
            <a:noAutofit/>
          </a:bodyPr>
          <a:lstStyle>
            <a:lvl1pPr marL="0" indent="0" algn="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50E2B-D4EB-48E5-95A6-2CD7179F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1 Option 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F98E5B-3B6B-4F3D-B0D2-BB7C727D30A2}"/>
              </a:ext>
            </a:extLst>
          </p:cNvPr>
          <p:cNvSpPr/>
          <p:nvPr userDrawn="1"/>
        </p:nvSpPr>
        <p:spPr>
          <a:xfrm flipH="1" flipV="1">
            <a:off x="7386302" y="1381352"/>
            <a:ext cx="4805698" cy="5476648"/>
          </a:xfrm>
          <a:custGeom>
            <a:avLst/>
            <a:gdLst>
              <a:gd name="connsiteX0" fmla="*/ 0 w 4805698"/>
              <a:gd name="connsiteY0" fmla="*/ 0 h 5476648"/>
              <a:gd name="connsiteX1" fmla="*/ 4805698 w 4805698"/>
              <a:gd name="connsiteY1" fmla="*/ 0 h 5476648"/>
              <a:gd name="connsiteX2" fmla="*/ 4805698 w 4805698"/>
              <a:gd name="connsiteY2" fmla="*/ 5474598 h 5476648"/>
              <a:gd name="connsiteX3" fmla="*/ 4724622 w 4805698"/>
              <a:gd name="connsiteY3" fmla="*/ 5476648 h 5476648"/>
              <a:gd name="connsiteX4" fmla="*/ 47472 w 4805698"/>
              <a:gd name="connsiteY4" fmla="*/ 2035638 h 5476648"/>
              <a:gd name="connsiteX5" fmla="*/ 0 w 4805698"/>
              <a:gd name="connsiteY5" fmla="*/ 1868464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698" h="5476648">
                <a:moveTo>
                  <a:pt x="0" y="0"/>
                </a:moveTo>
                <a:lnTo>
                  <a:pt x="4805698" y="0"/>
                </a:lnTo>
                <a:lnTo>
                  <a:pt x="4805698" y="5474598"/>
                </a:lnTo>
                <a:lnTo>
                  <a:pt x="4724622" y="5476648"/>
                </a:lnTo>
                <a:cubicBezTo>
                  <a:pt x="2527040" y="5476648"/>
                  <a:pt x="667530" y="4029185"/>
                  <a:pt x="47472" y="2035638"/>
                </a:cubicBezTo>
                <a:lnTo>
                  <a:pt x="0" y="18684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CDF7-53C1-4E54-AACD-9470071256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688763" cy="6858000"/>
          </a:xfrm>
          <a:solidFill>
            <a:schemeClr val="bg1">
              <a:lumMod val="95000"/>
            </a:schemeClr>
          </a:solidFill>
        </p:spPr>
        <p:txBody>
          <a:bodyPr bIns="274320" anchor="b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D4E5BE-AF73-4AF5-871E-3A42F88A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1 Opt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0E679C-9B69-4BE7-974D-7F07BD078EEF}"/>
              </a:ext>
            </a:extLst>
          </p:cNvPr>
          <p:cNvSpPr/>
          <p:nvPr userDrawn="1"/>
        </p:nvSpPr>
        <p:spPr>
          <a:xfrm>
            <a:off x="0" y="0"/>
            <a:ext cx="4805698" cy="5476648"/>
          </a:xfrm>
          <a:custGeom>
            <a:avLst/>
            <a:gdLst>
              <a:gd name="connsiteX0" fmla="*/ 0 w 4805698"/>
              <a:gd name="connsiteY0" fmla="*/ 0 h 5476648"/>
              <a:gd name="connsiteX1" fmla="*/ 4805698 w 4805698"/>
              <a:gd name="connsiteY1" fmla="*/ 0 h 5476648"/>
              <a:gd name="connsiteX2" fmla="*/ 4805698 w 4805698"/>
              <a:gd name="connsiteY2" fmla="*/ 5474598 h 5476648"/>
              <a:gd name="connsiteX3" fmla="*/ 4724622 w 4805698"/>
              <a:gd name="connsiteY3" fmla="*/ 5476648 h 5476648"/>
              <a:gd name="connsiteX4" fmla="*/ 47472 w 4805698"/>
              <a:gd name="connsiteY4" fmla="*/ 2035638 h 5476648"/>
              <a:gd name="connsiteX5" fmla="*/ 0 w 4805698"/>
              <a:gd name="connsiteY5" fmla="*/ 1868464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698" h="5476648">
                <a:moveTo>
                  <a:pt x="0" y="0"/>
                </a:moveTo>
                <a:lnTo>
                  <a:pt x="4805698" y="0"/>
                </a:lnTo>
                <a:lnTo>
                  <a:pt x="4805698" y="5474598"/>
                </a:lnTo>
                <a:lnTo>
                  <a:pt x="4724622" y="5476648"/>
                </a:lnTo>
                <a:cubicBezTo>
                  <a:pt x="2527040" y="5476648"/>
                  <a:pt x="667530" y="4029185"/>
                  <a:pt x="47472" y="2035638"/>
                </a:cubicBezTo>
                <a:lnTo>
                  <a:pt x="0" y="18684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F98E5B-3B6B-4F3D-B0D2-BB7C727D30A2}"/>
              </a:ext>
            </a:extLst>
          </p:cNvPr>
          <p:cNvSpPr/>
          <p:nvPr userDrawn="1"/>
        </p:nvSpPr>
        <p:spPr>
          <a:xfrm flipH="1" flipV="1">
            <a:off x="7386302" y="1381352"/>
            <a:ext cx="4805698" cy="5476648"/>
          </a:xfrm>
          <a:custGeom>
            <a:avLst/>
            <a:gdLst>
              <a:gd name="connsiteX0" fmla="*/ 0 w 4805698"/>
              <a:gd name="connsiteY0" fmla="*/ 0 h 5476648"/>
              <a:gd name="connsiteX1" fmla="*/ 4805698 w 4805698"/>
              <a:gd name="connsiteY1" fmla="*/ 0 h 5476648"/>
              <a:gd name="connsiteX2" fmla="*/ 4805698 w 4805698"/>
              <a:gd name="connsiteY2" fmla="*/ 5474598 h 5476648"/>
              <a:gd name="connsiteX3" fmla="*/ 4724622 w 4805698"/>
              <a:gd name="connsiteY3" fmla="*/ 5476648 h 5476648"/>
              <a:gd name="connsiteX4" fmla="*/ 47472 w 4805698"/>
              <a:gd name="connsiteY4" fmla="*/ 2035638 h 5476648"/>
              <a:gd name="connsiteX5" fmla="*/ 0 w 4805698"/>
              <a:gd name="connsiteY5" fmla="*/ 1868464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698" h="5476648">
                <a:moveTo>
                  <a:pt x="0" y="0"/>
                </a:moveTo>
                <a:lnTo>
                  <a:pt x="4805698" y="0"/>
                </a:lnTo>
                <a:lnTo>
                  <a:pt x="4805698" y="5474598"/>
                </a:lnTo>
                <a:lnTo>
                  <a:pt x="4724622" y="5476648"/>
                </a:lnTo>
                <a:cubicBezTo>
                  <a:pt x="2527040" y="5476648"/>
                  <a:pt x="667530" y="4029185"/>
                  <a:pt x="47472" y="2035638"/>
                </a:cubicBezTo>
                <a:lnTo>
                  <a:pt x="0" y="18684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CDF7-53C1-4E54-AACD-9470071256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2926" y="0"/>
            <a:ext cx="10626148" cy="6858000"/>
          </a:xfrm>
          <a:solidFill>
            <a:schemeClr val="bg1">
              <a:lumMod val="95000"/>
            </a:schemeClr>
          </a:solidFill>
        </p:spPr>
        <p:txBody>
          <a:bodyPr bIns="274320" anchor="b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F301E8-A85E-4A16-9763-E7452054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1 Option 4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1E4139-2E99-438A-9E0E-BE17873AA91C}"/>
              </a:ext>
            </a:extLst>
          </p:cNvPr>
          <p:cNvSpPr/>
          <p:nvPr userDrawn="1"/>
        </p:nvSpPr>
        <p:spPr>
          <a:xfrm flipV="1">
            <a:off x="71438" y="5558693"/>
            <a:ext cx="1181100" cy="1299307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829CCC-86BB-48F1-ACF8-76D4B2803BB6}"/>
              </a:ext>
            </a:extLst>
          </p:cNvPr>
          <p:cNvSpPr/>
          <p:nvPr userDrawn="1"/>
        </p:nvSpPr>
        <p:spPr>
          <a:xfrm flipH="1">
            <a:off x="10939464" y="0"/>
            <a:ext cx="1181100" cy="1299307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3C7AA5-33FE-446F-B5D8-A0FFF2EFF8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438" y="0"/>
            <a:ext cx="12049126" cy="6858000"/>
          </a:xfrm>
          <a:custGeom>
            <a:avLst/>
            <a:gdLst>
              <a:gd name="connsiteX0" fmla="*/ 1072002 w 12049126"/>
              <a:gd name="connsiteY0" fmla="*/ 0 h 6858000"/>
              <a:gd name="connsiteX1" fmla="*/ 10977124 w 12049126"/>
              <a:gd name="connsiteY1" fmla="*/ 0 h 6858000"/>
              <a:gd name="connsiteX2" fmla="*/ 11020225 w 12049126"/>
              <a:gd name="connsiteY2" fmla="*/ 60611 h 6858000"/>
              <a:gd name="connsiteX3" fmla="*/ 12049126 w 12049126"/>
              <a:gd name="connsiteY3" fmla="*/ 3429001 h 6858000"/>
              <a:gd name="connsiteX4" fmla="*/ 11020225 w 12049126"/>
              <a:gd name="connsiteY4" fmla="*/ 6797392 h 6858000"/>
              <a:gd name="connsiteX5" fmla="*/ 10977125 w 12049126"/>
              <a:gd name="connsiteY5" fmla="*/ 6858000 h 6858000"/>
              <a:gd name="connsiteX6" fmla="*/ 1072001 w 12049126"/>
              <a:gd name="connsiteY6" fmla="*/ 6858000 h 6858000"/>
              <a:gd name="connsiteX7" fmla="*/ 1028901 w 12049126"/>
              <a:gd name="connsiteY7" fmla="*/ 6797392 h 6858000"/>
              <a:gd name="connsiteX8" fmla="*/ 0 w 12049126"/>
              <a:gd name="connsiteY8" fmla="*/ 3429001 h 6858000"/>
              <a:gd name="connsiteX9" fmla="*/ 1028901 w 12049126"/>
              <a:gd name="connsiteY9" fmla="*/ 606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49126" h="6858000">
                <a:moveTo>
                  <a:pt x="1072002" y="0"/>
                </a:moveTo>
                <a:lnTo>
                  <a:pt x="10977124" y="0"/>
                </a:lnTo>
                <a:lnTo>
                  <a:pt x="11020225" y="60611"/>
                </a:lnTo>
                <a:cubicBezTo>
                  <a:pt x="11669820" y="1022137"/>
                  <a:pt x="12049126" y="2181273"/>
                  <a:pt x="12049126" y="3429001"/>
                </a:cubicBezTo>
                <a:cubicBezTo>
                  <a:pt x="12049126" y="4676729"/>
                  <a:pt x="11669820" y="5835865"/>
                  <a:pt x="11020225" y="6797392"/>
                </a:cubicBezTo>
                <a:lnTo>
                  <a:pt x="10977125" y="6858000"/>
                </a:lnTo>
                <a:lnTo>
                  <a:pt x="1072001" y="6858000"/>
                </a:lnTo>
                <a:lnTo>
                  <a:pt x="1028901" y="6797392"/>
                </a:lnTo>
                <a:cubicBezTo>
                  <a:pt x="379307" y="5835865"/>
                  <a:pt x="0" y="4676729"/>
                  <a:pt x="0" y="3429001"/>
                </a:cubicBezTo>
                <a:cubicBezTo>
                  <a:pt x="0" y="2181273"/>
                  <a:pt x="379307" y="1022137"/>
                  <a:pt x="1028901" y="60611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bIns="457200" anchor="b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879487-3062-451C-8393-F927D527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1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373542-9E14-4962-A4AC-961BF25C3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98742" y="2138741"/>
            <a:ext cx="267416" cy="2580518"/>
          </a:xfrm>
          <a:custGeom>
            <a:avLst/>
            <a:gdLst>
              <a:gd name="connsiteX0" fmla="*/ 0 w 267416"/>
              <a:gd name="connsiteY0" fmla="*/ 0 h 2580518"/>
              <a:gd name="connsiteX1" fmla="*/ 11921 w 267416"/>
              <a:gd name="connsiteY1" fmla="*/ 24746 h 2580518"/>
              <a:gd name="connsiteX2" fmla="*/ 267416 w 267416"/>
              <a:gd name="connsiteY2" fmla="*/ 1290259 h 2580518"/>
              <a:gd name="connsiteX3" fmla="*/ 11921 w 267416"/>
              <a:gd name="connsiteY3" fmla="*/ 2555773 h 2580518"/>
              <a:gd name="connsiteX4" fmla="*/ 0 w 267416"/>
              <a:gd name="connsiteY4" fmla="*/ 2580518 h 258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16" h="2580518">
                <a:moveTo>
                  <a:pt x="0" y="0"/>
                </a:moveTo>
                <a:lnTo>
                  <a:pt x="11921" y="24746"/>
                </a:lnTo>
                <a:cubicBezTo>
                  <a:pt x="176440" y="413714"/>
                  <a:pt x="267416" y="841362"/>
                  <a:pt x="267416" y="1290259"/>
                </a:cubicBezTo>
                <a:cubicBezTo>
                  <a:pt x="267416" y="1739156"/>
                  <a:pt x="176440" y="2166805"/>
                  <a:pt x="11921" y="2555773"/>
                </a:cubicBezTo>
                <a:lnTo>
                  <a:pt x="0" y="25805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0A9B39-FC82-43E5-A12B-25304A22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9898743" cy="6858000"/>
          </a:xfrm>
          <a:solidFill>
            <a:schemeClr val="bg1">
              <a:lumMod val="95000"/>
            </a:schemeClr>
          </a:solidFill>
        </p:spPr>
        <p:txBody>
          <a:bodyPr bIns="457200" anchor="b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FDCE4D-5D17-4D45-AE91-D2135E9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F93DEDB-07FA-BB41-162D-9B675132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77566" y="5045961"/>
            <a:ext cx="2377440" cy="1234440"/>
          </a:xfr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60000"/>
              </a:lnSpc>
              <a:spcBef>
                <a:spcPts val="0"/>
              </a:spcBef>
              <a:buNone/>
              <a:defRPr sz="6600" spc="-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and</a:t>
            </a:r>
          </a:p>
        </p:txBody>
      </p:sp>
      <p:sp>
        <p:nvSpPr>
          <p:cNvPr id="4" name="Partner1">
            <a:extLst>
              <a:ext uri="{FF2B5EF4-FFF2-40B4-BE49-F238E27FC236}">
                <a16:creationId xmlns:a16="http://schemas.microsoft.com/office/drawing/2014/main" id="{74CCF06F-4B9A-45D7-9B16-18375C83B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74650" y="5416518"/>
            <a:ext cx="1188436" cy="415241"/>
          </a:xfrm>
        </p:spPr>
        <p:txBody>
          <a:bodyPr anchor="b">
            <a:noAutofit/>
          </a:bodyPr>
          <a:lstStyle>
            <a:lvl1pPr marL="0" indent="0">
              <a:lnSpc>
                <a:spcPct val="65000"/>
              </a:lnSpc>
              <a:buNone/>
              <a:defRPr sz="1400" b="1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" name="Partner2">
            <a:extLst>
              <a:ext uri="{FF2B5EF4-FFF2-40B4-BE49-F238E27FC236}">
                <a16:creationId xmlns:a16="http://schemas.microsoft.com/office/drawing/2014/main" id="{12C1022D-1D22-417E-88AE-CBDC3DAD0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99562" y="5928893"/>
            <a:ext cx="1188437" cy="535373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65000"/>
              </a:lnSpc>
              <a:buNone/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88512-9A21-454B-A07C-C17CA274FB3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4650" y="6356350"/>
            <a:ext cx="1580356" cy="365125"/>
          </a:xfrm>
        </p:spPr>
        <p:txBody>
          <a:bodyPr/>
          <a:lstStyle/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D31D9E-5274-47A8-8230-F509FA535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09412" y="3181163"/>
            <a:ext cx="495674" cy="495674"/>
          </a:xfrm>
          <a:prstGeom prst="ellipse">
            <a:avLst/>
          </a:prstGeom>
          <a:noFill/>
          <a:ln w="203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615402-924F-401B-BD65-A798B33C3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96815" y="0"/>
            <a:ext cx="4978400" cy="5476648"/>
          </a:xfrm>
          <a:custGeom>
            <a:avLst/>
            <a:gdLst>
              <a:gd name="connsiteX0" fmla="*/ 35272 w 4978400"/>
              <a:gd name="connsiteY0" fmla="*/ 0 h 5476648"/>
              <a:gd name="connsiteX1" fmla="*/ 4978400 w 4978400"/>
              <a:gd name="connsiteY1" fmla="*/ 0 h 5476648"/>
              <a:gd name="connsiteX2" fmla="*/ 4978400 w 4978400"/>
              <a:gd name="connsiteY2" fmla="*/ 5474598 h 5476648"/>
              <a:gd name="connsiteX3" fmla="*/ 4897324 w 4978400"/>
              <a:gd name="connsiteY3" fmla="*/ 5476648 h 5476648"/>
              <a:gd name="connsiteX4" fmla="*/ 0 w 4978400"/>
              <a:gd name="connsiteY4" fmla="*/ 579324 h 5476648"/>
              <a:gd name="connsiteX5" fmla="*/ 25285 w 4978400"/>
              <a:gd name="connsiteY5" fmla="*/ 78601 h 547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8400" h="5476648">
                <a:moveTo>
                  <a:pt x="35272" y="0"/>
                </a:moveTo>
                <a:lnTo>
                  <a:pt x="4978400" y="0"/>
                </a:lnTo>
                <a:lnTo>
                  <a:pt x="4978400" y="5474598"/>
                </a:lnTo>
                <a:lnTo>
                  <a:pt x="4897324" y="5476648"/>
                </a:lnTo>
                <a:cubicBezTo>
                  <a:pt x="2192607" y="5476648"/>
                  <a:pt x="0" y="3284041"/>
                  <a:pt x="0" y="579324"/>
                </a:cubicBezTo>
                <a:cubicBezTo>
                  <a:pt x="0" y="410279"/>
                  <a:pt x="8565" y="243235"/>
                  <a:pt x="25285" y="78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A5FC801-48D7-4FF1-A31F-A732E9069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44967" y="0"/>
            <a:ext cx="8510362" cy="6858000"/>
          </a:xfrm>
          <a:custGeom>
            <a:avLst/>
            <a:gdLst>
              <a:gd name="connsiteX0" fmla="*/ 13494 w 8510362"/>
              <a:gd name="connsiteY0" fmla="*/ 0 h 6858000"/>
              <a:gd name="connsiteX1" fmla="*/ 8510362 w 8510362"/>
              <a:gd name="connsiteY1" fmla="*/ 0 h 6858000"/>
              <a:gd name="connsiteX2" fmla="*/ 8510362 w 8510362"/>
              <a:gd name="connsiteY2" fmla="*/ 6858000 h 6858000"/>
              <a:gd name="connsiteX3" fmla="*/ 3014588 w 8510362"/>
              <a:gd name="connsiteY3" fmla="*/ 6858000 h 6858000"/>
              <a:gd name="connsiteX4" fmla="*/ 2848427 w 8510362"/>
              <a:gd name="connsiteY4" fmla="*/ 6719827 h 6858000"/>
              <a:gd name="connsiteX5" fmla="*/ 0 w 8510362"/>
              <a:gd name="connsiteY5" fmla="*/ 462431 h 6858000"/>
              <a:gd name="connsiteX6" fmla="*/ 10796 w 8510362"/>
              <a:gd name="connsiteY6" fmla="*/ 354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0362" h="6858000">
                <a:moveTo>
                  <a:pt x="13494" y="0"/>
                </a:moveTo>
                <a:lnTo>
                  <a:pt x="8510362" y="0"/>
                </a:lnTo>
                <a:lnTo>
                  <a:pt x="8510362" y="6858000"/>
                </a:lnTo>
                <a:lnTo>
                  <a:pt x="3014588" y="6858000"/>
                </a:lnTo>
                <a:lnTo>
                  <a:pt x="2848427" y="6719827"/>
                </a:lnTo>
                <a:cubicBezTo>
                  <a:pt x="1103037" y="5198776"/>
                  <a:pt x="0" y="2959418"/>
                  <a:pt x="0" y="462431"/>
                </a:cubicBezTo>
                <a:cubicBezTo>
                  <a:pt x="0" y="319235"/>
                  <a:pt x="3628" y="176886"/>
                  <a:pt x="10796" y="354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914400" anchor="t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A3394F-AA9B-48A7-BC9B-C798DCA6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>
            <a:lvl1pPr>
              <a:defRPr sz="14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artner2">
            <a:extLst>
              <a:ext uri="{FF2B5EF4-FFF2-40B4-BE49-F238E27FC236}">
                <a16:creationId xmlns:a16="http://schemas.microsoft.com/office/drawing/2014/main" id="{7035F725-9952-46A6-9AAE-4E9006EBE3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706236" y="1518451"/>
            <a:ext cx="3783637" cy="3783637"/>
          </a:xfrm>
        </p:spPr>
        <p:txBody>
          <a:bodyPr lIns="0" tIns="0" rIns="0" bIns="0" anchor="b">
            <a:prstTxWarp prst="textArchDown">
              <a:avLst/>
            </a:prstTxWarp>
            <a:noAutofit/>
          </a:bodyPr>
          <a:lstStyle>
            <a:lvl1pPr marL="0" indent="0" algn="r">
              <a:lnSpc>
                <a:spcPct val="100000"/>
              </a:lnSpc>
              <a:buNone/>
              <a:defRPr sz="15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 algn="r">
              <a:buNone/>
              <a:defRPr/>
            </a:lvl2pPr>
            <a:lvl3pPr marL="539750" indent="0" algn="r">
              <a:buNone/>
              <a:defRPr/>
            </a:lvl3pPr>
            <a:lvl4pPr marL="806450" indent="0" algn="r">
              <a:buNone/>
              <a:defRPr/>
            </a:lvl4pPr>
            <a:lvl5pPr marL="1079500" indent="0" algn="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Partner1">
            <a:extLst>
              <a:ext uri="{FF2B5EF4-FFF2-40B4-BE49-F238E27FC236}">
                <a16:creationId xmlns:a16="http://schemas.microsoft.com/office/drawing/2014/main" id="{19B39F4A-5D33-4C5D-83B8-5B789CB03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9865474">
            <a:off x="724967" y="1537182"/>
            <a:ext cx="3746175" cy="3746175"/>
          </a:xfrm>
        </p:spPr>
        <p:txBody>
          <a:bodyPr anchor="b">
            <a:prstTxWarp prst="textArchDown">
              <a:avLst>
                <a:gd name="adj" fmla="val 21137488"/>
              </a:avLst>
            </a:prstTxWarp>
            <a:noAutofit/>
          </a:bodyPr>
          <a:lstStyle>
            <a:lvl1pPr marL="0" indent="0" algn="l">
              <a:lnSpc>
                <a:spcPct val="100000"/>
              </a:lnSpc>
              <a:buNone/>
              <a:defRPr sz="1500" b="1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751E-0178-43A0-8465-3EBF38B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20EB51B-ACDD-4CD5-8F48-81D58580F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2757" y="1473907"/>
            <a:ext cx="3859688" cy="3898285"/>
          </a:xfrm>
          <a:prstGeom prst="arc">
            <a:avLst>
              <a:gd name="adj1" fmla="val 1700406"/>
              <a:gd name="adj2" fmla="val 484992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C3DC63-5EF8-4005-8818-6FC00D9B6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6228" y="3991483"/>
            <a:ext cx="231235" cy="231235"/>
          </a:xfrm>
          <a:prstGeom prst="ellipse">
            <a:avLst/>
          </a:prstGeom>
          <a:noFill/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B36CF-AE68-448C-9565-55904AC8D4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54" y="1781969"/>
            <a:ext cx="3294063" cy="32940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494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2E7F4-48EC-4595-9FA7-4633C089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576001"/>
            <a:ext cx="10440000" cy="86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E1B7-1C9D-478C-94DD-FE7754AF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1584000"/>
            <a:ext cx="104898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089E-2CAA-4DB4-B60C-D409C8D6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354000"/>
            <a:ext cx="504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B96C8EE-5CE2-4DF5-AEBC-F7D540F7D7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4C25CB8-337E-46F1-A218-7638F305F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60F8-476B-46A9-AE4D-B70F5EF3C486}" type="datetimeFigureOut">
              <a:rPr lang="en-US" smtClean="0"/>
              <a:pPr/>
              <a:t>5/4/2024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7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65" r:id="rId3"/>
    <p:sldLayoutId id="2147483669" r:id="rId4"/>
    <p:sldLayoutId id="2147483670" r:id="rId5"/>
    <p:sldLayoutId id="2147483675" r:id="rId6"/>
    <p:sldLayoutId id="2147483676" r:id="rId7"/>
    <p:sldLayoutId id="2147483660" r:id="rId8"/>
    <p:sldLayoutId id="2147483666" r:id="rId9"/>
    <p:sldLayoutId id="2147483667" r:id="rId10"/>
    <p:sldLayoutId id="2147483668" r:id="rId11"/>
    <p:sldLayoutId id="2147483671" r:id="rId12"/>
    <p:sldLayoutId id="2147483672" r:id="rId13"/>
    <p:sldLayoutId id="2147483673" r:id="rId14"/>
    <p:sldLayoutId id="2147483674" r:id="rId15"/>
    <p:sldLayoutId id="2147483657" r:id="rId16"/>
    <p:sldLayoutId id="2147483677" r:id="rId17"/>
    <p:sldLayoutId id="2147483662" r:id="rId18"/>
    <p:sldLayoutId id="2147483663" r:id="rId19"/>
    <p:sldLayoutId id="2147483664" r:id="rId20"/>
    <p:sldLayoutId id="2147483651" r:id="rId21"/>
    <p:sldLayoutId id="214748365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90000"/>
          </a:schemeClr>
        </a:buClr>
        <a:buFont typeface="Segoe UI" panose="020B0502040204020203" pitchFamily="34" charset="0"/>
        <a:buChar char="·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90000"/>
          </a:schemeClr>
        </a:buClr>
        <a:buFont typeface="Segoe UI" panose="020B0502040204020203" pitchFamily="34" charset="0"/>
        <a:buChar char="·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90000"/>
          </a:schemeClr>
        </a:buClr>
        <a:buFont typeface="Segoe UI" panose="020B0502040204020203" pitchFamily="34" charset="0"/>
        <a:buChar char="·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9500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90000"/>
          </a:schemeClr>
        </a:buClr>
        <a:buFont typeface="Segoe UI" panose="020B0502040204020203" pitchFamily="34" charset="0"/>
        <a:buChar char="·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620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90000"/>
          </a:schemeClr>
        </a:buClr>
        <a:buFont typeface="Segoe UI" panose="020B0502040204020203" pitchFamily="34" charset="0"/>
        <a:buChar char="·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edding couple holding bouquet and standing in street surrounded by trees">
            <a:extLst>
              <a:ext uri="{FF2B5EF4-FFF2-40B4-BE49-F238E27FC236}">
                <a16:creationId xmlns:a16="http://schemas.microsoft.com/office/drawing/2014/main" id="{4714F1A8-2E1C-43A1-8791-6945B28CCE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" b="12"/>
          <a:stretch/>
        </p:blipFill>
        <p:spPr>
          <a:xfrm>
            <a:off x="3681638" y="0"/>
            <a:ext cx="8510362" cy="6858000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8E62F6FF-B6F0-4433-A425-9C85ED53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Title Slide Option 1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79BAB9E-E249-5BB9-B121-861DC0AC0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20700000">
            <a:off x="-628749" y="2490713"/>
            <a:ext cx="1664208" cy="1517904"/>
          </a:xfrm>
        </p:spPr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F42AAD4-87F9-78A7-3BC7-FC0FB0DB3F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1025409" y="2121529"/>
            <a:ext cx="1664208" cy="1517904"/>
          </a:xfrm>
        </p:spPr>
        <p:txBody>
          <a:bodyPr/>
          <a:lstStyle/>
          <a:p>
            <a:r>
              <a:rPr lang="en-US" dirty="0"/>
              <a:t>wedding of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16455A0-A395-9A61-04DC-23137A44DE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912" y="3409222"/>
            <a:ext cx="5519978" cy="2228709"/>
          </a:xfrm>
        </p:spPr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442" y="3454400"/>
            <a:ext cx="2845704" cy="127386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1546" y="5127483"/>
            <a:ext cx="2989473" cy="1147619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</p:spTree>
    <p:extLst>
      <p:ext uri="{BB962C8B-B14F-4D97-AF65-F5344CB8AC3E}">
        <p14:creationId xmlns:p14="http://schemas.microsoft.com/office/powerpoint/2010/main" val="407904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men in suits holding hands">
            <a:extLst>
              <a:ext uri="{FF2B5EF4-FFF2-40B4-BE49-F238E27FC236}">
                <a16:creationId xmlns:a16="http://schemas.microsoft.com/office/drawing/2014/main" id="{AEACF017-4281-4585-BD4A-6F5E4EE197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/>
        </p:blipFill>
        <p:spPr>
          <a:xfrm>
            <a:off x="782926" y="0"/>
            <a:ext cx="10626148" cy="6858000"/>
          </a:xfr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C13C6DFC-56BD-4CFB-A625-460C703D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Fullscreen Image Option 2</a:t>
            </a:r>
          </a:p>
        </p:txBody>
      </p:sp>
    </p:spTree>
    <p:extLst>
      <p:ext uri="{BB962C8B-B14F-4D97-AF65-F5344CB8AC3E}">
        <p14:creationId xmlns:p14="http://schemas.microsoft.com/office/powerpoint/2010/main" val="17975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wedding couple's hands with wedding bands and bouquet">
            <a:extLst>
              <a:ext uri="{FF2B5EF4-FFF2-40B4-BE49-F238E27FC236}">
                <a16:creationId xmlns:a16="http://schemas.microsoft.com/office/drawing/2014/main" id="{2E4C5138-5A2F-4612-A839-0C2C86F4D2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/>
        </p:blipFill>
        <p:spPr>
          <a:xfrm>
            <a:off x="71438" y="0"/>
            <a:ext cx="12049126" cy="6858000"/>
          </a:xfrm>
        </p:spPr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149108D-A03E-4FA1-A99E-A49A9BE9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Fullscreen Image Option 1</a:t>
            </a:r>
          </a:p>
        </p:txBody>
      </p:sp>
    </p:spTree>
    <p:extLst>
      <p:ext uri="{BB962C8B-B14F-4D97-AF65-F5344CB8AC3E}">
        <p14:creationId xmlns:p14="http://schemas.microsoft.com/office/powerpoint/2010/main" val="112481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of bride's hands in her wedding dress">
            <a:extLst>
              <a:ext uri="{FF2B5EF4-FFF2-40B4-BE49-F238E27FC236}">
                <a16:creationId xmlns:a16="http://schemas.microsoft.com/office/drawing/2014/main" id="{A18DE09D-C3C4-4764-BC40-E4AAAEEA3C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" b="2"/>
          <a:stretch/>
        </p:blipFill>
        <p:spPr>
          <a:xfrm>
            <a:off x="0" y="0"/>
            <a:ext cx="4194929" cy="6858000"/>
          </a:xfrm>
        </p:spPr>
      </p:pic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FCD1D110-47C8-45E8-921B-9E2541F8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3 X Images Option 1</a:t>
            </a:r>
          </a:p>
        </p:txBody>
      </p:sp>
      <p:pic>
        <p:nvPicPr>
          <p:cNvPr id="8" name="Picture Placeholder 7" descr="wedding couple sitting in back seat of car smiling">
            <a:extLst>
              <a:ext uri="{FF2B5EF4-FFF2-40B4-BE49-F238E27FC236}">
                <a16:creationId xmlns:a16="http://schemas.microsoft.com/office/drawing/2014/main" id="{F4F54047-E1B3-42F1-8410-A672A8E6A1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4448969" y="1781969"/>
            <a:ext cx="3294063" cy="329406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9736382">
            <a:off x="4222913" y="1537182"/>
            <a:ext cx="3746175" cy="374617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5400000">
            <a:off x="4204182" y="1518451"/>
            <a:ext cx="3783637" cy="3783637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  <p:pic>
        <p:nvPicPr>
          <p:cNvPr id="25" name="Picture Placeholder 24" descr="Wedding cupcakes">
            <a:extLst>
              <a:ext uri="{FF2B5EF4-FFF2-40B4-BE49-F238E27FC236}">
                <a16:creationId xmlns:a16="http://schemas.microsoft.com/office/drawing/2014/main" id="{D7AE8DA2-0105-42CD-AA62-4CF46992F8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7987819" y="389885"/>
            <a:ext cx="4204181" cy="6078230"/>
          </a:xfrm>
        </p:spPr>
      </p:pic>
    </p:spTree>
    <p:extLst>
      <p:ext uri="{BB962C8B-B14F-4D97-AF65-F5344CB8AC3E}">
        <p14:creationId xmlns:p14="http://schemas.microsoft.com/office/powerpoint/2010/main" val="21035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 hidden="1">
            <a:extLst>
              <a:ext uri="{FF2B5EF4-FFF2-40B4-BE49-F238E27FC236}">
                <a16:creationId xmlns:a16="http://schemas.microsoft.com/office/drawing/2014/main" id="{E9E5B8FE-2EE0-4E79-BF69-7681D142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3 X Images Option 2</a:t>
            </a:r>
          </a:p>
        </p:txBody>
      </p:sp>
      <p:pic>
        <p:nvPicPr>
          <p:cNvPr id="7" name="Picture Placeholder 6" descr="two women in field hugging and smiling">
            <a:extLst>
              <a:ext uri="{FF2B5EF4-FFF2-40B4-BE49-F238E27FC236}">
                <a16:creationId xmlns:a16="http://schemas.microsoft.com/office/drawing/2014/main" id="{DFDF6122-5506-4990-8604-5B42C94C87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90156"/>
            <a:ext cx="4194929" cy="4767843"/>
          </a:xfrm>
        </p:spPr>
      </p:pic>
      <p:pic>
        <p:nvPicPr>
          <p:cNvPr id="18" name="Picture Placeholder 17" descr="close up of wedding couple's hands with wedding bands and bouquet">
            <a:extLst>
              <a:ext uri="{FF2B5EF4-FFF2-40B4-BE49-F238E27FC236}">
                <a16:creationId xmlns:a16="http://schemas.microsoft.com/office/drawing/2014/main" id="{1E9946FC-A79B-4FF1-B43A-BD61453AB9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7157" y="2090157"/>
            <a:ext cx="2677686" cy="2677686"/>
          </a:xfrm>
        </p:spPr>
      </p:pic>
      <p:pic>
        <p:nvPicPr>
          <p:cNvPr id="14" name="Picture Placeholder 13" descr="wedding couple with husband kissing wife's hand">
            <a:extLst>
              <a:ext uri="{FF2B5EF4-FFF2-40B4-BE49-F238E27FC236}">
                <a16:creationId xmlns:a16="http://schemas.microsoft.com/office/drawing/2014/main" id="{A0E0D8F6-9210-47B4-92F8-58C9A1FF60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2251" y="844819"/>
            <a:ext cx="3923024" cy="392302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4CE3FA-6203-CE0E-FBF5-9065625F27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7817" y="3923510"/>
            <a:ext cx="2845704" cy="127386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9357" y="5480273"/>
            <a:ext cx="2529056" cy="1147619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</p:spTree>
    <p:extLst>
      <p:ext uri="{BB962C8B-B14F-4D97-AF65-F5344CB8AC3E}">
        <p14:creationId xmlns:p14="http://schemas.microsoft.com/office/powerpoint/2010/main" val="247537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men laughing and half hugging">
            <a:extLst>
              <a:ext uri="{FF2B5EF4-FFF2-40B4-BE49-F238E27FC236}">
                <a16:creationId xmlns:a16="http://schemas.microsoft.com/office/drawing/2014/main" id="{74D8293D-B17F-4112-B903-19E28A9D256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" r="37"/>
          <a:stretch/>
        </p:blipFill>
        <p:spPr>
          <a:xfrm>
            <a:off x="0" y="0"/>
            <a:ext cx="6578837" cy="6858000"/>
          </a:xfrm>
        </p:spPr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03A6F087-3103-428F-B80E-33AA1791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4 X Images Option 1</a:t>
            </a:r>
          </a:p>
        </p:txBody>
      </p:sp>
      <p:pic>
        <p:nvPicPr>
          <p:cNvPr id="13" name="Picture Placeholder 12" descr="wedding couple holding bouquet and standing in street surrounded by trees">
            <a:extLst>
              <a:ext uri="{FF2B5EF4-FFF2-40B4-BE49-F238E27FC236}">
                <a16:creationId xmlns:a16="http://schemas.microsoft.com/office/drawing/2014/main" id="{704D77CB-E288-4D73-A996-188A5B11A8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" r="37"/>
          <a:stretch/>
        </p:blipFill>
        <p:spPr>
          <a:xfrm>
            <a:off x="6873300" y="1171968"/>
            <a:ext cx="2158332" cy="2158332"/>
          </a:xfrm>
        </p:spPr>
      </p:pic>
      <p:pic>
        <p:nvPicPr>
          <p:cNvPr id="19" name="Picture Placeholder 18" descr="close up of wedding couple holding hands">
            <a:extLst>
              <a:ext uri="{FF2B5EF4-FFF2-40B4-BE49-F238E27FC236}">
                <a16:creationId xmlns:a16="http://schemas.microsoft.com/office/drawing/2014/main" id="{29344F11-2D28-42F8-8345-2DA2BB23F82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" r="37"/>
          <a:stretch/>
        </p:blipFill>
        <p:spPr>
          <a:xfrm>
            <a:off x="6873299" y="3662644"/>
            <a:ext cx="2158332" cy="2158332"/>
          </a:xfrm>
        </p:spPr>
      </p:pic>
      <p:pic>
        <p:nvPicPr>
          <p:cNvPr id="23" name="Picture Placeholder 22" descr="bride putting on lipstick while looking at her reflection in the side of a car">
            <a:extLst>
              <a:ext uri="{FF2B5EF4-FFF2-40B4-BE49-F238E27FC236}">
                <a16:creationId xmlns:a16="http://schemas.microsoft.com/office/drawing/2014/main" id="{56844FC3-79F4-4719-95B1-CB684C27554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2657" y="1171968"/>
            <a:ext cx="2158332" cy="215833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C60B08-0775-9FDA-2E33-5D7C313F8A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74650" y="5416518"/>
            <a:ext cx="1188436" cy="415241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99562" y="5928893"/>
            <a:ext cx="1188437" cy="535373"/>
          </a:xfrm>
        </p:spPr>
        <p:txBody>
          <a:bodyPr/>
          <a:lstStyle/>
          <a:p>
            <a:pPr lvl="0"/>
            <a:r>
              <a:rPr lang="en-US" noProof="1"/>
              <a:t>Kalle Astrom</a:t>
            </a:r>
          </a:p>
        </p:txBody>
      </p:sp>
    </p:spTree>
    <p:extLst>
      <p:ext uri="{BB962C8B-B14F-4D97-AF65-F5344CB8AC3E}">
        <p14:creationId xmlns:p14="http://schemas.microsoft.com/office/powerpoint/2010/main" val="33527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wedding couple holding bouquet and standing in street surrounded by trees">
            <a:extLst>
              <a:ext uri="{FF2B5EF4-FFF2-40B4-BE49-F238E27FC236}">
                <a16:creationId xmlns:a16="http://schemas.microsoft.com/office/drawing/2014/main" id="{14F96F14-3BEF-4F2E-8426-C1CB692ABF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>
          <a:xfrm>
            <a:off x="0" y="2"/>
            <a:ext cx="2718994" cy="5872039"/>
          </a:xfrm>
        </p:spPr>
      </p:pic>
      <p:sp>
        <p:nvSpPr>
          <p:cNvPr id="20" name="Title 19" hidden="1">
            <a:extLst>
              <a:ext uri="{FF2B5EF4-FFF2-40B4-BE49-F238E27FC236}">
                <a16:creationId xmlns:a16="http://schemas.microsoft.com/office/drawing/2014/main" id="{0BD8B3B7-479A-4A52-AD81-B033968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4 X Images Option 2</a:t>
            </a:r>
          </a:p>
        </p:txBody>
      </p:sp>
      <p:pic>
        <p:nvPicPr>
          <p:cNvPr id="36" name="Picture Placeholder 35" descr="wedding couple sitting in back seat of car smiling">
            <a:extLst>
              <a:ext uri="{FF2B5EF4-FFF2-40B4-BE49-F238E27FC236}">
                <a16:creationId xmlns:a16="http://schemas.microsoft.com/office/drawing/2014/main" id="{4C765D23-86F7-4C0D-B432-63C638F0F7E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53" y="3407443"/>
            <a:ext cx="2158332" cy="2158332"/>
          </a:xfrm>
        </p:spPr>
      </p:pic>
      <p:pic>
        <p:nvPicPr>
          <p:cNvPr id="18" name="Picture Placeholder 17" descr="wedding couple with husband kissing wife's hand">
            <a:extLst>
              <a:ext uri="{FF2B5EF4-FFF2-40B4-BE49-F238E27FC236}">
                <a16:creationId xmlns:a16="http://schemas.microsoft.com/office/drawing/2014/main" id="{A917C97C-1FDC-4D0E-8224-CE70D58B03C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0477" y="1890457"/>
            <a:ext cx="2158332" cy="215833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72D72D-D136-042F-AB82-D62F9CFFCB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0168" y="3888377"/>
            <a:ext cx="2377440" cy="1234440"/>
          </a:xfrm>
        </p:spPr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3977" y="4260818"/>
            <a:ext cx="1188436" cy="415241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8889" y="4773193"/>
            <a:ext cx="1188437" cy="535373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  <p:pic>
        <p:nvPicPr>
          <p:cNvPr id="7" name="Picture Placeholder 6" descr="two women in field hugging and smiling">
            <a:extLst>
              <a:ext uri="{FF2B5EF4-FFF2-40B4-BE49-F238E27FC236}">
                <a16:creationId xmlns:a16="http://schemas.microsoft.com/office/drawing/2014/main" id="{4AAAE777-20A3-43D5-9B4A-746D5F724E8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" b="8"/>
          <a:stretch/>
        </p:blipFill>
        <p:spPr>
          <a:xfrm>
            <a:off x="5613163" y="0"/>
            <a:ext cx="6578837" cy="6858000"/>
          </a:xfrm>
        </p:spPr>
      </p:pic>
    </p:spTree>
    <p:extLst>
      <p:ext uri="{BB962C8B-B14F-4D97-AF65-F5344CB8AC3E}">
        <p14:creationId xmlns:p14="http://schemas.microsoft.com/office/powerpoint/2010/main" val="151167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A543-1D71-415E-A534-2239B17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/>
          <a:lstStyle/>
          <a:p>
            <a:r>
              <a:rPr lang="en-US" dirty="0"/>
              <a:t>First look with the bride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C2FC-955F-449D-BA6B-3BC5F2E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15352"/>
            <a:ext cx="3932237" cy="2153635"/>
          </a:xfrm>
        </p:spPr>
        <p:txBody>
          <a:bodyPr/>
          <a:lstStyle/>
          <a:p>
            <a:r>
              <a:rPr lang="en-US" dirty="0"/>
              <a:t>Slow down on the big day and make time for a special moment between you and your partner. One way to do this is to plan a “first look” meeting just before the ceremony begins.</a:t>
            </a:r>
            <a:endParaRPr lang="en-US" noProof="1"/>
          </a:p>
        </p:txBody>
      </p:sp>
      <p:pic>
        <p:nvPicPr>
          <p:cNvPr id="7" name="Picture Placeholder 6" descr="close of bride's hands in her wedding dress">
            <a:extLst>
              <a:ext uri="{FF2B5EF4-FFF2-40B4-BE49-F238E27FC236}">
                <a16:creationId xmlns:a16="http://schemas.microsoft.com/office/drawing/2014/main" id="{6F77EA06-1C35-4CBF-8468-AA898E52AC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/>
        </p:blipFill>
        <p:spPr>
          <a:xfrm>
            <a:off x="5299076" y="0"/>
            <a:ext cx="6892924" cy="6857999"/>
          </a:xfrm>
        </p:spPr>
      </p:pic>
    </p:spTree>
    <p:extLst>
      <p:ext uri="{BB962C8B-B14F-4D97-AF65-F5344CB8AC3E}">
        <p14:creationId xmlns:p14="http://schemas.microsoft.com/office/powerpoint/2010/main" val="31924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A543-1D71-415E-A534-2239B17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135880" cy="2971800"/>
          </a:xfrm>
        </p:spPr>
        <p:txBody>
          <a:bodyPr/>
          <a:lstStyle/>
          <a:p>
            <a:r>
              <a:rPr lang="en-US" dirty="0"/>
              <a:t>Honoring our traditions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C2FC-955F-449D-BA6B-3BC5F2E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3715352"/>
            <a:ext cx="2135880" cy="2153635"/>
          </a:xfrm>
        </p:spPr>
        <p:txBody>
          <a:bodyPr/>
          <a:lstStyle/>
          <a:p>
            <a:r>
              <a:rPr lang="en-US" dirty="0"/>
              <a:t>Traditions hold a place of importance in weddings. People celebrate unions in many different, and beautiful ways.</a:t>
            </a:r>
            <a:endParaRPr lang="en-US" noProof="1"/>
          </a:p>
        </p:txBody>
      </p:sp>
      <p:pic>
        <p:nvPicPr>
          <p:cNvPr id="11" name="Picture Placeholder 10" descr="close up of wedding couple holding hands">
            <a:extLst>
              <a:ext uri="{FF2B5EF4-FFF2-40B4-BE49-F238E27FC236}">
                <a16:creationId xmlns:a16="http://schemas.microsoft.com/office/drawing/2014/main" id="{4FC56D1F-50EB-49F0-8E6B-972B7E789F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" b="166"/>
          <a:stretch/>
        </p:blipFill>
        <p:spPr>
          <a:xfrm>
            <a:off x="3155841" y="0"/>
            <a:ext cx="9036159" cy="6857999"/>
          </a:xfrm>
        </p:spPr>
      </p:pic>
    </p:spTree>
    <p:extLst>
      <p:ext uri="{BB962C8B-B14F-4D97-AF65-F5344CB8AC3E}">
        <p14:creationId xmlns:p14="http://schemas.microsoft.com/office/powerpoint/2010/main" val="142167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3EF-AE1D-4A9F-9351-323E3A56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800" y="2468563"/>
            <a:ext cx="6502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45F44-2048-48BC-B9D1-AE280FF0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800" y="5067300"/>
            <a:ext cx="6502400" cy="901700"/>
          </a:xfrm>
        </p:spPr>
        <p:txBody>
          <a:bodyPr/>
          <a:lstStyle/>
          <a:p>
            <a:r>
              <a:rPr lang="en-US" dirty="0"/>
              <a:t>for joining us in celebration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A19378-02D0-5A9C-33F9-00965E9148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2563BD-44F4-FA4A-625B-C53EE45A27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wedding of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FA5AEEB-0924-8019-71C9-B71816FCF2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1D6D2-E612-473B-BA47-A38C17719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1747" y="4478120"/>
            <a:ext cx="2257073" cy="719064"/>
          </a:xfrm>
        </p:spPr>
        <p:txBody>
          <a:bodyPr/>
          <a:lstStyle/>
          <a:p>
            <a:r>
              <a:rPr lang="en-US" dirty="0"/>
              <a:t>Mira Persson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F1DA6-218C-4B18-818D-9BA3CB4F5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1650" y="5321199"/>
            <a:ext cx="1854200" cy="647801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</p:spTree>
    <p:extLst>
      <p:ext uri="{BB962C8B-B14F-4D97-AF65-F5344CB8AC3E}">
        <p14:creationId xmlns:p14="http://schemas.microsoft.com/office/powerpoint/2010/main" val="79058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2EF5B2B-8A51-43E9-8051-79C36F04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Divider Option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7EA8F0-5010-829D-FC0F-B2565302F2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98821C-D6FE-AC75-3946-E615A54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wedding of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636D47-D90F-27B8-0565-42FCD85343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8499" y="2605179"/>
            <a:ext cx="2845704" cy="1273865"/>
          </a:xfrm>
        </p:spPr>
        <p:txBody>
          <a:bodyPr/>
          <a:lstStyle/>
          <a:p>
            <a:pPr lvl="0"/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99603" y="4278262"/>
            <a:ext cx="2989473" cy="1147619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</p:spTree>
    <p:extLst>
      <p:ext uri="{BB962C8B-B14F-4D97-AF65-F5344CB8AC3E}">
        <p14:creationId xmlns:p14="http://schemas.microsoft.com/office/powerpoint/2010/main" val="356269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edding couple with husband kissing wife's hand">
            <a:extLst>
              <a:ext uri="{FF2B5EF4-FFF2-40B4-BE49-F238E27FC236}">
                <a16:creationId xmlns:a16="http://schemas.microsoft.com/office/drawing/2014/main" id="{79065228-6938-4211-B938-D927BB3454E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/>
        </p:blipFill>
        <p:spPr>
          <a:xfrm>
            <a:off x="0" y="0"/>
            <a:ext cx="8340307" cy="6858000"/>
          </a:xfr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2F986175-F735-4E01-8FC4-0A667FE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Title Slide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417AE6-B292-1622-17F7-BFA14A45F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B2B017-43C7-662D-709C-E972DCB2A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wedding of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175C5-4719-A2EA-9D65-A482DBE60F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65992" y="3253372"/>
            <a:ext cx="2257073" cy="719064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0745" y="4096451"/>
            <a:ext cx="2419350" cy="647801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</p:spTree>
    <p:extLst>
      <p:ext uri="{BB962C8B-B14F-4D97-AF65-F5344CB8AC3E}">
        <p14:creationId xmlns:p14="http://schemas.microsoft.com/office/powerpoint/2010/main" val="24412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55376-8A87-4FCE-982E-A82AA336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Divider Option 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8499" y="2605179"/>
            <a:ext cx="2845704" cy="127386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99603" y="4278262"/>
            <a:ext cx="2989473" cy="1147619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</p:spTree>
    <p:extLst>
      <p:ext uri="{BB962C8B-B14F-4D97-AF65-F5344CB8AC3E}">
        <p14:creationId xmlns:p14="http://schemas.microsoft.com/office/powerpoint/2010/main" val="28488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women in field hugging and smiling">
            <a:extLst>
              <a:ext uri="{FF2B5EF4-FFF2-40B4-BE49-F238E27FC236}">
                <a16:creationId xmlns:a16="http://schemas.microsoft.com/office/drawing/2014/main" id="{411E2767-A5EE-4B41-B273-95516A7D32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/>
        </p:blipFill>
        <p:spPr>
          <a:xfrm>
            <a:off x="0" y="0"/>
            <a:ext cx="7344229" cy="6858000"/>
          </a:xfrm>
        </p:spPr>
      </p:pic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BBA07D2B-E9E0-420E-81A0-F2CEDB49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Title Slide Option 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C3FB9-2EF4-53EE-2F1D-9ED6204EB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EDE363-62BA-C314-E7BA-B4FC2FE91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wedding of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A2871D1-84E2-754A-8B63-DA25E313C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2031" y="4863120"/>
            <a:ext cx="2257073" cy="719064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6784" y="5706199"/>
            <a:ext cx="2419350" cy="647801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61DE3-D366-4018-92FE-72DA9C3E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19054" y="3468760"/>
            <a:ext cx="495674" cy="495674"/>
          </a:xfrm>
          <a:prstGeom prst="ellipse">
            <a:avLst/>
          </a:prstGeom>
          <a:noFill/>
          <a:ln w="203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Wedding cupcakes">
            <a:extLst>
              <a:ext uri="{FF2B5EF4-FFF2-40B4-BE49-F238E27FC236}">
                <a16:creationId xmlns:a16="http://schemas.microsoft.com/office/drawing/2014/main" id="{D7AE8DA2-0105-42CD-AA62-4CF46992F8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2" b="222"/>
          <a:stretch/>
        </p:blipFill>
        <p:spPr>
          <a:xfrm>
            <a:off x="5244967" y="0"/>
            <a:ext cx="8510362" cy="6858000"/>
          </a:xfrm>
        </p:spPr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89FC6F44-6062-4439-8EA1-A155C7E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2  Images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5400000">
            <a:off x="706236" y="1518451"/>
            <a:ext cx="3783637" cy="3783637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  <p:pic>
        <p:nvPicPr>
          <p:cNvPr id="7" name="Picture Placeholder 6" descr="wedding couple sitting in back seat of car smiling">
            <a:extLst>
              <a:ext uri="{FF2B5EF4-FFF2-40B4-BE49-F238E27FC236}">
                <a16:creationId xmlns:a16="http://schemas.microsoft.com/office/drawing/2014/main" id="{D36F8770-E84F-4784-9CED-CB966EF29A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969754" y="1781969"/>
            <a:ext cx="3294063" cy="329406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9865474">
            <a:off x="724967" y="1537182"/>
            <a:ext cx="3746175" cy="374617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</p:spTree>
    <p:extLst>
      <p:ext uri="{BB962C8B-B14F-4D97-AF65-F5344CB8AC3E}">
        <p14:creationId xmlns:p14="http://schemas.microsoft.com/office/powerpoint/2010/main" val="16553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edding couple sitting in back seat of car smiling">
            <a:extLst>
              <a:ext uri="{FF2B5EF4-FFF2-40B4-BE49-F238E27FC236}">
                <a16:creationId xmlns:a16="http://schemas.microsoft.com/office/drawing/2014/main" id="{FAEE708E-1F2C-4340-9D5C-AB5F756EFC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23" r="7523"/>
          <a:stretch/>
        </p:blipFill>
        <p:spPr>
          <a:xfrm>
            <a:off x="0" y="0"/>
            <a:ext cx="7083007" cy="6858000"/>
          </a:xfrm>
        </p:spPr>
      </p:pic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E5BAFB8-C26E-4296-8071-F846C5A4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2  Images Option 2</a:t>
            </a:r>
          </a:p>
        </p:txBody>
      </p:sp>
      <p:pic>
        <p:nvPicPr>
          <p:cNvPr id="14" name="Picture Placeholder 13" descr="close up of wedding couple's hands with wedding bands and bouquet">
            <a:extLst>
              <a:ext uri="{FF2B5EF4-FFF2-40B4-BE49-F238E27FC236}">
                <a16:creationId xmlns:a16="http://schemas.microsoft.com/office/drawing/2014/main" id="{DC4988DF-413E-464A-9EF4-12D17163291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8199" y="1629000"/>
            <a:ext cx="3600000" cy="360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7E2D69-5772-9959-3477-BC3A061084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74650" y="5416518"/>
            <a:ext cx="1188436" cy="415241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99562" y="5928893"/>
            <a:ext cx="1188437" cy="535373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</p:spTree>
    <p:extLst>
      <p:ext uri="{BB962C8B-B14F-4D97-AF65-F5344CB8AC3E}">
        <p14:creationId xmlns:p14="http://schemas.microsoft.com/office/powerpoint/2010/main" val="14130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Wedding dress designer">
            <a:extLst>
              <a:ext uri="{FF2B5EF4-FFF2-40B4-BE49-F238E27FC236}">
                <a16:creationId xmlns:a16="http://schemas.microsoft.com/office/drawing/2014/main" id="{A005EE52-AAC5-4664-8333-2DA3ECA3E6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858000" cy="6858000"/>
          </a:xfrm>
        </p:spPr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42A3CEBD-EEDE-4B26-A451-E6907B22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2  Images Option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C05F32-46A2-949E-51E6-8D3716B89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61B68A-D02B-7CBA-2F61-15AE5110E2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wedding of</a:t>
            </a:r>
          </a:p>
        </p:txBody>
      </p:sp>
      <p:pic>
        <p:nvPicPr>
          <p:cNvPr id="7" name="Picture Placeholder 6" descr="wedding couple holding bouquet and standing in street surrounded by trees">
            <a:extLst>
              <a:ext uri="{FF2B5EF4-FFF2-40B4-BE49-F238E27FC236}">
                <a16:creationId xmlns:a16="http://schemas.microsoft.com/office/drawing/2014/main" id="{E31E9F1F-421F-4B7C-A3CA-44B14542CC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102" y="1181612"/>
            <a:ext cx="1440000" cy="144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02EFFA5-B6F7-EBFE-0F6E-CAFBC23EE0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7817" y="2779374"/>
            <a:ext cx="2845704" cy="1273865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9357" y="4336137"/>
            <a:ext cx="2529056" cy="1147619"/>
          </a:xfrm>
        </p:spPr>
        <p:txBody>
          <a:bodyPr/>
          <a:lstStyle/>
          <a:p>
            <a:r>
              <a:rPr lang="en-US" noProof="1"/>
              <a:t>Kalle Astrom</a:t>
            </a:r>
          </a:p>
        </p:txBody>
      </p:sp>
    </p:spTree>
    <p:extLst>
      <p:ext uri="{BB962C8B-B14F-4D97-AF65-F5344CB8AC3E}">
        <p14:creationId xmlns:p14="http://schemas.microsoft.com/office/powerpoint/2010/main" val="139201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wo men laughing and half hugging">
            <a:extLst>
              <a:ext uri="{FF2B5EF4-FFF2-40B4-BE49-F238E27FC236}">
                <a16:creationId xmlns:a16="http://schemas.microsoft.com/office/drawing/2014/main" id="{05E52449-D474-4115-A981-6C8114D66E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" b="8"/>
          <a:stretch/>
        </p:blipFill>
        <p:spPr>
          <a:xfrm>
            <a:off x="-1" y="0"/>
            <a:ext cx="9898743" cy="6858000"/>
          </a:xfr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50F1E75-7EFC-42A7-A2AC-FB783F64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Fullscreen Image Option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A18022-1627-0551-FD7B-39673FE248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54507-D031-483A-8CE9-51B20220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74650" y="5416518"/>
            <a:ext cx="1188436" cy="415241"/>
          </a:xfrm>
        </p:spPr>
        <p:txBody>
          <a:bodyPr/>
          <a:lstStyle/>
          <a:p>
            <a:r>
              <a:rPr lang="en-US" noProof="1"/>
              <a:t>Mira Persson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2663-EE51-490C-BF8C-FD26ED648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99562" y="5928893"/>
            <a:ext cx="1188437" cy="535373"/>
          </a:xfrm>
        </p:spPr>
        <p:txBody>
          <a:bodyPr/>
          <a:lstStyle/>
          <a:p>
            <a:r>
              <a:rPr lang="en-US" noProof="1"/>
              <a:t>Kalle</a:t>
            </a:r>
            <a:br>
              <a:rPr lang="en-US" noProof="1"/>
            </a:br>
            <a:r>
              <a:rPr lang="en-US" noProof="1"/>
              <a:t>Astrom</a:t>
            </a:r>
          </a:p>
        </p:txBody>
      </p:sp>
    </p:spTree>
    <p:extLst>
      <p:ext uri="{BB962C8B-B14F-4D97-AF65-F5344CB8AC3E}">
        <p14:creationId xmlns:p14="http://schemas.microsoft.com/office/powerpoint/2010/main" val="129590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edding couple sitting in back seat of car smiling">
            <a:extLst>
              <a:ext uri="{FF2B5EF4-FFF2-40B4-BE49-F238E27FC236}">
                <a16:creationId xmlns:a16="http://schemas.microsoft.com/office/drawing/2014/main" id="{550A4F6C-BBB2-498C-A3E0-D029BCC5D6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" r="16"/>
          <a:stretch/>
        </p:blipFill>
        <p:spPr>
          <a:xfrm>
            <a:off x="285750" y="0"/>
            <a:ext cx="11906250" cy="6858000"/>
          </a:xfr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E1A1670F-ED41-4221-A056-36AE1F44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Fullscreen Image Option 4</a:t>
            </a:r>
          </a:p>
        </p:txBody>
      </p:sp>
    </p:spTree>
    <p:extLst>
      <p:ext uri="{BB962C8B-B14F-4D97-AF65-F5344CB8AC3E}">
        <p14:creationId xmlns:p14="http://schemas.microsoft.com/office/powerpoint/2010/main" val="106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wedding couple holding hands">
            <a:extLst>
              <a:ext uri="{FF2B5EF4-FFF2-40B4-BE49-F238E27FC236}">
                <a16:creationId xmlns:a16="http://schemas.microsoft.com/office/drawing/2014/main" id="{906B7EF1-C270-4F89-8AA5-5244AE11445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/>
        </p:blipFill>
        <p:spPr>
          <a:xfrm>
            <a:off x="0" y="0"/>
            <a:ext cx="11688763" cy="6858000"/>
          </a:xfrm>
        </p:spPr>
      </p:pic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349E3913-4B6D-4E3E-89BF-AC50C50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9776"/>
            <a:ext cx="11484000" cy="202829"/>
          </a:xfrm>
        </p:spPr>
        <p:txBody>
          <a:bodyPr/>
          <a:lstStyle/>
          <a:p>
            <a:r>
              <a:rPr lang="en-US" dirty="0"/>
              <a:t>Fullscreen Image Option 3</a:t>
            </a:r>
          </a:p>
        </p:txBody>
      </p:sp>
    </p:spTree>
    <p:extLst>
      <p:ext uri="{BB962C8B-B14F-4D97-AF65-F5344CB8AC3E}">
        <p14:creationId xmlns:p14="http://schemas.microsoft.com/office/powerpoint/2010/main" val="2609078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MS Weddings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CCCF"/>
      </a:accent1>
      <a:accent2>
        <a:srgbClr val="F9E6A7"/>
      </a:accent2>
      <a:accent3>
        <a:srgbClr val="B5D5F0"/>
      </a:accent3>
      <a:accent4>
        <a:srgbClr val="E7EDC4"/>
      </a:accent4>
      <a:accent5>
        <a:srgbClr val="98DBD7"/>
      </a:accent5>
      <a:accent6>
        <a:srgbClr val="E1CCE1"/>
      </a:accent6>
      <a:hlink>
        <a:srgbClr val="EFCCCF"/>
      </a:hlink>
      <a:folHlink>
        <a:srgbClr val="EFCCCF"/>
      </a:folHlink>
    </a:clrScheme>
    <a:fontScheme name="Custom 349">
      <a:majorFont>
        <a:latin typeface="Walbaum Display SemiBold"/>
        <a:ea typeface=""/>
        <a:cs typeface=""/>
      </a:majorFont>
      <a:minorFont>
        <a:latin typeface="Sagon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emporary wedding photo album_win32_SL_V3" id="{707175F2-40EA-4258-B002-8542D62BF0E9}" vid="{66055B40-B220-4725-A016-020708E491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5F9029-ABC1-40ED-9A4B-17AFB728AE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6B2E0D-224B-4D4F-B563-E0B773EE6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9BF552-EA34-4C6E-A44C-41812AE980D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Widescreen</PresentationFormat>
  <Paragraphs>91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Title Slide Option 1</vt:lpstr>
      <vt:lpstr>Title Slide Option 2</vt:lpstr>
      <vt:lpstr>Title Slide Option 3</vt:lpstr>
      <vt:lpstr>2  Images Option 1</vt:lpstr>
      <vt:lpstr>2  Images Option 2</vt:lpstr>
      <vt:lpstr>2  Images Option 3</vt:lpstr>
      <vt:lpstr>Fullscreen Image Option 5</vt:lpstr>
      <vt:lpstr>Fullscreen Image Option 4</vt:lpstr>
      <vt:lpstr>Fullscreen Image Option 3</vt:lpstr>
      <vt:lpstr>Fullscreen Image Option 2</vt:lpstr>
      <vt:lpstr>Fullscreen Image Option 1</vt:lpstr>
      <vt:lpstr>3 X Images Option 1</vt:lpstr>
      <vt:lpstr>3 X Images Option 2</vt:lpstr>
      <vt:lpstr>4 X Images Option 1</vt:lpstr>
      <vt:lpstr>4 X Images Option 2</vt:lpstr>
      <vt:lpstr>First look with the bride</vt:lpstr>
      <vt:lpstr>Honoring our traditions</vt:lpstr>
      <vt:lpstr>Thank you</vt:lpstr>
      <vt:lpstr>Divider Option 1</vt:lpstr>
      <vt:lpstr>Divider Option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Option 1</dc:title>
  <dc:creator/>
  <cp:lastModifiedBy/>
  <cp:revision>2</cp:revision>
  <dcterms:created xsi:type="dcterms:W3CDTF">2024-05-05T06:36:28Z</dcterms:created>
  <dcterms:modified xsi:type="dcterms:W3CDTF">2024-05-05T06:38:25Z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