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45ae1d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45ae1d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45ae1d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45ae1d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45ae1d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45ae1d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45ae1d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45ae1d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45ae1d9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45ae1d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45ae1d9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45ae1d9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45ae1d9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45ae1d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WIL(081518)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jso4967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 9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272950"/>
            <a:ext cx="33718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10 - navbar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45" y="1147225"/>
            <a:ext cx="7408519" cy="37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11 - Exercise1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758" l="0" r="0" t="8531"/>
          <a:stretch/>
        </p:blipFill>
        <p:spPr>
          <a:xfrm>
            <a:off x="777400" y="1274575"/>
            <a:ext cx="7589200" cy="370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12 - Exercise2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16"/>
            <a:ext cx="9143999" cy="363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13 - Grids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5722"/>
            <a:ext cx="9144000" cy="1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14 - javascript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파이썬과 C와 비슷하다…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연산자도 똑같..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데이터 형만 조금 다름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225225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099" y="1225237"/>
            <a:ext cx="3077199" cy="327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40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끗!</a:t>
            </a:r>
            <a:endParaRPr b="1" sz="4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