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06/03/2021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79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06/03/2021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41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06/03/2021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222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06/03/2021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770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06/03/2021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941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06/03/2021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541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06/03/2021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72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06/03/2021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382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06/03/2021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681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06/03/2021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055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06/03/2021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172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508A1-B328-4D3D-87DB-9A4595BE8C39}" type="datetimeFigureOut">
              <a:rPr lang="en-IL" smtClean="0"/>
              <a:t>06/03/2021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704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415BEF7-66B4-4863-AA41-1E198DD26060}"/>
              </a:ext>
            </a:extLst>
          </p:cNvPr>
          <p:cNvSpPr/>
          <p:nvPr/>
        </p:nvSpPr>
        <p:spPr>
          <a:xfrm>
            <a:off x="9720033" y="4922453"/>
            <a:ext cx="1663644" cy="167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Client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0CF8A3-7BEC-4815-86BC-F9A99229846D}"/>
              </a:ext>
            </a:extLst>
          </p:cNvPr>
          <p:cNvGrpSpPr/>
          <p:nvPr/>
        </p:nvGrpSpPr>
        <p:grpSpPr>
          <a:xfrm>
            <a:off x="273917" y="1885194"/>
            <a:ext cx="7673710" cy="4406844"/>
            <a:chOff x="596172" y="1067471"/>
            <a:chExt cx="7673710" cy="440684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846A74E-8CBE-4035-8AB0-58E86278F17C}"/>
                </a:ext>
              </a:extLst>
            </p:cNvPr>
            <p:cNvSpPr/>
            <p:nvPr/>
          </p:nvSpPr>
          <p:spPr>
            <a:xfrm>
              <a:off x="596172" y="1067471"/>
              <a:ext cx="7673710" cy="44068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C37FB245-4DED-4AA9-973E-BFE76E2B350D}"/>
                </a:ext>
              </a:extLst>
            </p:cNvPr>
            <p:cNvSpPr/>
            <p:nvPr/>
          </p:nvSpPr>
          <p:spPr>
            <a:xfrm>
              <a:off x="944539" y="3345415"/>
              <a:ext cx="2267873" cy="1957702"/>
            </a:xfrm>
            <a:prstGeom prst="hexagon">
              <a:avLst/>
            </a:prstGeom>
            <a:solidFill>
              <a:schemeClr val="bg2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DB</a:t>
              </a:r>
              <a:endParaRPr lang="en-IL" sz="4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F11C05-46F9-4541-ACD6-205A438454FD}"/>
              </a:ext>
            </a:extLst>
          </p:cNvPr>
          <p:cNvGrpSpPr/>
          <p:nvPr/>
        </p:nvGrpSpPr>
        <p:grpSpPr>
          <a:xfrm>
            <a:off x="4253973" y="-3177643"/>
            <a:ext cx="6069231" cy="4796558"/>
            <a:chOff x="4253973" y="-3177643"/>
            <a:chExt cx="6069231" cy="4796558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F7FE476D-BBC6-402F-8496-84AD64962F67}"/>
                </a:ext>
              </a:extLst>
            </p:cNvPr>
            <p:cNvSpPr/>
            <p:nvPr/>
          </p:nvSpPr>
          <p:spPr>
            <a:xfrm>
              <a:off x="4253973" y="-3177643"/>
              <a:ext cx="6069231" cy="4796558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5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C9D42-51EF-4E5D-BD92-CAF1B1EC8963}"/>
                </a:ext>
              </a:extLst>
            </p:cNvPr>
            <p:cNvSpPr txBox="1"/>
            <p:nvPr/>
          </p:nvSpPr>
          <p:spPr>
            <a:xfrm>
              <a:off x="6096000" y="-49651"/>
              <a:ext cx="209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Internet</a:t>
              </a:r>
              <a:endParaRPr lang="en-IL" sz="4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Diamond 12">
            <a:extLst>
              <a:ext uri="{FF2B5EF4-FFF2-40B4-BE49-F238E27FC236}">
                <a16:creationId xmlns:a16="http://schemas.microsoft.com/office/drawing/2014/main" id="{BE16F71C-C739-4B5F-975A-D6C6D3F47ACA}"/>
              </a:ext>
            </a:extLst>
          </p:cNvPr>
          <p:cNvSpPr/>
          <p:nvPr/>
        </p:nvSpPr>
        <p:spPr>
          <a:xfrm>
            <a:off x="6735737" y="3212485"/>
            <a:ext cx="1663644" cy="1671700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API</a:t>
            </a:r>
            <a:endParaRPr lang="en-IL" sz="2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DBAD29-71DE-4D1D-BFE8-3CD060DE95A7}"/>
              </a:ext>
            </a:extLst>
          </p:cNvPr>
          <p:cNvCxnSpPr>
            <a:cxnSpLocks/>
          </p:cNvCxnSpPr>
          <p:nvPr/>
        </p:nvCxnSpPr>
        <p:spPr>
          <a:xfrm flipH="1" flipV="1">
            <a:off x="8499489" y="4306139"/>
            <a:ext cx="1313192" cy="793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FA1CE3-369F-4B75-A9A9-B1C3BBCBD19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399381" y="4487408"/>
            <a:ext cx="1313192" cy="793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3E806451-FAB6-4BB0-95D5-DFFD3DD33200}"/>
              </a:ext>
            </a:extLst>
          </p:cNvPr>
          <p:cNvSpPr/>
          <p:nvPr/>
        </p:nvSpPr>
        <p:spPr>
          <a:xfrm>
            <a:off x="3754203" y="1934877"/>
            <a:ext cx="1663644" cy="1671700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AMZ Provider</a:t>
            </a:r>
            <a:endParaRPr lang="en-IL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C780F28B-4110-4844-A6BE-FD151EB94027}"/>
              </a:ext>
            </a:extLst>
          </p:cNvPr>
          <p:cNvSpPr/>
          <p:nvPr/>
        </p:nvSpPr>
        <p:spPr>
          <a:xfrm>
            <a:off x="2890157" y="2802951"/>
            <a:ext cx="1663644" cy="1671700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WLMRT</a:t>
            </a:r>
          </a:p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Provider</a:t>
            </a:r>
            <a:endParaRPr lang="en-IL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4B1B9B0-35D5-4377-A4A5-DE8D2513C04E}"/>
              </a:ext>
            </a:extLst>
          </p:cNvPr>
          <p:cNvCxnSpPr>
            <a:cxnSpLocks/>
          </p:cNvCxnSpPr>
          <p:nvPr/>
        </p:nvCxnSpPr>
        <p:spPr>
          <a:xfrm flipH="1">
            <a:off x="3931517" y="1613808"/>
            <a:ext cx="3357072" cy="99537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42BAFB4-47CA-493F-A807-A2698EB19A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37260" y="1474319"/>
            <a:ext cx="4251329" cy="1992408"/>
          </a:xfrm>
          <a:prstGeom prst="bentConnector3">
            <a:avLst>
              <a:gd name="adj1" fmla="val 99744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C06DEA98-40A3-4C5D-A4C1-D07A9ACEC8AF}"/>
              </a:ext>
            </a:extLst>
          </p:cNvPr>
          <p:cNvSpPr/>
          <p:nvPr/>
        </p:nvSpPr>
        <p:spPr>
          <a:xfrm>
            <a:off x="3872285" y="4740930"/>
            <a:ext cx="1006255" cy="974824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 </a:t>
            </a:r>
          </a:p>
          <a:p>
            <a:pPr algn="ctr"/>
            <a:r>
              <a:rPr lang="en-US" sz="105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Write</a:t>
            </a:r>
            <a:endParaRPr lang="en-IL" sz="105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8D1927-96CF-4C9E-B0A2-86DC0770F268}"/>
              </a:ext>
            </a:extLst>
          </p:cNvPr>
          <p:cNvCxnSpPr>
            <a:cxnSpLocks/>
          </p:cNvCxnSpPr>
          <p:nvPr/>
        </p:nvCxnSpPr>
        <p:spPr>
          <a:xfrm>
            <a:off x="2611688" y="5257082"/>
            <a:ext cx="144966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950D1D1-B861-47F6-8988-F96F78F4F4BA}"/>
              </a:ext>
            </a:extLst>
          </p:cNvPr>
          <p:cNvSpPr txBox="1"/>
          <p:nvPr/>
        </p:nvSpPr>
        <p:spPr>
          <a:xfrm>
            <a:off x="8563941" y="1458807"/>
            <a:ext cx="22034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Endpoints:</a:t>
            </a:r>
          </a:p>
          <a:p>
            <a:r>
              <a:rPr lang="en-US" sz="1400" b="1" dirty="0"/>
              <a:t>/fetch </a:t>
            </a:r>
          </a:p>
          <a:p>
            <a:r>
              <a:rPr lang="en-US" sz="1400" dirty="0"/>
              <a:t>Fetches item by ID and provider from web (unless it is already recorded in the DB).</a:t>
            </a:r>
          </a:p>
          <a:p>
            <a:endParaRPr lang="en-US" sz="1400" dirty="0"/>
          </a:p>
          <a:p>
            <a:r>
              <a:rPr lang="en-US" sz="1400" b="1" dirty="0"/>
              <a:t>/search-by</a:t>
            </a:r>
          </a:p>
          <a:p>
            <a:r>
              <a:rPr lang="en-US" sz="1400" dirty="0"/>
              <a:t>Fetches item(s) from DB according to the filters received.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169DEE0D-3892-4A70-846F-F9CA20B22FC9}"/>
              </a:ext>
            </a:extLst>
          </p:cNvPr>
          <p:cNvSpPr/>
          <p:nvPr/>
        </p:nvSpPr>
        <p:spPr>
          <a:xfrm>
            <a:off x="4401666" y="5256455"/>
            <a:ext cx="1006255" cy="974824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 </a:t>
            </a:r>
          </a:p>
          <a:p>
            <a:pPr algn="ctr"/>
            <a:r>
              <a:rPr lang="en-US" sz="1050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Read</a:t>
            </a:r>
            <a:endParaRPr lang="en-IL" sz="105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805BCA-9CF8-4564-86A0-8FDC7BA860A8}"/>
              </a:ext>
            </a:extLst>
          </p:cNvPr>
          <p:cNvCxnSpPr>
            <a:cxnSpLocks/>
          </p:cNvCxnSpPr>
          <p:nvPr/>
        </p:nvCxnSpPr>
        <p:spPr>
          <a:xfrm>
            <a:off x="2468076" y="5754496"/>
            <a:ext cx="215347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>
            <a:extLst>
              <a:ext uri="{FF2B5EF4-FFF2-40B4-BE49-F238E27FC236}">
                <a16:creationId xmlns:a16="http://schemas.microsoft.com/office/drawing/2014/main" id="{62FFAB95-5EC6-4BDF-951E-84CC0C933350}"/>
              </a:ext>
            </a:extLst>
          </p:cNvPr>
          <p:cNvSpPr/>
          <p:nvPr/>
        </p:nvSpPr>
        <p:spPr>
          <a:xfrm>
            <a:off x="4996164" y="3212447"/>
            <a:ext cx="1663644" cy="1671700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MSG SRV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1B3AB6-FC9B-44BB-8D37-7E1F46C28C14}"/>
              </a:ext>
            </a:extLst>
          </p:cNvPr>
          <p:cNvCxnSpPr>
            <a:cxnSpLocks/>
          </p:cNvCxnSpPr>
          <p:nvPr/>
        </p:nvCxnSpPr>
        <p:spPr>
          <a:xfrm flipH="1" flipV="1">
            <a:off x="6416827" y="3925530"/>
            <a:ext cx="561891" cy="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D7BEBCA-8408-4550-8EEA-1CF8245DC7AF}"/>
              </a:ext>
            </a:extLst>
          </p:cNvPr>
          <p:cNvCxnSpPr>
            <a:cxnSpLocks/>
          </p:cNvCxnSpPr>
          <p:nvPr/>
        </p:nvCxnSpPr>
        <p:spPr>
          <a:xfrm flipH="1" flipV="1">
            <a:off x="6416826" y="4191847"/>
            <a:ext cx="561891" cy="3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310CC7C-7082-4F5B-B671-6F42F4E497D6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4992432" y="3151689"/>
            <a:ext cx="835554" cy="6075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E57FF84-653C-4073-8081-95ECB9F36B00}"/>
              </a:ext>
            </a:extLst>
          </p:cNvPr>
          <p:cNvCxnSpPr>
            <a:cxnSpLocks/>
            <a:stCxn id="63" idx="0"/>
          </p:cNvCxnSpPr>
          <p:nvPr/>
        </p:nvCxnSpPr>
        <p:spPr>
          <a:xfrm flipH="1">
            <a:off x="4135692" y="3212447"/>
            <a:ext cx="1692294" cy="7516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1C47B2-14E2-4161-AF6B-A1F9BCABA6E0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5043481" y="4884147"/>
            <a:ext cx="784505" cy="71101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348A48-F078-4E2F-ADA2-08B61ADF6CB6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920236" y="3235021"/>
            <a:ext cx="75928" cy="8132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EA3773-F1A8-458C-8CA5-11873F8B9AD8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059763" y="4048297"/>
            <a:ext cx="936401" cy="403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364D45D-4580-47C3-8F8C-25FAD10CE24D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4586025" y="4048297"/>
            <a:ext cx="410139" cy="1051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37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51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</dc:creator>
  <cp:lastModifiedBy>ori</cp:lastModifiedBy>
  <cp:revision>14</cp:revision>
  <dcterms:created xsi:type="dcterms:W3CDTF">2021-03-06T11:00:05Z</dcterms:created>
  <dcterms:modified xsi:type="dcterms:W3CDTF">2021-03-06T13:35:37Z</dcterms:modified>
</cp:coreProperties>
</file>