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9" d="100"/>
          <a:sy n="79" d="100"/>
        </p:scale>
        <p:origin x="14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79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41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222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770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941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541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72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382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681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055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172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508A1-B328-4D3D-87DB-9A4595BE8C39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704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415BEF7-66B4-4863-AA41-1E198DD26060}"/>
              </a:ext>
            </a:extLst>
          </p:cNvPr>
          <p:cNvSpPr/>
          <p:nvPr/>
        </p:nvSpPr>
        <p:spPr>
          <a:xfrm>
            <a:off x="9720033" y="4922453"/>
            <a:ext cx="1663644" cy="167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Client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0CF8A3-7BEC-4815-86BC-F9A99229846D}"/>
              </a:ext>
            </a:extLst>
          </p:cNvPr>
          <p:cNvGrpSpPr/>
          <p:nvPr/>
        </p:nvGrpSpPr>
        <p:grpSpPr>
          <a:xfrm>
            <a:off x="273917" y="1885194"/>
            <a:ext cx="7673710" cy="4406844"/>
            <a:chOff x="596172" y="1067471"/>
            <a:chExt cx="7673710" cy="440684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846A74E-8CBE-4035-8AB0-58E86278F17C}"/>
                </a:ext>
              </a:extLst>
            </p:cNvPr>
            <p:cNvSpPr/>
            <p:nvPr/>
          </p:nvSpPr>
          <p:spPr>
            <a:xfrm>
              <a:off x="596172" y="1067471"/>
              <a:ext cx="7673710" cy="44068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C37FB245-4DED-4AA9-973E-BFE76E2B350D}"/>
                </a:ext>
              </a:extLst>
            </p:cNvPr>
            <p:cNvSpPr/>
            <p:nvPr/>
          </p:nvSpPr>
          <p:spPr>
            <a:xfrm>
              <a:off x="944539" y="3345415"/>
              <a:ext cx="2267873" cy="1957702"/>
            </a:xfrm>
            <a:prstGeom prst="hexagon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DB</a:t>
              </a:r>
              <a:endParaRPr lang="en-IL" sz="4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" name="Hexagon 31">
            <a:extLst>
              <a:ext uri="{FF2B5EF4-FFF2-40B4-BE49-F238E27FC236}">
                <a16:creationId xmlns:a16="http://schemas.microsoft.com/office/drawing/2014/main" id="{2B484898-A100-40B4-A40F-F28F87611913}"/>
              </a:ext>
            </a:extLst>
          </p:cNvPr>
          <p:cNvSpPr/>
          <p:nvPr/>
        </p:nvSpPr>
        <p:spPr>
          <a:xfrm>
            <a:off x="4989114" y="3224017"/>
            <a:ext cx="1789687" cy="1685127"/>
          </a:xfrm>
          <a:prstGeom prst="hexagon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RabbitMQ</a:t>
            </a:r>
            <a:endParaRPr lang="en-IL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F11C05-46F9-4541-ACD6-205A438454FD}"/>
              </a:ext>
            </a:extLst>
          </p:cNvPr>
          <p:cNvGrpSpPr/>
          <p:nvPr/>
        </p:nvGrpSpPr>
        <p:grpSpPr>
          <a:xfrm>
            <a:off x="4253973" y="-3177643"/>
            <a:ext cx="6069231" cy="4796558"/>
            <a:chOff x="4253973" y="-3177643"/>
            <a:chExt cx="6069231" cy="4796558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F7FE476D-BBC6-402F-8496-84AD64962F67}"/>
                </a:ext>
              </a:extLst>
            </p:cNvPr>
            <p:cNvSpPr/>
            <p:nvPr/>
          </p:nvSpPr>
          <p:spPr>
            <a:xfrm>
              <a:off x="4253973" y="-3177643"/>
              <a:ext cx="6069231" cy="4796558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5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C9D42-51EF-4E5D-BD92-CAF1B1EC8963}"/>
                </a:ext>
              </a:extLst>
            </p:cNvPr>
            <p:cNvSpPr txBox="1"/>
            <p:nvPr/>
          </p:nvSpPr>
          <p:spPr>
            <a:xfrm>
              <a:off x="6096000" y="-49651"/>
              <a:ext cx="209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Internet</a:t>
              </a:r>
              <a:endParaRPr lang="en-IL" sz="4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Diamond 12">
            <a:extLst>
              <a:ext uri="{FF2B5EF4-FFF2-40B4-BE49-F238E27FC236}">
                <a16:creationId xmlns:a16="http://schemas.microsoft.com/office/drawing/2014/main" id="{BE16F71C-C739-4B5F-975A-D6C6D3F47ACA}"/>
              </a:ext>
            </a:extLst>
          </p:cNvPr>
          <p:cNvSpPr/>
          <p:nvPr/>
        </p:nvSpPr>
        <p:spPr>
          <a:xfrm>
            <a:off x="6852552" y="3212485"/>
            <a:ext cx="1663644" cy="1671700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API</a:t>
            </a:r>
            <a:endParaRPr lang="en-IL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DBAD29-71DE-4D1D-BFE8-3CD060DE95A7}"/>
              </a:ext>
            </a:extLst>
          </p:cNvPr>
          <p:cNvCxnSpPr>
            <a:cxnSpLocks/>
          </p:cNvCxnSpPr>
          <p:nvPr/>
        </p:nvCxnSpPr>
        <p:spPr>
          <a:xfrm flipH="1" flipV="1">
            <a:off x="8499489" y="4306139"/>
            <a:ext cx="1313192" cy="793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FA1CE3-369F-4B75-A9A9-B1C3BBCBD19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399381" y="4487408"/>
            <a:ext cx="1313192" cy="793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3E806451-FAB6-4BB0-95D5-DFFD3DD33200}"/>
              </a:ext>
            </a:extLst>
          </p:cNvPr>
          <p:cNvSpPr/>
          <p:nvPr/>
        </p:nvSpPr>
        <p:spPr>
          <a:xfrm>
            <a:off x="3727309" y="1656973"/>
            <a:ext cx="1663644" cy="1671700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AMZN Provider</a:t>
            </a:r>
            <a:endParaRPr lang="en-IL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C780F28B-4110-4844-A6BE-FD151EB94027}"/>
              </a:ext>
            </a:extLst>
          </p:cNvPr>
          <p:cNvSpPr/>
          <p:nvPr/>
        </p:nvSpPr>
        <p:spPr>
          <a:xfrm>
            <a:off x="2863263" y="2525047"/>
            <a:ext cx="1663644" cy="1671700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WLMRT</a:t>
            </a:r>
          </a:p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Provider</a:t>
            </a:r>
            <a:endParaRPr lang="en-IL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4B1B9B0-35D5-4377-A4A5-DE8D2513C04E}"/>
              </a:ext>
            </a:extLst>
          </p:cNvPr>
          <p:cNvCxnSpPr>
            <a:cxnSpLocks/>
          </p:cNvCxnSpPr>
          <p:nvPr/>
        </p:nvCxnSpPr>
        <p:spPr>
          <a:xfrm flipH="1">
            <a:off x="3931517" y="1613808"/>
            <a:ext cx="3357072" cy="99537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42BAFB4-47CA-493F-A807-A2698EB19A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37260" y="1474319"/>
            <a:ext cx="4251329" cy="1992408"/>
          </a:xfrm>
          <a:prstGeom prst="bentConnector3">
            <a:avLst>
              <a:gd name="adj1" fmla="val 99744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C06DEA98-40A3-4C5D-A4C1-D07A9ACEC8AF}"/>
              </a:ext>
            </a:extLst>
          </p:cNvPr>
          <p:cNvSpPr/>
          <p:nvPr/>
        </p:nvSpPr>
        <p:spPr>
          <a:xfrm>
            <a:off x="3190809" y="4252021"/>
            <a:ext cx="1006255" cy="974824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 </a:t>
            </a:r>
          </a:p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Write</a:t>
            </a:r>
            <a:endParaRPr lang="en-IL" sz="105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8D1927-96CF-4C9E-B0A2-86DC0770F268}"/>
              </a:ext>
            </a:extLst>
          </p:cNvPr>
          <p:cNvCxnSpPr>
            <a:cxnSpLocks/>
          </p:cNvCxnSpPr>
          <p:nvPr/>
        </p:nvCxnSpPr>
        <p:spPr>
          <a:xfrm>
            <a:off x="2600455" y="4914687"/>
            <a:ext cx="90012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950D1D1-B861-47F6-8988-F96F78F4F4BA}"/>
              </a:ext>
            </a:extLst>
          </p:cNvPr>
          <p:cNvSpPr txBox="1"/>
          <p:nvPr/>
        </p:nvSpPr>
        <p:spPr>
          <a:xfrm>
            <a:off x="8563941" y="1458807"/>
            <a:ext cx="31701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Endpoints:</a:t>
            </a:r>
          </a:p>
          <a:p>
            <a:r>
              <a:rPr lang="en-US" sz="1400" b="1" dirty="0"/>
              <a:t>/fetch/&lt;source&gt;/ID</a:t>
            </a:r>
          </a:p>
          <a:p>
            <a:r>
              <a:rPr lang="en-US" sz="1400" dirty="0"/>
              <a:t>Fetches item by ID and provider from web (unless it is already recorded in the DB).</a:t>
            </a:r>
          </a:p>
          <a:p>
            <a:endParaRPr lang="en-US" sz="1400" dirty="0"/>
          </a:p>
          <a:p>
            <a:r>
              <a:rPr lang="en-US" sz="1400" b="1" dirty="0"/>
              <a:t>/filter/&lt;source&gt;?</a:t>
            </a:r>
            <a:r>
              <a:rPr lang="en-US" sz="1400" b="1" dirty="0" err="1"/>
              <a:t>gte</a:t>
            </a:r>
            <a:r>
              <a:rPr lang="en-US" sz="1400" b="1" dirty="0"/>
              <a:t>=&lt;int&gt;&amp;</a:t>
            </a:r>
            <a:r>
              <a:rPr lang="en-US" sz="1400" b="1" dirty="0" err="1"/>
              <a:t>lte</a:t>
            </a:r>
            <a:r>
              <a:rPr lang="en-US" sz="1400" b="1" dirty="0"/>
              <a:t>=&lt;int&gt;</a:t>
            </a:r>
          </a:p>
          <a:p>
            <a:r>
              <a:rPr lang="en-US" sz="1400" dirty="0"/>
              <a:t>Fetches item(s) from DB according to the filters received.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169DEE0D-3892-4A70-846F-F9CA20B22FC9}"/>
              </a:ext>
            </a:extLst>
          </p:cNvPr>
          <p:cNvSpPr/>
          <p:nvPr/>
        </p:nvSpPr>
        <p:spPr>
          <a:xfrm>
            <a:off x="3721229" y="4767546"/>
            <a:ext cx="1006255" cy="974824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 </a:t>
            </a:r>
          </a:p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Read</a:t>
            </a:r>
          </a:p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ID</a:t>
            </a:r>
            <a:endParaRPr lang="en-IL" sz="105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1B3AB6-FC9B-44BB-8D37-7E1F46C28C14}"/>
              </a:ext>
            </a:extLst>
          </p:cNvPr>
          <p:cNvCxnSpPr>
            <a:cxnSpLocks/>
          </p:cNvCxnSpPr>
          <p:nvPr/>
        </p:nvCxnSpPr>
        <p:spPr>
          <a:xfrm flipH="1" flipV="1">
            <a:off x="6525588" y="3925530"/>
            <a:ext cx="561891" cy="38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D7BEBCA-8408-4550-8EEA-1CF8245DC7AF}"/>
              </a:ext>
            </a:extLst>
          </p:cNvPr>
          <p:cNvCxnSpPr>
            <a:cxnSpLocks/>
          </p:cNvCxnSpPr>
          <p:nvPr/>
        </p:nvCxnSpPr>
        <p:spPr>
          <a:xfrm flipH="1" flipV="1">
            <a:off x="6525587" y="4191847"/>
            <a:ext cx="561891" cy="3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310CC7C-7082-4F5B-B671-6F42F4E497D6}"/>
              </a:ext>
            </a:extLst>
          </p:cNvPr>
          <p:cNvCxnSpPr>
            <a:cxnSpLocks/>
            <a:stCxn id="32" idx="4"/>
          </p:cNvCxnSpPr>
          <p:nvPr/>
        </p:nvCxnSpPr>
        <p:spPr>
          <a:xfrm flipH="1" flipV="1">
            <a:off x="4885491" y="2746070"/>
            <a:ext cx="524905" cy="4779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E57FF84-653C-4073-8081-95ECB9F36B00}"/>
              </a:ext>
            </a:extLst>
          </p:cNvPr>
          <p:cNvCxnSpPr>
            <a:cxnSpLocks/>
            <a:stCxn id="32" idx="4"/>
          </p:cNvCxnSpPr>
          <p:nvPr/>
        </p:nvCxnSpPr>
        <p:spPr>
          <a:xfrm flipH="1">
            <a:off x="4121454" y="3224017"/>
            <a:ext cx="1288942" cy="37776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348A48-F078-4E2F-ADA2-08B61ADF6CB6}"/>
              </a:ext>
            </a:extLst>
          </p:cNvPr>
          <p:cNvCxnSpPr>
            <a:cxnSpLocks/>
            <a:endCxn id="32" idx="4"/>
          </p:cNvCxnSpPr>
          <p:nvPr/>
        </p:nvCxnSpPr>
        <p:spPr>
          <a:xfrm>
            <a:off x="4722752" y="2985043"/>
            <a:ext cx="687644" cy="23897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EA3773-F1A8-458C-8CA5-11873F8B9AD8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3931518" y="4066581"/>
            <a:ext cx="1057596" cy="5410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CE5EE-111C-4F0B-8CA1-C9A252F4A3AE}"/>
              </a:ext>
            </a:extLst>
          </p:cNvPr>
          <p:cNvSpPr txBox="1"/>
          <p:nvPr/>
        </p:nvSpPr>
        <p:spPr>
          <a:xfrm>
            <a:off x="273917" y="179510"/>
            <a:ext cx="4563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Architecture</a:t>
            </a:r>
            <a:endParaRPr lang="en-IL" sz="4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BFE64443-D005-4E7D-9384-E405782F0865}"/>
              </a:ext>
            </a:extLst>
          </p:cNvPr>
          <p:cNvSpPr/>
          <p:nvPr/>
        </p:nvSpPr>
        <p:spPr>
          <a:xfrm>
            <a:off x="1252588" y="2189504"/>
            <a:ext cx="1229185" cy="1166679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WLMRT </a:t>
            </a:r>
          </a:p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Header</a:t>
            </a:r>
          </a:p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Fetcher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47F5C9D-5AF5-454F-AC2F-DF2772ECE240}"/>
              </a:ext>
            </a:extLst>
          </p:cNvPr>
          <p:cNvCxnSpPr>
            <a:cxnSpLocks/>
            <a:endCxn id="34" idx="0"/>
          </p:cNvCxnSpPr>
          <p:nvPr/>
        </p:nvCxnSpPr>
        <p:spPr>
          <a:xfrm rot="10800000" flipV="1">
            <a:off x="1867182" y="1323090"/>
            <a:ext cx="5421409" cy="866414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4E51CB-8F1E-448B-9C9F-49612F083760}"/>
              </a:ext>
            </a:extLst>
          </p:cNvPr>
          <p:cNvCxnSpPr>
            <a:cxnSpLocks/>
          </p:cNvCxnSpPr>
          <p:nvPr/>
        </p:nvCxnSpPr>
        <p:spPr>
          <a:xfrm>
            <a:off x="2351363" y="2787971"/>
            <a:ext cx="637822" cy="5978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EBF49D18-F8BD-4CC2-8832-B0A96D733E22}"/>
              </a:ext>
            </a:extLst>
          </p:cNvPr>
          <p:cNvSpPr/>
          <p:nvPr/>
        </p:nvSpPr>
        <p:spPr>
          <a:xfrm>
            <a:off x="4251223" y="5282460"/>
            <a:ext cx="1006255" cy="974824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 </a:t>
            </a:r>
          </a:p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Read</a:t>
            </a:r>
          </a:p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Filter</a:t>
            </a:r>
            <a:endParaRPr lang="en-IL" sz="105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C72FC5-AFC9-40DE-BC78-D96EDBBCE1AB}"/>
              </a:ext>
            </a:extLst>
          </p:cNvPr>
          <p:cNvCxnSpPr>
            <a:cxnSpLocks/>
          </p:cNvCxnSpPr>
          <p:nvPr/>
        </p:nvCxnSpPr>
        <p:spPr>
          <a:xfrm flipH="1">
            <a:off x="4458694" y="4908875"/>
            <a:ext cx="952902" cy="18272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1C47B2-14E2-4161-AF6B-A1F9BCABA6E0}"/>
              </a:ext>
            </a:extLst>
          </p:cNvPr>
          <p:cNvCxnSpPr>
            <a:cxnSpLocks/>
          </p:cNvCxnSpPr>
          <p:nvPr/>
        </p:nvCxnSpPr>
        <p:spPr>
          <a:xfrm flipH="1">
            <a:off x="4889006" y="4908875"/>
            <a:ext cx="521391" cy="65150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364D45D-4580-47C3-8F8C-25FAD10CE24D}"/>
              </a:ext>
            </a:extLst>
          </p:cNvPr>
          <p:cNvCxnSpPr>
            <a:cxnSpLocks/>
          </p:cNvCxnSpPr>
          <p:nvPr/>
        </p:nvCxnSpPr>
        <p:spPr>
          <a:xfrm flipV="1">
            <a:off x="5070136" y="4931718"/>
            <a:ext cx="333885" cy="721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5BD91B5-DC97-44BB-AE87-E946DDB7410B}"/>
              </a:ext>
            </a:extLst>
          </p:cNvPr>
          <p:cNvCxnSpPr>
            <a:cxnSpLocks/>
          </p:cNvCxnSpPr>
          <p:nvPr/>
        </p:nvCxnSpPr>
        <p:spPr>
          <a:xfrm flipV="1">
            <a:off x="4360585" y="4908899"/>
            <a:ext cx="1049812" cy="115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E3A89F-864E-47C6-8EE2-B39E5DD79EB0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3923929" y="3224017"/>
            <a:ext cx="1486467" cy="66544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805BCA-9CF8-4564-86A0-8FDC7BA860A8}"/>
              </a:ext>
            </a:extLst>
          </p:cNvPr>
          <p:cNvCxnSpPr>
            <a:cxnSpLocks/>
          </p:cNvCxnSpPr>
          <p:nvPr/>
        </p:nvCxnSpPr>
        <p:spPr>
          <a:xfrm>
            <a:off x="2337971" y="5742370"/>
            <a:ext cx="195770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37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CE5EE-111C-4F0B-8CA1-C9A252F4A3AE}"/>
              </a:ext>
            </a:extLst>
          </p:cNvPr>
          <p:cNvSpPr txBox="1"/>
          <p:nvPr/>
        </p:nvSpPr>
        <p:spPr>
          <a:xfrm>
            <a:off x="273917" y="151313"/>
            <a:ext cx="456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Rabbit Architecture v0.0.2</a:t>
            </a:r>
            <a:endParaRPr lang="en-IL" sz="4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337579E2-406E-46DB-8BEB-79038E09FFFD}"/>
              </a:ext>
            </a:extLst>
          </p:cNvPr>
          <p:cNvSpPr/>
          <p:nvPr/>
        </p:nvSpPr>
        <p:spPr>
          <a:xfrm>
            <a:off x="5848937" y="648521"/>
            <a:ext cx="2312184" cy="543807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db_read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ADEFD05F-1F3A-4006-B5DA-4CAD4746432D}"/>
              </a:ext>
            </a:extLst>
          </p:cNvPr>
          <p:cNvSpPr/>
          <p:nvPr/>
        </p:nvSpPr>
        <p:spPr>
          <a:xfrm>
            <a:off x="5848937" y="2021464"/>
            <a:ext cx="2312184" cy="543807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amazon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E77BE89C-D2B5-47D5-B768-A220F80FC6D4}"/>
              </a:ext>
            </a:extLst>
          </p:cNvPr>
          <p:cNvSpPr/>
          <p:nvPr/>
        </p:nvSpPr>
        <p:spPr>
          <a:xfrm>
            <a:off x="5848937" y="3423333"/>
            <a:ext cx="2312184" cy="543807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walmart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B969C337-1019-4AC8-B379-EA75C5202D06}"/>
              </a:ext>
            </a:extLst>
          </p:cNvPr>
          <p:cNvSpPr/>
          <p:nvPr/>
        </p:nvSpPr>
        <p:spPr>
          <a:xfrm>
            <a:off x="5848937" y="4890224"/>
            <a:ext cx="2312184" cy="543807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db_write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97F0229-2421-42AE-A3D1-57F08C159D94}"/>
              </a:ext>
            </a:extLst>
          </p:cNvPr>
          <p:cNvSpPr/>
          <p:nvPr/>
        </p:nvSpPr>
        <p:spPr>
          <a:xfrm>
            <a:off x="2190564" y="2637615"/>
            <a:ext cx="1789687" cy="1685127"/>
          </a:xfrm>
          <a:prstGeom prst="hexagon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RabbitMQ</a:t>
            </a:r>
            <a:endParaRPr lang="en-IL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B5BD084D-AD2D-42A4-948E-F41801EFAF41}"/>
              </a:ext>
            </a:extLst>
          </p:cNvPr>
          <p:cNvSpPr/>
          <p:nvPr/>
        </p:nvSpPr>
        <p:spPr>
          <a:xfrm>
            <a:off x="69620" y="2626494"/>
            <a:ext cx="1663644" cy="1671700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API</a:t>
            </a:r>
            <a:endParaRPr lang="en-IL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50E7BEFB-FB41-4831-A19B-88E5805EFF16}"/>
              </a:ext>
            </a:extLst>
          </p:cNvPr>
          <p:cNvSpPr/>
          <p:nvPr/>
        </p:nvSpPr>
        <p:spPr>
          <a:xfrm>
            <a:off x="9914575" y="4674716"/>
            <a:ext cx="1006255" cy="974824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 </a:t>
            </a:r>
          </a:p>
          <a:p>
            <a:pPr algn="ctr"/>
            <a:r>
              <a:rPr lang="en-US" sz="105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Write</a:t>
            </a:r>
            <a:endParaRPr lang="en-IL" sz="105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2B9B207C-3EC0-46B2-9691-A337E1AA1395}"/>
              </a:ext>
            </a:extLst>
          </p:cNvPr>
          <p:cNvSpPr>
            <a:spLocks noChangeAspect="1"/>
          </p:cNvSpPr>
          <p:nvPr/>
        </p:nvSpPr>
        <p:spPr>
          <a:xfrm>
            <a:off x="9760909" y="3050185"/>
            <a:ext cx="1313588" cy="1272557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Walmart fetcher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C4B0506C-1675-41B4-B4FB-3C24AAFE4AAA}"/>
              </a:ext>
            </a:extLst>
          </p:cNvPr>
          <p:cNvSpPr>
            <a:spLocks noChangeAspect="1"/>
          </p:cNvSpPr>
          <p:nvPr/>
        </p:nvSpPr>
        <p:spPr>
          <a:xfrm>
            <a:off x="9760909" y="1660818"/>
            <a:ext cx="1313588" cy="1272557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Amazon fetcher</a:t>
            </a: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94412E46-0C38-4CA1-9411-876AA9AD535F}"/>
              </a:ext>
            </a:extLst>
          </p:cNvPr>
          <p:cNvSpPr>
            <a:spLocks noChangeAspect="1"/>
          </p:cNvSpPr>
          <p:nvPr/>
        </p:nvSpPr>
        <p:spPr>
          <a:xfrm>
            <a:off x="9760909" y="284147"/>
            <a:ext cx="1313588" cy="1272557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</a:t>
            </a:r>
          </a:p>
          <a:p>
            <a:pPr algn="ctr"/>
            <a:r>
              <a:rPr lang="en-US" sz="105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Read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0220D8-A1B3-479E-91BE-7DE36F6394AB}"/>
              </a:ext>
            </a:extLst>
          </p:cNvPr>
          <p:cNvCxnSpPr/>
          <p:nvPr/>
        </p:nvCxnSpPr>
        <p:spPr>
          <a:xfrm>
            <a:off x="1417021" y="3166426"/>
            <a:ext cx="1012042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B83265-0575-4DAF-A277-BE5A9C6A8144}"/>
              </a:ext>
            </a:extLst>
          </p:cNvPr>
          <p:cNvCxnSpPr>
            <a:cxnSpLocks/>
            <a:stCxn id="38" idx="5"/>
            <a:endCxn id="6" idx="1"/>
          </p:cNvCxnSpPr>
          <p:nvPr/>
        </p:nvCxnSpPr>
        <p:spPr>
          <a:xfrm flipV="1">
            <a:off x="3558969" y="920425"/>
            <a:ext cx="2289968" cy="17171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362111-ECB1-4622-8E56-547952D85616}"/>
              </a:ext>
            </a:extLst>
          </p:cNvPr>
          <p:cNvCxnSpPr>
            <a:cxnSpLocks/>
            <a:stCxn id="38" idx="5"/>
            <a:endCxn id="35" idx="1"/>
          </p:cNvCxnSpPr>
          <p:nvPr/>
        </p:nvCxnSpPr>
        <p:spPr>
          <a:xfrm>
            <a:off x="3558969" y="2637615"/>
            <a:ext cx="2289968" cy="105762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03D009-8178-4BCE-A51D-764DE726AA9C}"/>
              </a:ext>
            </a:extLst>
          </p:cNvPr>
          <p:cNvCxnSpPr>
            <a:cxnSpLocks/>
          </p:cNvCxnSpPr>
          <p:nvPr/>
        </p:nvCxnSpPr>
        <p:spPr>
          <a:xfrm flipV="1">
            <a:off x="3558969" y="2321565"/>
            <a:ext cx="2289968" cy="34424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A68A37-415F-49FB-9957-9FD324DACBCD}"/>
              </a:ext>
            </a:extLst>
          </p:cNvPr>
          <p:cNvCxnSpPr>
            <a:stCxn id="6" idx="3"/>
            <a:endCxn id="44" idx="1"/>
          </p:cNvCxnSpPr>
          <p:nvPr/>
        </p:nvCxnSpPr>
        <p:spPr>
          <a:xfrm>
            <a:off x="8161121" y="920425"/>
            <a:ext cx="1599788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435F4C7-CF7A-406C-A4E9-B4DF89F47DB2}"/>
              </a:ext>
            </a:extLst>
          </p:cNvPr>
          <p:cNvCxnSpPr>
            <a:cxnSpLocks/>
          </p:cNvCxnSpPr>
          <p:nvPr/>
        </p:nvCxnSpPr>
        <p:spPr>
          <a:xfrm>
            <a:off x="8161121" y="2293367"/>
            <a:ext cx="1599788" cy="372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AA12554-1604-4EFD-B638-3C20FDD82402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 flipV="1">
            <a:off x="8161121" y="3686464"/>
            <a:ext cx="1599788" cy="877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A468FB9-2883-4E8F-96AA-376C97EC54BE}"/>
              </a:ext>
            </a:extLst>
          </p:cNvPr>
          <p:cNvCxnSpPr>
            <a:cxnSpLocks/>
            <a:stCxn id="36" idx="1"/>
            <a:endCxn id="38" idx="1"/>
          </p:cNvCxnSpPr>
          <p:nvPr/>
        </p:nvCxnSpPr>
        <p:spPr>
          <a:xfrm flipH="1" flipV="1">
            <a:off x="3558969" y="4322742"/>
            <a:ext cx="2289968" cy="839386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C15D763-604F-4249-BBEC-4C128B509249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8161121" y="5162128"/>
            <a:ext cx="17534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959F17-ABCB-4E67-BDE3-1D741BF69FE0}"/>
              </a:ext>
            </a:extLst>
          </p:cNvPr>
          <p:cNvCxnSpPr/>
          <p:nvPr/>
        </p:nvCxnSpPr>
        <p:spPr>
          <a:xfrm>
            <a:off x="1417021" y="3765955"/>
            <a:ext cx="1012042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23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CE5EE-111C-4F0B-8CA1-C9A252F4A3AE}"/>
              </a:ext>
            </a:extLst>
          </p:cNvPr>
          <p:cNvSpPr txBox="1"/>
          <p:nvPr/>
        </p:nvSpPr>
        <p:spPr>
          <a:xfrm>
            <a:off x="273917" y="151313"/>
            <a:ext cx="456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Rabbit Architecture </a:t>
            </a:r>
          </a:p>
          <a:p>
            <a:r>
              <a:rPr lang="en-US" sz="4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V0.0.5+</a:t>
            </a:r>
            <a:endParaRPr lang="en-IL" sz="4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337579E2-406E-46DB-8BEB-79038E09FFFD}"/>
              </a:ext>
            </a:extLst>
          </p:cNvPr>
          <p:cNvSpPr/>
          <p:nvPr/>
        </p:nvSpPr>
        <p:spPr>
          <a:xfrm>
            <a:off x="5848937" y="648521"/>
            <a:ext cx="2312184" cy="543807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db_read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ADEFD05F-1F3A-4006-B5DA-4CAD4746432D}"/>
              </a:ext>
            </a:extLst>
          </p:cNvPr>
          <p:cNvSpPr/>
          <p:nvPr/>
        </p:nvSpPr>
        <p:spPr>
          <a:xfrm>
            <a:off x="5848937" y="2021464"/>
            <a:ext cx="2312184" cy="543807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amazon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E77BE89C-D2B5-47D5-B768-A220F80FC6D4}"/>
              </a:ext>
            </a:extLst>
          </p:cNvPr>
          <p:cNvSpPr/>
          <p:nvPr/>
        </p:nvSpPr>
        <p:spPr>
          <a:xfrm>
            <a:off x="5848937" y="3423333"/>
            <a:ext cx="2312184" cy="543807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walmart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B969C337-1019-4AC8-B379-EA75C5202D06}"/>
              </a:ext>
            </a:extLst>
          </p:cNvPr>
          <p:cNvSpPr/>
          <p:nvPr/>
        </p:nvSpPr>
        <p:spPr>
          <a:xfrm>
            <a:off x="5848937" y="5941583"/>
            <a:ext cx="2312184" cy="543807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db_write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97F0229-2421-42AE-A3D1-57F08C159D94}"/>
              </a:ext>
            </a:extLst>
          </p:cNvPr>
          <p:cNvSpPr/>
          <p:nvPr/>
        </p:nvSpPr>
        <p:spPr>
          <a:xfrm>
            <a:off x="2190564" y="2637615"/>
            <a:ext cx="1789687" cy="1685127"/>
          </a:xfrm>
          <a:prstGeom prst="hexagon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RabbitMQ</a:t>
            </a:r>
            <a:endParaRPr lang="en-IL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B5BD084D-AD2D-42A4-948E-F41801EFAF41}"/>
              </a:ext>
            </a:extLst>
          </p:cNvPr>
          <p:cNvSpPr/>
          <p:nvPr/>
        </p:nvSpPr>
        <p:spPr>
          <a:xfrm>
            <a:off x="69620" y="2626494"/>
            <a:ext cx="1663644" cy="1671700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API</a:t>
            </a:r>
            <a:endParaRPr lang="en-IL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50E7BEFB-FB41-4831-A19B-88E5805EFF16}"/>
              </a:ext>
            </a:extLst>
          </p:cNvPr>
          <p:cNvSpPr/>
          <p:nvPr/>
        </p:nvSpPr>
        <p:spPr>
          <a:xfrm>
            <a:off x="9914575" y="5726075"/>
            <a:ext cx="1006255" cy="974824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 </a:t>
            </a:r>
          </a:p>
          <a:p>
            <a:pPr algn="ctr"/>
            <a:r>
              <a:rPr lang="en-US" sz="105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Write</a:t>
            </a:r>
            <a:endParaRPr lang="en-IL" sz="105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2B9B207C-3EC0-46B2-9691-A337E1AA1395}"/>
              </a:ext>
            </a:extLst>
          </p:cNvPr>
          <p:cNvSpPr>
            <a:spLocks noChangeAspect="1"/>
          </p:cNvSpPr>
          <p:nvPr/>
        </p:nvSpPr>
        <p:spPr>
          <a:xfrm>
            <a:off x="9760909" y="3050185"/>
            <a:ext cx="1313588" cy="1272557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Walmart fetcher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C4B0506C-1675-41B4-B4FB-3C24AAFE4AAA}"/>
              </a:ext>
            </a:extLst>
          </p:cNvPr>
          <p:cNvSpPr>
            <a:spLocks noChangeAspect="1"/>
          </p:cNvSpPr>
          <p:nvPr/>
        </p:nvSpPr>
        <p:spPr>
          <a:xfrm>
            <a:off x="9760909" y="1660818"/>
            <a:ext cx="1313588" cy="1272557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Amazon fetcher</a:t>
            </a: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94412E46-0C38-4CA1-9411-876AA9AD535F}"/>
              </a:ext>
            </a:extLst>
          </p:cNvPr>
          <p:cNvSpPr>
            <a:spLocks noChangeAspect="1"/>
          </p:cNvSpPr>
          <p:nvPr/>
        </p:nvSpPr>
        <p:spPr>
          <a:xfrm>
            <a:off x="9760909" y="284147"/>
            <a:ext cx="1313588" cy="1272557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</a:t>
            </a:r>
          </a:p>
          <a:p>
            <a:pPr algn="ctr"/>
            <a:r>
              <a:rPr lang="en-US" sz="105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Read</a:t>
            </a:r>
          </a:p>
          <a:p>
            <a:pPr algn="ctr"/>
            <a:r>
              <a:rPr lang="en-US" sz="105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0220D8-A1B3-479E-91BE-7DE36F6394AB}"/>
              </a:ext>
            </a:extLst>
          </p:cNvPr>
          <p:cNvCxnSpPr/>
          <p:nvPr/>
        </p:nvCxnSpPr>
        <p:spPr>
          <a:xfrm>
            <a:off x="1417021" y="3164810"/>
            <a:ext cx="101204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B83265-0575-4DAF-A277-BE5A9C6A8144}"/>
              </a:ext>
            </a:extLst>
          </p:cNvPr>
          <p:cNvCxnSpPr>
            <a:cxnSpLocks/>
            <a:stCxn id="38" idx="5"/>
            <a:endCxn id="6" idx="1"/>
          </p:cNvCxnSpPr>
          <p:nvPr/>
        </p:nvCxnSpPr>
        <p:spPr>
          <a:xfrm flipV="1">
            <a:off x="3558969" y="920425"/>
            <a:ext cx="2289968" cy="17171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362111-ECB1-4622-8E56-547952D85616}"/>
              </a:ext>
            </a:extLst>
          </p:cNvPr>
          <p:cNvCxnSpPr>
            <a:cxnSpLocks/>
            <a:stCxn id="38" idx="5"/>
            <a:endCxn id="35" idx="1"/>
          </p:cNvCxnSpPr>
          <p:nvPr/>
        </p:nvCxnSpPr>
        <p:spPr>
          <a:xfrm>
            <a:off x="3558969" y="2637615"/>
            <a:ext cx="2289968" cy="105762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03D009-8178-4BCE-A51D-764DE726AA9C}"/>
              </a:ext>
            </a:extLst>
          </p:cNvPr>
          <p:cNvCxnSpPr>
            <a:cxnSpLocks/>
            <a:stCxn id="38" idx="5"/>
            <a:endCxn id="34" idx="1"/>
          </p:cNvCxnSpPr>
          <p:nvPr/>
        </p:nvCxnSpPr>
        <p:spPr>
          <a:xfrm flipV="1">
            <a:off x="3558969" y="2293368"/>
            <a:ext cx="2289968" cy="34424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A68A37-415F-49FB-9957-9FD324DACBCD}"/>
              </a:ext>
            </a:extLst>
          </p:cNvPr>
          <p:cNvCxnSpPr>
            <a:stCxn id="6" idx="3"/>
            <a:endCxn id="44" idx="1"/>
          </p:cNvCxnSpPr>
          <p:nvPr/>
        </p:nvCxnSpPr>
        <p:spPr>
          <a:xfrm>
            <a:off x="8161121" y="920425"/>
            <a:ext cx="1599788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435F4C7-CF7A-406C-A4E9-B4DF89F47DB2}"/>
              </a:ext>
            </a:extLst>
          </p:cNvPr>
          <p:cNvCxnSpPr>
            <a:cxnSpLocks/>
            <a:stCxn id="34" idx="3"/>
            <a:endCxn id="42" idx="1"/>
          </p:cNvCxnSpPr>
          <p:nvPr/>
        </p:nvCxnSpPr>
        <p:spPr>
          <a:xfrm>
            <a:off x="8161121" y="2293368"/>
            <a:ext cx="1599788" cy="372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AA12554-1604-4EFD-B638-3C20FDD82402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 flipV="1">
            <a:off x="8161121" y="3686464"/>
            <a:ext cx="1599788" cy="877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A468FB9-2883-4E8F-96AA-376C97EC54BE}"/>
              </a:ext>
            </a:extLst>
          </p:cNvPr>
          <p:cNvCxnSpPr>
            <a:cxnSpLocks/>
            <a:stCxn id="36" idx="1"/>
            <a:endCxn id="38" idx="1"/>
          </p:cNvCxnSpPr>
          <p:nvPr/>
        </p:nvCxnSpPr>
        <p:spPr>
          <a:xfrm flipH="1" flipV="1">
            <a:off x="3558969" y="4322742"/>
            <a:ext cx="2289968" cy="1890745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C15D763-604F-4249-BBEC-4C128B509249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8161121" y="6213487"/>
            <a:ext cx="17534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Terminator 88">
            <a:extLst>
              <a:ext uri="{FF2B5EF4-FFF2-40B4-BE49-F238E27FC236}">
                <a16:creationId xmlns:a16="http://schemas.microsoft.com/office/drawing/2014/main" id="{5E9464CA-DFA2-4280-B3E0-F22A2B4A04C9}"/>
              </a:ext>
            </a:extLst>
          </p:cNvPr>
          <p:cNvSpPr/>
          <p:nvPr/>
        </p:nvSpPr>
        <p:spPr>
          <a:xfrm>
            <a:off x="1177166" y="4659908"/>
            <a:ext cx="2312184" cy="543807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Generated Queues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9B03C4D-47D2-43FA-835B-F940E90CB699}"/>
              </a:ext>
            </a:extLst>
          </p:cNvPr>
          <p:cNvCxnSpPr>
            <a:cxnSpLocks/>
            <a:stCxn id="89" idx="3"/>
            <a:endCxn id="38" idx="1"/>
          </p:cNvCxnSpPr>
          <p:nvPr/>
        </p:nvCxnSpPr>
        <p:spPr>
          <a:xfrm flipV="1">
            <a:off x="3489350" y="4322742"/>
            <a:ext cx="69619" cy="60907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72F0204-1CF2-4A39-8812-DE321B494257}"/>
              </a:ext>
            </a:extLst>
          </p:cNvPr>
          <p:cNvCxnSpPr>
            <a:cxnSpLocks/>
            <a:stCxn id="39" idx="2"/>
            <a:endCxn id="89" idx="1"/>
          </p:cNvCxnSpPr>
          <p:nvPr/>
        </p:nvCxnSpPr>
        <p:spPr>
          <a:xfrm>
            <a:off x="901442" y="4298194"/>
            <a:ext cx="275724" cy="633618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A2ED0F26-3E31-4996-A043-82EE2F5A2AEA}"/>
              </a:ext>
            </a:extLst>
          </p:cNvPr>
          <p:cNvSpPr/>
          <p:nvPr/>
        </p:nvSpPr>
        <p:spPr>
          <a:xfrm>
            <a:off x="5844237" y="4857337"/>
            <a:ext cx="2312184" cy="543807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db_write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CA1794CD-C96D-44C8-8DEF-B30A053051E8}"/>
              </a:ext>
            </a:extLst>
          </p:cNvPr>
          <p:cNvSpPr/>
          <p:nvPr/>
        </p:nvSpPr>
        <p:spPr>
          <a:xfrm>
            <a:off x="9909875" y="4641829"/>
            <a:ext cx="1006255" cy="974824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</a:rPr>
              <a:t>DB </a:t>
            </a:r>
          </a:p>
          <a:p>
            <a:pPr algn="ctr"/>
            <a:r>
              <a:rPr lang="en-US" sz="105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Read</a:t>
            </a:r>
          </a:p>
          <a:p>
            <a:pPr algn="ctr"/>
            <a:r>
              <a:rPr lang="en-US" sz="105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Filter</a:t>
            </a:r>
            <a:endParaRPr lang="en-IL" sz="105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1A0DB6-E579-4EC1-A6E6-91829E68835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8156421" y="5129241"/>
            <a:ext cx="17534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1D525C-7EE8-4B87-89DD-0DD0EF163DDB}"/>
              </a:ext>
            </a:extLst>
          </p:cNvPr>
          <p:cNvCxnSpPr>
            <a:cxnSpLocks/>
            <a:stCxn id="38" idx="0"/>
            <a:endCxn id="32" idx="1"/>
          </p:cNvCxnSpPr>
          <p:nvPr/>
        </p:nvCxnSpPr>
        <p:spPr>
          <a:xfrm>
            <a:off x="3980251" y="3480179"/>
            <a:ext cx="1863986" cy="1649062"/>
          </a:xfrm>
          <a:prstGeom prst="straightConnector1">
            <a:avLst/>
          </a:prstGeom>
          <a:ln w="571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E1A54A-6312-499D-BD3C-4AFC6F6A035F}"/>
              </a:ext>
            </a:extLst>
          </p:cNvPr>
          <p:cNvCxnSpPr>
            <a:cxnSpLocks/>
            <a:stCxn id="39" idx="3"/>
            <a:endCxn id="38" idx="3"/>
          </p:cNvCxnSpPr>
          <p:nvPr/>
        </p:nvCxnSpPr>
        <p:spPr>
          <a:xfrm>
            <a:off x="1733264" y="3462344"/>
            <a:ext cx="457300" cy="17835"/>
          </a:xfrm>
          <a:prstGeom prst="straightConnector1">
            <a:avLst/>
          </a:prstGeom>
          <a:ln w="571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68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125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</dc:creator>
  <cp:lastModifiedBy>ori</cp:lastModifiedBy>
  <cp:revision>37</cp:revision>
  <dcterms:created xsi:type="dcterms:W3CDTF">2021-03-06T11:00:05Z</dcterms:created>
  <dcterms:modified xsi:type="dcterms:W3CDTF">2021-03-12T11:37:08Z</dcterms:modified>
</cp:coreProperties>
</file>