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59" r:id="rId5"/>
    <p:sldId id="261" r:id="rId6"/>
    <p:sldId id="262" r:id="rId7"/>
    <p:sldId id="263" r:id="rId8"/>
    <p:sldId id="264" r:id="rId9"/>
    <p:sldId id="268" r:id="rId10"/>
    <p:sldId id="271" r:id="rId11"/>
    <p:sldId id="274" r:id="rId12"/>
    <p:sldId id="272" r:id="rId13"/>
    <p:sldId id="273" r:id="rId14"/>
    <p:sldId id="275" r:id="rId15"/>
    <p:sldId id="269" r:id="rId16"/>
    <p:sldId id="276" r:id="rId17"/>
    <p:sldId id="278" r:id="rId18"/>
    <p:sldId id="279" r:id="rId19"/>
    <p:sldId id="270" r:id="rId20"/>
    <p:sldId id="281" r:id="rId21"/>
    <p:sldId id="280" r:id="rId22"/>
    <p:sldId id="282" r:id="rId23"/>
    <p:sldId id="284" r:id="rId24"/>
    <p:sldId id="283"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28251-AC24-4144-A23D-1513AF7E03DC}" v="1720" dt="2020-08-17T17:09:23.123"/>
    <p1510:client id="{FA1C3E64-2EA5-45CE-B376-C47C900354C4}" v="201" dt="2020-08-17T19:26:48.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יחיאל שמיר - היועץ המשפטי להסתדרות" userId="c6f4eb43-f0d7-4856-8a97-b61dfa16e054" providerId="ADAL" clId="{FA1C3E64-2EA5-45CE-B376-C47C900354C4}"/>
    <pc:docChg chg="modSld">
      <pc:chgData name="יחיאל שמיר - היועץ המשפטי להסתדרות" userId="c6f4eb43-f0d7-4856-8a97-b61dfa16e054" providerId="ADAL" clId="{FA1C3E64-2EA5-45CE-B376-C47C900354C4}" dt="2020-08-17T19:26:48.167" v="200"/>
      <pc:docMkLst>
        <pc:docMk/>
      </pc:docMkLst>
      <pc:sldChg chg="modAnim">
        <pc:chgData name="יחיאל שמיר - היועץ המשפטי להסתדרות" userId="c6f4eb43-f0d7-4856-8a97-b61dfa16e054" providerId="ADAL" clId="{FA1C3E64-2EA5-45CE-B376-C47C900354C4}" dt="2020-08-17T19:25:38.895" v="13"/>
        <pc:sldMkLst>
          <pc:docMk/>
          <pc:sldMk cId="2830131958" sldId="259"/>
        </pc:sldMkLst>
      </pc:sldChg>
      <pc:sldChg chg="modAnim">
        <pc:chgData name="יחיאל שמיר - היועץ המשפטי להסתדרות" userId="c6f4eb43-f0d7-4856-8a97-b61dfa16e054" providerId="ADAL" clId="{FA1C3E64-2EA5-45CE-B376-C47C900354C4}" dt="2020-08-17T19:25:36.647" v="6"/>
        <pc:sldMkLst>
          <pc:docMk/>
          <pc:sldMk cId="2157433239" sldId="260"/>
        </pc:sldMkLst>
      </pc:sldChg>
      <pc:sldChg chg="modAnim">
        <pc:chgData name="יחיאל שמיר - היועץ המשפטי להסתדרות" userId="c6f4eb43-f0d7-4856-8a97-b61dfa16e054" providerId="ADAL" clId="{FA1C3E64-2EA5-45CE-B376-C47C900354C4}" dt="2020-08-17T19:25:43.887" v="17"/>
        <pc:sldMkLst>
          <pc:docMk/>
          <pc:sldMk cId="953193195" sldId="263"/>
        </pc:sldMkLst>
      </pc:sldChg>
      <pc:sldChg chg="modAnim">
        <pc:chgData name="יחיאל שמיר - היועץ המשפטי להסתדרות" userId="c6f4eb43-f0d7-4856-8a97-b61dfa16e054" providerId="ADAL" clId="{FA1C3E64-2EA5-45CE-B376-C47C900354C4}" dt="2020-08-17T19:25:48.260" v="30"/>
        <pc:sldMkLst>
          <pc:docMk/>
          <pc:sldMk cId="648341360" sldId="264"/>
        </pc:sldMkLst>
      </pc:sldChg>
      <pc:sldChg chg="modAnim">
        <pc:chgData name="יחיאל שמיר - היועץ המשפטי להסתדרות" userId="c6f4eb43-f0d7-4856-8a97-b61dfa16e054" providerId="ADAL" clId="{FA1C3E64-2EA5-45CE-B376-C47C900354C4}" dt="2020-08-17T19:25:52.687" v="38"/>
        <pc:sldMkLst>
          <pc:docMk/>
          <pc:sldMk cId="3132878100" sldId="268"/>
        </pc:sldMkLst>
      </pc:sldChg>
      <pc:sldChg chg="modAnim">
        <pc:chgData name="יחיאל שמיר - היועץ המשפטי להסתדרות" userId="c6f4eb43-f0d7-4856-8a97-b61dfa16e054" providerId="ADAL" clId="{FA1C3E64-2EA5-45CE-B376-C47C900354C4}" dt="2020-08-17T19:26:20.871" v="108"/>
        <pc:sldMkLst>
          <pc:docMk/>
          <pc:sldMk cId="1860649269" sldId="269"/>
        </pc:sldMkLst>
      </pc:sldChg>
      <pc:sldChg chg="modAnim">
        <pc:chgData name="יחיאל שמיר - היועץ המשפטי להסתדרות" userId="c6f4eb43-f0d7-4856-8a97-b61dfa16e054" providerId="ADAL" clId="{FA1C3E64-2EA5-45CE-B376-C47C900354C4}" dt="2020-08-17T19:26:35.067" v="165"/>
        <pc:sldMkLst>
          <pc:docMk/>
          <pc:sldMk cId="2153483778" sldId="270"/>
        </pc:sldMkLst>
      </pc:sldChg>
      <pc:sldChg chg="modAnim">
        <pc:chgData name="יחיאל שמיר - היועץ המשפטי להסתדרות" userId="c6f4eb43-f0d7-4856-8a97-b61dfa16e054" providerId="ADAL" clId="{FA1C3E64-2EA5-45CE-B376-C47C900354C4}" dt="2020-08-17T19:25:56.680" v="48"/>
        <pc:sldMkLst>
          <pc:docMk/>
          <pc:sldMk cId="1791716932" sldId="271"/>
        </pc:sldMkLst>
      </pc:sldChg>
      <pc:sldChg chg="modAnim">
        <pc:chgData name="יחיאל שמיר - היועץ המשפטי להסתדרות" userId="c6f4eb43-f0d7-4856-8a97-b61dfa16e054" providerId="ADAL" clId="{FA1C3E64-2EA5-45CE-B376-C47C900354C4}" dt="2020-08-17T19:26:07.754" v="68"/>
        <pc:sldMkLst>
          <pc:docMk/>
          <pc:sldMk cId="791721544" sldId="272"/>
        </pc:sldMkLst>
      </pc:sldChg>
      <pc:sldChg chg="modAnim">
        <pc:chgData name="יחיאל שמיר - היועץ המשפטי להסתדרות" userId="c6f4eb43-f0d7-4856-8a97-b61dfa16e054" providerId="ADAL" clId="{FA1C3E64-2EA5-45CE-B376-C47C900354C4}" dt="2020-08-17T19:26:11.474" v="77"/>
        <pc:sldMkLst>
          <pc:docMk/>
          <pc:sldMk cId="1044135715" sldId="273"/>
        </pc:sldMkLst>
      </pc:sldChg>
      <pc:sldChg chg="modAnim">
        <pc:chgData name="יחיאל שמיר - היועץ המשפטי להסתדרות" userId="c6f4eb43-f0d7-4856-8a97-b61dfa16e054" providerId="ADAL" clId="{FA1C3E64-2EA5-45CE-B376-C47C900354C4}" dt="2020-08-17T19:26:01.455" v="63"/>
        <pc:sldMkLst>
          <pc:docMk/>
          <pc:sldMk cId="1539934704" sldId="274"/>
        </pc:sldMkLst>
      </pc:sldChg>
      <pc:sldChg chg="modAnim">
        <pc:chgData name="יחיאל שמיר - היועץ המשפטי להסתדרות" userId="c6f4eb43-f0d7-4856-8a97-b61dfa16e054" providerId="ADAL" clId="{FA1C3E64-2EA5-45CE-B376-C47C900354C4}" dt="2020-08-17T19:26:15.312" v="86"/>
        <pc:sldMkLst>
          <pc:docMk/>
          <pc:sldMk cId="472693157" sldId="275"/>
        </pc:sldMkLst>
      </pc:sldChg>
      <pc:sldChg chg="modAnim">
        <pc:chgData name="יחיאל שמיר - היועץ המשפטי להסתדרות" userId="c6f4eb43-f0d7-4856-8a97-b61dfa16e054" providerId="ADAL" clId="{FA1C3E64-2EA5-45CE-B376-C47C900354C4}" dt="2020-08-17T19:26:24.737" v="123"/>
        <pc:sldMkLst>
          <pc:docMk/>
          <pc:sldMk cId="2640716899" sldId="276"/>
        </pc:sldMkLst>
      </pc:sldChg>
      <pc:sldChg chg="modAnim">
        <pc:chgData name="יחיאל שמיר - היועץ המשפטי להסתדרות" userId="c6f4eb43-f0d7-4856-8a97-b61dfa16e054" providerId="ADAL" clId="{FA1C3E64-2EA5-45CE-B376-C47C900354C4}" dt="2020-08-17T19:26:28.864" v="153"/>
        <pc:sldMkLst>
          <pc:docMk/>
          <pc:sldMk cId="3286835714" sldId="278"/>
        </pc:sldMkLst>
      </pc:sldChg>
      <pc:sldChg chg="modAnim">
        <pc:chgData name="יחיאל שמיר - היועץ המשפטי להסתדרות" userId="c6f4eb43-f0d7-4856-8a97-b61dfa16e054" providerId="ADAL" clId="{FA1C3E64-2EA5-45CE-B376-C47C900354C4}" dt="2020-08-17T19:26:32.412" v="158"/>
        <pc:sldMkLst>
          <pc:docMk/>
          <pc:sldMk cId="4103126280" sldId="279"/>
        </pc:sldMkLst>
      </pc:sldChg>
      <pc:sldChg chg="modAnim">
        <pc:chgData name="יחיאל שמיר - היועץ המשפטי להסתדרות" userId="c6f4eb43-f0d7-4856-8a97-b61dfa16e054" providerId="ADAL" clId="{FA1C3E64-2EA5-45CE-B376-C47C900354C4}" dt="2020-08-17T19:26:42.395" v="196"/>
        <pc:sldMkLst>
          <pc:docMk/>
          <pc:sldMk cId="511610689" sldId="280"/>
        </pc:sldMkLst>
      </pc:sldChg>
      <pc:sldChg chg="modAnim">
        <pc:chgData name="יחיאל שמיר - היועץ המשפטי להסתדרות" userId="c6f4eb43-f0d7-4856-8a97-b61dfa16e054" providerId="ADAL" clId="{FA1C3E64-2EA5-45CE-B376-C47C900354C4}" dt="2020-08-17T19:26:38.006" v="177"/>
        <pc:sldMkLst>
          <pc:docMk/>
          <pc:sldMk cId="1386417145" sldId="281"/>
        </pc:sldMkLst>
      </pc:sldChg>
      <pc:sldChg chg="modAnim">
        <pc:chgData name="יחיאל שמיר - היועץ המשפטי להסתדרות" userId="c6f4eb43-f0d7-4856-8a97-b61dfa16e054" providerId="ADAL" clId="{FA1C3E64-2EA5-45CE-B376-C47C900354C4}" dt="2020-08-17T19:26:48.167" v="200"/>
        <pc:sldMkLst>
          <pc:docMk/>
          <pc:sldMk cId="908558505" sldId="283"/>
        </pc:sldMkLst>
      </pc:sldChg>
      <pc:sldChg chg="modAnim">
        <pc:chgData name="יחיאל שמיר - היועץ המשפטי להסתדרות" userId="c6f4eb43-f0d7-4856-8a97-b61dfa16e054" providerId="ADAL" clId="{FA1C3E64-2EA5-45CE-B376-C47C900354C4}" dt="2020-08-17T19:26:45.079" v="198"/>
        <pc:sldMkLst>
          <pc:docMk/>
          <pc:sldMk cId="1117703186" sldId="284"/>
        </pc:sldMkLst>
      </pc:sldChg>
    </pc:docChg>
  </pc:docChgLst>
  <pc:docChgLst>
    <pc:chgData name="יחיאל שמיר - היועץ המשפטי להסתדרות" userId="c6f4eb43-f0d7-4856-8a97-b61dfa16e054" providerId="ADAL" clId="{E4428251-AC24-4144-A23D-1513AF7E03DC}"/>
    <pc:docChg chg="undo redo custSel addSld delSld modSld sldOrd">
      <pc:chgData name="יחיאל שמיר - היועץ המשפטי להסתדרות" userId="c6f4eb43-f0d7-4856-8a97-b61dfa16e054" providerId="ADAL" clId="{E4428251-AC24-4144-A23D-1513AF7E03DC}" dt="2020-08-17T17:15:48.164" v="9982" actId="20577"/>
      <pc:docMkLst>
        <pc:docMk/>
      </pc:docMkLst>
      <pc:sldChg chg="modSp modAnim">
        <pc:chgData name="יחיאל שמיר - היועץ המשפטי להסתדרות" userId="c6f4eb43-f0d7-4856-8a97-b61dfa16e054" providerId="ADAL" clId="{E4428251-AC24-4144-A23D-1513AF7E03DC}" dt="2020-08-17T17:06:05.702" v="9938" actId="20577"/>
        <pc:sldMkLst>
          <pc:docMk/>
          <pc:sldMk cId="1289401456" sldId="258"/>
        </pc:sldMkLst>
        <pc:spChg chg="mod">
          <ac:chgData name="יחיאל שמיר - היועץ המשפטי להסתדרות" userId="c6f4eb43-f0d7-4856-8a97-b61dfa16e054" providerId="ADAL" clId="{E4428251-AC24-4144-A23D-1513AF7E03DC}" dt="2020-08-17T17:01:57.177" v="9892"/>
          <ac:spMkLst>
            <pc:docMk/>
            <pc:sldMk cId="1289401456" sldId="258"/>
            <ac:spMk id="2" creationId="{0C1E7D53-484A-47FB-B113-2D0856CFA535}"/>
          </ac:spMkLst>
        </pc:spChg>
        <pc:spChg chg="mod">
          <ac:chgData name="יחיאל שמיר - היועץ המשפטי להסתדרות" userId="c6f4eb43-f0d7-4856-8a97-b61dfa16e054" providerId="ADAL" clId="{E4428251-AC24-4144-A23D-1513AF7E03DC}" dt="2020-08-17T17:06:05.702" v="9938" actId="20577"/>
          <ac:spMkLst>
            <pc:docMk/>
            <pc:sldMk cId="1289401456" sldId="258"/>
            <ac:spMk id="3" creationId="{2DA524A2-6853-4CEC-9101-EB16B57C96FC}"/>
          </ac:spMkLst>
        </pc:spChg>
      </pc:sldChg>
      <pc:sldChg chg="modSp mod modAnim">
        <pc:chgData name="יחיאל שמיר - היועץ המשפטי להסתדרות" userId="c6f4eb43-f0d7-4856-8a97-b61dfa16e054" providerId="ADAL" clId="{E4428251-AC24-4144-A23D-1513AF7E03DC}" dt="2020-08-17T17:09:27.656" v="9942" actId="14100"/>
        <pc:sldMkLst>
          <pc:docMk/>
          <pc:sldMk cId="2830131958" sldId="259"/>
        </pc:sldMkLst>
        <pc:spChg chg="mod">
          <ac:chgData name="יחיאל שמיר - היועץ המשפטי להסתדרות" userId="c6f4eb43-f0d7-4856-8a97-b61dfa16e054" providerId="ADAL" clId="{E4428251-AC24-4144-A23D-1513AF7E03DC}" dt="2020-08-17T17:09:25.934" v="9941" actId="14100"/>
          <ac:spMkLst>
            <pc:docMk/>
            <pc:sldMk cId="2830131958" sldId="259"/>
            <ac:spMk id="2" creationId="{C54C6749-DB65-4980-9516-224DCFBBE588}"/>
          </ac:spMkLst>
        </pc:spChg>
        <pc:spChg chg="mod">
          <ac:chgData name="יחיאל שמיר - היועץ המשפטי להסתדרות" userId="c6f4eb43-f0d7-4856-8a97-b61dfa16e054" providerId="ADAL" clId="{E4428251-AC24-4144-A23D-1513AF7E03DC}" dt="2020-08-17T17:09:27.656" v="9942" actId="14100"/>
          <ac:spMkLst>
            <pc:docMk/>
            <pc:sldMk cId="2830131958" sldId="259"/>
            <ac:spMk id="3" creationId="{13B099C0-A04C-49C1-A4E9-430386A7B698}"/>
          </ac:spMkLst>
        </pc:spChg>
      </pc:sldChg>
      <pc:sldChg chg="modSp">
        <pc:chgData name="יחיאל שמיר - היועץ המשפטי להסתדרות" userId="c6f4eb43-f0d7-4856-8a97-b61dfa16e054" providerId="ADAL" clId="{E4428251-AC24-4144-A23D-1513AF7E03DC}" dt="2020-08-17T17:01:57.177" v="9892"/>
        <pc:sldMkLst>
          <pc:docMk/>
          <pc:sldMk cId="2157433239" sldId="260"/>
        </pc:sldMkLst>
        <pc:spChg chg="mod">
          <ac:chgData name="יחיאל שמיר - היועץ המשפטי להסתדרות" userId="c6f4eb43-f0d7-4856-8a97-b61dfa16e054" providerId="ADAL" clId="{E4428251-AC24-4144-A23D-1513AF7E03DC}" dt="2020-08-17T17:01:57.177" v="9892"/>
          <ac:spMkLst>
            <pc:docMk/>
            <pc:sldMk cId="2157433239" sldId="260"/>
            <ac:spMk id="2" creationId="{3F29147B-D97E-49D4-ABE8-EA4AC17DB68C}"/>
          </ac:spMkLst>
        </pc:spChg>
        <pc:spChg chg="mod">
          <ac:chgData name="יחיאל שמיר - היועץ המשפטי להסתדרות" userId="c6f4eb43-f0d7-4856-8a97-b61dfa16e054" providerId="ADAL" clId="{E4428251-AC24-4144-A23D-1513AF7E03DC}" dt="2020-08-15T19:10:46.806" v="7965" actId="20577"/>
          <ac:spMkLst>
            <pc:docMk/>
            <pc:sldMk cId="2157433239" sldId="260"/>
            <ac:spMk id="3" creationId="{45359BD6-85BD-45BC-BFFF-36878EA47614}"/>
          </ac:spMkLst>
        </pc:spChg>
      </pc:sldChg>
      <pc:sldChg chg="modSp mod">
        <pc:chgData name="יחיאל שמיר - היועץ המשפטי להסתדרות" userId="c6f4eb43-f0d7-4856-8a97-b61dfa16e054" providerId="ADAL" clId="{E4428251-AC24-4144-A23D-1513AF7E03DC}" dt="2020-08-17T17:01:57.177" v="9892"/>
        <pc:sldMkLst>
          <pc:docMk/>
          <pc:sldMk cId="2377249402" sldId="261"/>
        </pc:sldMkLst>
        <pc:spChg chg="mod">
          <ac:chgData name="יחיאל שמיר - היועץ המשפטי להסתדרות" userId="c6f4eb43-f0d7-4856-8a97-b61dfa16e054" providerId="ADAL" clId="{E4428251-AC24-4144-A23D-1513AF7E03DC}" dt="2020-08-17T17:01:57.177" v="9892"/>
          <ac:spMkLst>
            <pc:docMk/>
            <pc:sldMk cId="2377249402" sldId="261"/>
            <ac:spMk id="2" creationId="{3C44070B-FEF7-498A-855C-35181EC7E9A1}"/>
          </ac:spMkLst>
        </pc:spChg>
        <pc:spChg chg="mod">
          <ac:chgData name="יחיאל שמיר - היועץ המשפטי להסתדרות" userId="c6f4eb43-f0d7-4856-8a97-b61dfa16e054" providerId="ADAL" clId="{E4428251-AC24-4144-A23D-1513AF7E03DC}" dt="2020-08-17T17:01:57.177" v="9892"/>
          <ac:spMkLst>
            <pc:docMk/>
            <pc:sldMk cId="2377249402" sldId="261"/>
            <ac:spMk id="3" creationId="{7DDD85A3-9905-44B5-BD7D-F092609D83BA}"/>
          </ac:spMkLst>
        </pc:spChg>
      </pc:sldChg>
      <pc:sldChg chg="addSp delSp modSp mod modAnim">
        <pc:chgData name="יחיאל שמיר - היועץ המשפטי להסתדרות" userId="c6f4eb43-f0d7-4856-8a97-b61dfa16e054" providerId="ADAL" clId="{E4428251-AC24-4144-A23D-1513AF7E03DC}" dt="2020-08-17T17:01:57.177" v="9892"/>
        <pc:sldMkLst>
          <pc:docMk/>
          <pc:sldMk cId="3866978188" sldId="262"/>
        </pc:sldMkLst>
        <pc:spChg chg="mod">
          <ac:chgData name="יחיאל שמיר - היועץ המשפטי להסתדרות" userId="c6f4eb43-f0d7-4856-8a97-b61dfa16e054" providerId="ADAL" clId="{E4428251-AC24-4144-A23D-1513AF7E03DC}" dt="2020-08-15T19:34:16.915" v="8654" actId="1076"/>
          <ac:spMkLst>
            <pc:docMk/>
            <pc:sldMk cId="3866978188" sldId="262"/>
            <ac:spMk id="2" creationId="{874D1696-AEC0-4389-ACB3-F44146F3F9D9}"/>
          </ac:spMkLst>
        </pc:spChg>
        <pc:spChg chg="mod">
          <ac:chgData name="יחיאל שמיר - היועץ המשפטי להסתדרות" userId="c6f4eb43-f0d7-4856-8a97-b61dfa16e054" providerId="ADAL" clId="{E4428251-AC24-4144-A23D-1513AF7E03DC}" dt="2020-08-17T17:01:57.177" v="9892"/>
          <ac:spMkLst>
            <pc:docMk/>
            <pc:sldMk cId="3866978188" sldId="262"/>
            <ac:spMk id="3" creationId="{2820F097-5B34-43DE-B6EA-5F33C13C5677}"/>
          </ac:spMkLst>
        </pc:spChg>
        <pc:spChg chg="add del mod">
          <ac:chgData name="יחיאל שמיר - היועץ המשפטי להסתדרות" userId="c6f4eb43-f0d7-4856-8a97-b61dfa16e054" providerId="ADAL" clId="{E4428251-AC24-4144-A23D-1513AF7E03DC}" dt="2020-08-15T19:34:42.832" v="8669" actId="478"/>
          <ac:spMkLst>
            <pc:docMk/>
            <pc:sldMk cId="3866978188" sldId="262"/>
            <ac:spMk id="4" creationId="{17E72417-B9E2-4D52-8FD9-BD1C1605AE1A}"/>
          </ac:spMkLst>
        </pc:spChg>
      </pc:sldChg>
      <pc:sldChg chg="modSp mod modAnim">
        <pc:chgData name="יחיאל שמיר - היועץ המשפטי להסתדרות" userId="c6f4eb43-f0d7-4856-8a97-b61dfa16e054" providerId="ADAL" clId="{E4428251-AC24-4144-A23D-1513AF7E03DC}" dt="2020-08-17T17:15:48.164" v="9982" actId="20577"/>
        <pc:sldMkLst>
          <pc:docMk/>
          <pc:sldMk cId="953193195" sldId="263"/>
        </pc:sldMkLst>
        <pc:spChg chg="mod">
          <ac:chgData name="יחיאל שמיר - היועץ המשפטי להסתדרות" userId="c6f4eb43-f0d7-4856-8a97-b61dfa16e054" providerId="ADAL" clId="{E4428251-AC24-4144-A23D-1513AF7E03DC}" dt="2020-08-17T17:15:48.164" v="9982" actId="20577"/>
          <ac:spMkLst>
            <pc:docMk/>
            <pc:sldMk cId="953193195" sldId="263"/>
            <ac:spMk id="3" creationId="{FFAA36D7-8D58-45EF-85EE-54D7CD10B874}"/>
          </ac:spMkLst>
        </pc:spChg>
        <pc:spChg chg="mod">
          <ac:chgData name="יחיאל שמיר - היועץ המשפטי להסתדרות" userId="c6f4eb43-f0d7-4856-8a97-b61dfa16e054" providerId="ADAL" clId="{E4428251-AC24-4144-A23D-1513AF7E03DC}" dt="2020-08-15T19:29:11.096" v="8270" actId="1076"/>
          <ac:spMkLst>
            <pc:docMk/>
            <pc:sldMk cId="953193195" sldId="263"/>
            <ac:spMk id="6" creationId="{222C778A-5A06-4931-B2D6-D8FC38F07917}"/>
          </ac:spMkLst>
        </pc:spChg>
        <pc:spChg chg="mod">
          <ac:chgData name="יחיאל שמיר - היועץ המשפטי להסתדרות" userId="c6f4eb43-f0d7-4856-8a97-b61dfa16e054" providerId="ADAL" clId="{E4428251-AC24-4144-A23D-1513AF7E03DC}" dt="2020-08-15T19:29:11.096" v="8270" actId="1076"/>
          <ac:spMkLst>
            <pc:docMk/>
            <pc:sldMk cId="953193195" sldId="263"/>
            <ac:spMk id="7" creationId="{2D14CD96-39B4-4E25-9E1A-C734ED358F25}"/>
          </ac:spMkLst>
        </pc:spChg>
        <pc:spChg chg="mod">
          <ac:chgData name="יחיאל שמיר - היועץ המשפטי להסתדרות" userId="c6f4eb43-f0d7-4856-8a97-b61dfa16e054" providerId="ADAL" clId="{E4428251-AC24-4144-A23D-1513AF7E03DC}" dt="2020-08-15T19:29:11.096" v="8270" actId="1076"/>
          <ac:spMkLst>
            <pc:docMk/>
            <pc:sldMk cId="953193195" sldId="263"/>
            <ac:spMk id="8" creationId="{F84D8E34-800F-448A-B58B-E0483AA21C21}"/>
          </ac:spMkLst>
        </pc:spChg>
        <pc:picChg chg="mod">
          <ac:chgData name="יחיאל שמיר - היועץ המשפטי להסתדרות" userId="c6f4eb43-f0d7-4856-8a97-b61dfa16e054" providerId="ADAL" clId="{E4428251-AC24-4144-A23D-1513AF7E03DC}" dt="2020-08-15T19:29:11.096" v="8270" actId="1076"/>
          <ac:picMkLst>
            <pc:docMk/>
            <pc:sldMk cId="953193195" sldId="263"/>
            <ac:picMk id="5" creationId="{B3B1C378-6729-4623-8B83-2F4A75DD8A3B}"/>
          </ac:picMkLst>
        </pc:picChg>
      </pc:sldChg>
      <pc:sldChg chg="modSp mod">
        <pc:chgData name="יחיאל שמיר - היועץ המשפטי להסתדרות" userId="c6f4eb43-f0d7-4856-8a97-b61dfa16e054" providerId="ADAL" clId="{E4428251-AC24-4144-A23D-1513AF7E03DC}" dt="2020-08-17T17:01:57.177" v="9892"/>
        <pc:sldMkLst>
          <pc:docMk/>
          <pc:sldMk cId="648341360" sldId="264"/>
        </pc:sldMkLst>
        <pc:spChg chg="mod">
          <ac:chgData name="יחיאל שמיר - היועץ המשפטי להסתדרות" userId="c6f4eb43-f0d7-4856-8a97-b61dfa16e054" providerId="ADAL" clId="{E4428251-AC24-4144-A23D-1513AF7E03DC}" dt="2020-08-17T17:01:57.177" v="9892"/>
          <ac:spMkLst>
            <pc:docMk/>
            <pc:sldMk cId="648341360" sldId="264"/>
            <ac:spMk id="14" creationId="{0C072060-C49F-4A90-9BB9-4F4D5E3F02E5}"/>
          </ac:spMkLst>
        </pc:spChg>
      </pc:sldChg>
      <pc:sldChg chg="addSp modSp mod modAnim">
        <pc:chgData name="יחיאל שמיר - היועץ המשפטי להסתדרות" userId="c6f4eb43-f0d7-4856-8a97-b61dfa16e054" providerId="ADAL" clId="{E4428251-AC24-4144-A23D-1513AF7E03DC}" dt="2020-08-17T17:01:57.177" v="9892"/>
        <pc:sldMkLst>
          <pc:docMk/>
          <pc:sldMk cId="3132878100" sldId="268"/>
        </pc:sldMkLst>
        <pc:spChg chg="mod">
          <ac:chgData name="יחיאל שמיר - היועץ המשפטי להסתדרות" userId="c6f4eb43-f0d7-4856-8a97-b61dfa16e054" providerId="ADAL" clId="{E4428251-AC24-4144-A23D-1513AF7E03DC}" dt="2020-08-17T17:01:57.177" v="9892"/>
          <ac:spMkLst>
            <pc:docMk/>
            <pc:sldMk cId="3132878100" sldId="268"/>
            <ac:spMk id="3" creationId="{FDC17FAD-DC35-43F8-828B-E2A45ECAA830}"/>
          </ac:spMkLst>
        </pc:spChg>
        <pc:spChg chg="add mod">
          <ac:chgData name="יחיאל שמיר - היועץ המשפטי להסתדרות" userId="c6f4eb43-f0d7-4856-8a97-b61dfa16e054" providerId="ADAL" clId="{E4428251-AC24-4144-A23D-1513AF7E03DC}" dt="2020-08-06T18:36:53.545" v="4" actId="1076"/>
          <ac:spMkLst>
            <pc:docMk/>
            <pc:sldMk cId="3132878100" sldId="268"/>
            <ac:spMk id="4" creationId="{1021741E-7143-469F-A7AA-968B5C069651}"/>
          </ac:spMkLst>
        </pc:spChg>
      </pc:sldChg>
      <pc:sldChg chg="addSp delSp modSp mod modAnim">
        <pc:chgData name="יחיאל שמיר - היועץ המשפטי להסתדרות" userId="c6f4eb43-f0d7-4856-8a97-b61dfa16e054" providerId="ADAL" clId="{E4428251-AC24-4144-A23D-1513AF7E03DC}" dt="2020-08-13T12:39:27.216" v="4993" actId="27636"/>
        <pc:sldMkLst>
          <pc:docMk/>
          <pc:sldMk cId="2153483778" sldId="270"/>
        </pc:sldMkLst>
        <pc:spChg chg="mod">
          <ac:chgData name="יחיאל שמיר - היועץ המשפטי להסתדרות" userId="c6f4eb43-f0d7-4856-8a97-b61dfa16e054" providerId="ADAL" clId="{E4428251-AC24-4144-A23D-1513AF7E03DC}" dt="2020-08-10T20:36:42.168" v="2811" actId="14100"/>
          <ac:spMkLst>
            <pc:docMk/>
            <pc:sldMk cId="2153483778" sldId="270"/>
            <ac:spMk id="2" creationId="{C0EEDF71-7A03-4AD0-9E3D-14849188BADC}"/>
          </ac:spMkLst>
        </pc:spChg>
        <pc:spChg chg="mod">
          <ac:chgData name="יחיאל שמיר - היועץ המשפטי להסתדרות" userId="c6f4eb43-f0d7-4856-8a97-b61dfa16e054" providerId="ADAL" clId="{E4428251-AC24-4144-A23D-1513AF7E03DC}" dt="2020-08-13T12:39:27.216" v="4993" actId="27636"/>
          <ac:spMkLst>
            <pc:docMk/>
            <pc:sldMk cId="2153483778" sldId="270"/>
            <ac:spMk id="3" creationId="{2318A078-FCE5-4D4A-A18C-94E428C96AA6}"/>
          </ac:spMkLst>
        </pc:spChg>
        <pc:spChg chg="add del mod">
          <ac:chgData name="יחיאל שמיר - היועץ המשפטי להסתדרות" userId="c6f4eb43-f0d7-4856-8a97-b61dfa16e054" providerId="ADAL" clId="{E4428251-AC24-4144-A23D-1513AF7E03DC}" dt="2020-08-13T12:37:00.517" v="4963" actId="478"/>
          <ac:spMkLst>
            <pc:docMk/>
            <pc:sldMk cId="2153483778" sldId="270"/>
            <ac:spMk id="4" creationId="{DB710B4E-E0DA-45CD-8C0E-A87054D753D0}"/>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5" creationId="{73CF9E20-3DFF-4D6E-89AF-A3A21E99606E}"/>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6" creationId="{05B0CA1C-5F36-41AF-854E-811328551AED}"/>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7" creationId="{56EFF2A6-C06E-4FAB-9589-399EC2030FD9}"/>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8" creationId="{90BE394A-58D1-4350-B861-250F936E0B5C}"/>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9" creationId="{07A5A74A-BC6F-489D-9365-A47D655ACEFC}"/>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10" creationId="{931DF7FD-F77D-4448-A76C-FC93F1920D68}"/>
          </ac:spMkLst>
        </pc:spChg>
        <pc:spChg chg="add del mod">
          <ac:chgData name="יחיאל שמיר - היועץ המשפטי להסתדרות" userId="c6f4eb43-f0d7-4856-8a97-b61dfa16e054" providerId="ADAL" clId="{E4428251-AC24-4144-A23D-1513AF7E03DC}" dt="2020-08-13T12:25:14.988" v="4328" actId="21"/>
          <ac:spMkLst>
            <pc:docMk/>
            <pc:sldMk cId="2153483778" sldId="270"/>
            <ac:spMk id="11" creationId="{2415EBAA-2062-4CAD-855E-487B13AB647D}"/>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14" creationId="{1F98BC64-3682-401C-A612-D48D86DBAC26}"/>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16" creationId="{7164A1D0-8427-4D77-9293-DAF9F6E3EC22}"/>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17" creationId="{D4CB7587-8B6C-4BE6-AB8B-ED74DF6B5A88}"/>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19" creationId="{2B5630B1-2008-4E2A-9830-40065872D9C4}"/>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21" creationId="{F9E646BD-FA34-49EE-8653-51D3493EBCAD}"/>
          </ac:spMkLst>
        </pc:spChg>
        <pc:spChg chg="add mod">
          <ac:chgData name="יחיאל שמיר - היועץ המשפטי להסתדרות" userId="c6f4eb43-f0d7-4856-8a97-b61dfa16e054" providerId="ADAL" clId="{E4428251-AC24-4144-A23D-1513AF7E03DC}" dt="2020-08-13T12:39:27.143" v="4992" actId="2711"/>
          <ac:spMkLst>
            <pc:docMk/>
            <pc:sldMk cId="2153483778" sldId="270"/>
            <ac:spMk id="22" creationId="{F74197BF-BFB1-4108-989A-C4B82B3AC5ED}"/>
          </ac:spMkLst>
        </pc:spChg>
        <pc:picChg chg="add del mod modCrop">
          <ac:chgData name="יחיאל שמיר - היועץ המשפטי להסתדרות" userId="c6f4eb43-f0d7-4856-8a97-b61dfa16e054" providerId="ADAL" clId="{E4428251-AC24-4144-A23D-1513AF7E03DC}" dt="2020-08-13T12:25:14.988" v="4328" actId="21"/>
          <ac:picMkLst>
            <pc:docMk/>
            <pc:sldMk cId="2153483778" sldId="270"/>
            <ac:picMk id="12" creationId="{F9F6AA2F-8CF4-41E3-985B-D69209B2E1AA}"/>
          </ac:picMkLst>
        </pc:picChg>
        <pc:picChg chg="add mod">
          <ac:chgData name="יחיאל שמיר - היועץ המשפטי להסתדרות" userId="c6f4eb43-f0d7-4856-8a97-b61dfa16e054" providerId="ADAL" clId="{E4428251-AC24-4144-A23D-1513AF7E03DC}" dt="2020-08-13T12:39:27.143" v="4992" actId="2711"/>
          <ac:picMkLst>
            <pc:docMk/>
            <pc:sldMk cId="2153483778" sldId="270"/>
            <ac:picMk id="18" creationId="{29DD3351-3082-451C-A4E3-DAA315D28439}"/>
          </ac:picMkLst>
        </pc:picChg>
      </pc:sldChg>
      <pc:sldChg chg="modSp mod">
        <pc:chgData name="יחיאל שמיר - היועץ המשפטי להסתדרות" userId="c6f4eb43-f0d7-4856-8a97-b61dfa16e054" providerId="ADAL" clId="{E4428251-AC24-4144-A23D-1513AF7E03DC}" dt="2020-08-17T17:01:57.177" v="9892"/>
        <pc:sldMkLst>
          <pc:docMk/>
          <pc:sldMk cId="1044135715" sldId="273"/>
        </pc:sldMkLst>
        <pc:spChg chg="mod">
          <ac:chgData name="יחיאל שמיר - היועץ המשפטי להסתדרות" userId="c6f4eb43-f0d7-4856-8a97-b61dfa16e054" providerId="ADAL" clId="{E4428251-AC24-4144-A23D-1513AF7E03DC}" dt="2020-08-17T17:01:57.177" v="9892"/>
          <ac:spMkLst>
            <pc:docMk/>
            <pc:sldMk cId="1044135715" sldId="273"/>
            <ac:spMk id="2" creationId="{B5B6A277-8733-41D0-A949-670D209B3797}"/>
          </ac:spMkLst>
        </pc:spChg>
        <pc:spChg chg="mod">
          <ac:chgData name="יחיאל שמיר - היועץ המשפטי להסתדרות" userId="c6f4eb43-f0d7-4856-8a97-b61dfa16e054" providerId="ADAL" clId="{E4428251-AC24-4144-A23D-1513AF7E03DC}" dt="2020-08-17T17:01:57.177" v="9892"/>
          <ac:spMkLst>
            <pc:docMk/>
            <pc:sldMk cId="1044135715" sldId="273"/>
            <ac:spMk id="3" creationId="{4518EEAC-D19C-4E24-B6EE-D553D148B40D}"/>
          </ac:spMkLst>
        </pc:spChg>
      </pc:sldChg>
      <pc:sldChg chg="addSp delSp modSp mod ord modAnim">
        <pc:chgData name="יחיאל שמיר - היועץ המשפטי להסתדרות" userId="c6f4eb43-f0d7-4856-8a97-b61dfa16e054" providerId="ADAL" clId="{E4428251-AC24-4144-A23D-1513AF7E03DC}" dt="2020-08-16T09:18:18.733" v="9791" actId="20577"/>
        <pc:sldMkLst>
          <pc:docMk/>
          <pc:sldMk cId="2640716899" sldId="276"/>
        </pc:sldMkLst>
        <pc:spChg chg="mod">
          <ac:chgData name="יחיאל שמיר - היועץ המשפטי להסתדרות" userId="c6f4eb43-f0d7-4856-8a97-b61dfa16e054" providerId="ADAL" clId="{E4428251-AC24-4144-A23D-1513AF7E03DC}" dt="2020-08-10T14:55:42.320" v="22" actId="14100"/>
          <ac:spMkLst>
            <pc:docMk/>
            <pc:sldMk cId="2640716899" sldId="276"/>
            <ac:spMk id="2" creationId="{B89C076C-C55A-433E-BAD2-7F55BB23D6CD}"/>
          </ac:spMkLst>
        </pc:spChg>
        <pc:spChg chg="mod">
          <ac:chgData name="יחיאל שמיר - היועץ המשפטי להסתדרות" userId="c6f4eb43-f0d7-4856-8a97-b61dfa16e054" providerId="ADAL" clId="{E4428251-AC24-4144-A23D-1513AF7E03DC}" dt="2020-08-10T14:59:49.602" v="154" actId="1076"/>
          <ac:spMkLst>
            <pc:docMk/>
            <pc:sldMk cId="2640716899" sldId="276"/>
            <ac:spMk id="3" creationId="{A3D01599-86B8-4078-9537-FF0272A79C4A}"/>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4" creationId="{8CF0B551-3514-466E-9A3E-E90889A50773}"/>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5" creationId="{25F52AB3-1A88-461C-9689-F8231F8818D1}"/>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6" creationId="{3AA383AD-C0E6-43C7-8DCB-012C2600CCB7}"/>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7" creationId="{23E9EABB-961A-4BF6-815A-1C84728E895B}"/>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8" creationId="{E0B91EFB-B07D-49A8-8A75-7AB299A715F4}"/>
          </ac:spMkLst>
        </pc:spChg>
        <pc:spChg chg="add del mod">
          <ac:chgData name="יחיאל שמיר - היועץ המשפטי להסתדרות" userId="c6f4eb43-f0d7-4856-8a97-b61dfa16e054" providerId="ADAL" clId="{E4428251-AC24-4144-A23D-1513AF7E03DC}" dt="2020-08-10T15:36:05.677" v="2017" actId="21"/>
          <ac:spMkLst>
            <pc:docMk/>
            <pc:sldMk cId="2640716899" sldId="276"/>
            <ac:spMk id="9" creationId="{F91BF7F1-DC95-411B-B295-E585B6463499}"/>
          </ac:spMkLst>
        </pc:spChg>
        <pc:spChg chg="add mod">
          <ac:chgData name="יחיאל שמיר - היועץ המשפטי להסתדרות" userId="c6f4eb43-f0d7-4856-8a97-b61dfa16e054" providerId="ADAL" clId="{E4428251-AC24-4144-A23D-1513AF7E03DC}" dt="2020-08-10T15:13:33.254" v="402" actId="1076"/>
          <ac:spMkLst>
            <pc:docMk/>
            <pc:sldMk cId="2640716899" sldId="276"/>
            <ac:spMk id="10" creationId="{7E2A42AE-3AA0-4085-B0C4-566B6C5A2B10}"/>
          </ac:spMkLst>
        </pc:spChg>
        <pc:spChg chg="add mod">
          <ac:chgData name="יחיאל שמיר - היועץ המשפטי להסתדרות" userId="c6f4eb43-f0d7-4856-8a97-b61dfa16e054" providerId="ADAL" clId="{E4428251-AC24-4144-A23D-1513AF7E03DC}" dt="2020-08-10T20:27:12.728" v="2785" actId="20577"/>
          <ac:spMkLst>
            <pc:docMk/>
            <pc:sldMk cId="2640716899" sldId="276"/>
            <ac:spMk id="11" creationId="{AB94106A-8CED-4E1F-B52F-B23732DD6A9A}"/>
          </ac:spMkLst>
        </pc:spChg>
        <pc:spChg chg="add mod">
          <ac:chgData name="יחיאל שמיר - היועץ המשפטי להסתדרות" userId="c6f4eb43-f0d7-4856-8a97-b61dfa16e054" providerId="ADAL" clId="{E4428251-AC24-4144-A23D-1513AF7E03DC}" dt="2020-08-10T20:27:10.054" v="2782" actId="1076"/>
          <ac:spMkLst>
            <pc:docMk/>
            <pc:sldMk cId="2640716899" sldId="276"/>
            <ac:spMk id="12" creationId="{51692FF9-EEBE-4C0A-8D74-C0C3774BC785}"/>
          </ac:spMkLst>
        </pc:spChg>
        <pc:spChg chg="add mod">
          <ac:chgData name="יחיאל שמיר - היועץ המשפטי להסתדרות" userId="c6f4eb43-f0d7-4856-8a97-b61dfa16e054" providerId="ADAL" clId="{E4428251-AC24-4144-A23D-1513AF7E03DC}" dt="2020-08-16T09:18:18.733" v="9791" actId="20577"/>
          <ac:spMkLst>
            <pc:docMk/>
            <pc:sldMk cId="2640716899" sldId="276"/>
            <ac:spMk id="13" creationId="{7D7E19D7-9250-44F9-9CCC-5A0F1FE67DCE}"/>
          </ac:spMkLst>
        </pc:spChg>
      </pc:sldChg>
      <pc:sldChg chg="new del">
        <pc:chgData name="יחיאל שמיר - היועץ המשפטי להסתדרות" userId="c6f4eb43-f0d7-4856-8a97-b61dfa16e054" providerId="ADAL" clId="{E4428251-AC24-4144-A23D-1513AF7E03DC}" dt="2020-08-10T15:24:46.259" v="1365" actId="47"/>
        <pc:sldMkLst>
          <pc:docMk/>
          <pc:sldMk cId="1774492538" sldId="277"/>
        </pc:sldMkLst>
      </pc:sldChg>
      <pc:sldChg chg="addSp delSp modSp add mod delAnim modAnim">
        <pc:chgData name="יחיאל שמיר - היועץ המשפטי להסתדרות" userId="c6f4eb43-f0d7-4856-8a97-b61dfa16e054" providerId="ADAL" clId="{E4428251-AC24-4144-A23D-1513AF7E03DC}" dt="2020-08-13T12:51:11.142" v="6326" actId="1076"/>
        <pc:sldMkLst>
          <pc:docMk/>
          <pc:sldMk cId="3286835714" sldId="278"/>
        </pc:sldMkLst>
        <pc:spChg chg="mod">
          <ac:chgData name="יחיאל שמיר - היועץ המשפטי להסתדרות" userId="c6f4eb43-f0d7-4856-8a97-b61dfa16e054" providerId="ADAL" clId="{E4428251-AC24-4144-A23D-1513AF7E03DC}" dt="2020-08-13T12:40:00.069" v="5001" actId="2711"/>
          <ac:spMkLst>
            <pc:docMk/>
            <pc:sldMk cId="3286835714" sldId="278"/>
            <ac:spMk id="3" creationId="{A3D01599-86B8-4078-9537-FF0272A79C4A}"/>
          </ac:spMkLst>
        </pc:spChg>
        <pc:spChg chg="mod">
          <ac:chgData name="יחיאל שמיר - היועץ המשפטי להסתדרות" userId="c6f4eb43-f0d7-4856-8a97-b61dfa16e054" providerId="ADAL" clId="{E4428251-AC24-4144-A23D-1513AF7E03DC}" dt="2020-08-10T15:25:18.304" v="1408" actId="1076"/>
          <ac:spMkLst>
            <pc:docMk/>
            <pc:sldMk cId="3286835714" sldId="278"/>
            <ac:spMk id="4" creationId="{8CF0B551-3514-466E-9A3E-E90889A50773}"/>
          </ac:spMkLst>
        </pc:spChg>
        <pc:spChg chg="mod">
          <ac:chgData name="יחיאל שמיר - היועץ המשפטי להסתדרות" userId="c6f4eb43-f0d7-4856-8a97-b61dfa16e054" providerId="ADAL" clId="{E4428251-AC24-4144-A23D-1513AF7E03DC}" dt="2020-08-10T15:25:18.304" v="1408" actId="1076"/>
          <ac:spMkLst>
            <pc:docMk/>
            <pc:sldMk cId="3286835714" sldId="278"/>
            <ac:spMk id="5" creationId="{25F52AB3-1A88-461C-9689-F8231F8818D1}"/>
          </ac:spMkLst>
        </pc:spChg>
        <pc:spChg chg="mod">
          <ac:chgData name="יחיאל שמיר - היועץ המשפטי להסתדרות" userId="c6f4eb43-f0d7-4856-8a97-b61dfa16e054" providerId="ADAL" clId="{E4428251-AC24-4144-A23D-1513AF7E03DC}" dt="2020-08-10T15:25:18.304" v="1408" actId="1076"/>
          <ac:spMkLst>
            <pc:docMk/>
            <pc:sldMk cId="3286835714" sldId="278"/>
            <ac:spMk id="6" creationId="{3AA383AD-C0E6-43C7-8DCB-012C2600CCB7}"/>
          </ac:spMkLst>
        </pc:spChg>
        <pc:spChg chg="mod">
          <ac:chgData name="יחיאל שמיר - היועץ המשפטי להסתדרות" userId="c6f4eb43-f0d7-4856-8a97-b61dfa16e054" providerId="ADAL" clId="{E4428251-AC24-4144-A23D-1513AF7E03DC}" dt="2020-08-10T20:05:49.507" v="2543" actId="20577"/>
          <ac:spMkLst>
            <pc:docMk/>
            <pc:sldMk cId="3286835714" sldId="278"/>
            <ac:spMk id="7" creationId="{23E9EABB-961A-4BF6-815A-1C84728E895B}"/>
          </ac:spMkLst>
        </pc:spChg>
        <pc:spChg chg="mod">
          <ac:chgData name="יחיאל שמיר - היועץ המשפטי להסתדרות" userId="c6f4eb43-f0d7-4856-8a97-b61dfa16e054" providerId="ADAL" clId="{E4428251-AC24-4144-A23D-1513AF7E03DC}" dt="2020-08-10T20:05:57.158" v="2545" actId="1076"/>
          <ac:spMkLst>
            <pc:docMk/>
            <pc:sldMk cId="3286835714" sldId="278"/>
            <ac:spMk id="8" creationId="{E0B91EFB-B07D-49A8-8A75-7AB299A715F4}"/>
          </ac:spMkLst>
        </pc:spChg>
        <pc:spChg chg="mod">
          <ac:chgData name="יחיאל שמיר - היועץ המשפטי להסתדרות" userId="c6f4eb43-f0d7-4856-8a97-b61dfa16e054" providerId="ADAL" clId="{E4428251-AC24-4144-A23D-1513AF7E03DC}" dt="2020-08-10T20:05:55.181" v="2544" actId="1076"/>
          <ac:spMkLst>
            <pc:docMk/>
            <pc:sldMk cId="3286835714" sldId="278"/>
            <ac:spMk id="9" creationId="{F91BF7F1-DC95-411B-B295-E585B6463499}"/>
          </ac:spMkLst>
        </pc:spChg>
        <pc:spChg chg="add mod">
          <ac:chgData name="יחיאל שמיר - היועץ המשפטי להסתדרות" userId="c6f4eb43-f0d7-4856-8a97-b61dfa16e054" providerId="ADAL" clId="{E4428251-AC24-4144-A23D-1513AF7E03DC}" dt="2020-08-13T12:40:19.123" v="5003" actId="2711"/>
          <ac:spMkLst>
            <pc:docMk/>
            <pc:sldMk cId="3286835714" sldId="278"/>
            <ac:spMk id="10" creationId="{6C543556-BD40-4DAF-83FF-3100583A548C}"/>
          </ac:spMkLst>
        </pc:spChg>
        <pc:spChg chg="del">
          <ac:chgData name="יחיאל שמיר - היועץ המשפטי להסתדרות" userId="c6f4eb43-f0d7-4856-8a97-b61dfa16e054" providerId="ADAL" clId="{E4428251-AC24-4144-A23D-1513AF7E03DC}" dt="2020-08-10T15:24:49.874" v="1366" actId="478"/>
          <ac:spMkLst>
            <pc:docMk/>
            <pc:sldMk cId="3286835714" sldId="278"/>
            <ac:spMk id="10" creationId="{7E2A42AE-3AA0-4085-B0C4-566B6C5A2B10}"/>
          </ac:spMkLst>
        </pc:spChg>
        <pc:spChg chg="add mod">
          <ac:chgData name="יחיאל שמיר - היועץ המשפטי להסתדרות" userId="c6f4eb43-f0d7-4856-8a97-b61dfa16e054" providerId="ADAL" clId="{E4428251-AC24-4144-A23D-1513AF7E03DC}" dt="2020-08-10T20:16:18.934" v="2720" actId="1076"/>
          <ac:spMkLst>
            <pc:docMk/>
            <pc:sldMk cId="3286835714" sldId="278"/>
            <ac:spMk id="11" creationId="{3B8C9458-C950-474A-B52B-98705BDA7CFE}"/>
          </ac:spMkLst>
        </pc:spChg>
        <pc:spChg chg="del">
          <ac:chgData name="יחיאל שמיר - היועץ המשפטי להסתדרות" userId="c6f4eb43-f0d7-4856-8a97-b61dfa16e054" providerId="ADAL" clId="{E4428251-AC24-4144-A23D-1513AF7E03DC}" dt="2020-08-10T15:24:53.223" v="1368" actId="478"/>
          <ac:spMkLst>
            <pc:docMk/>
            <pc:sldMk cId="3286835714" sldId="278"/>
            <ac:spMk id="11" creationId="{AB94106A-8CED-4E1F-B52F-B23732DD6A9A}"/>
          </ac:spMkLst>
        </pc:spChg>
        <pc:spChg chg="del">
          <ac:chgData name="יחיאל שמיר - היועץ המשפטי להסתדרות" userId="c6f4eb43-f0d7-4856-8a97-b61dfa16e054" providerId="ADAL" clId="{E4428251-AC24-4144-A23D-1513AF7E03DC}" dt="2020-08-10T15:24:54.552" v="1369" actId="478"/>
          <ac:spMkLst>
            <pc:docMk/>
            <pc:sldMk cId="3286835714" sldId="278"/>
            <ac:spMk id="12" creationId="{51692FF9-EEBE-4C0A-8D74-C0C3774BC785}"/>
          </ac:spMkLst>
        </pc:spChg>
        <pc:spChg chg="add del mod">
          <ac:chgData name="יחיאל שמיר - היועץ המשפטי להסתדרות" userId="c6f4eb43-f0d7-4856-8a97-b61dfa16e054" providerId="ADAL" clId="{E4428251-AC24-4144-A23D-1513AF7E03DC}" dt="2020-08-10T20:08:02.176" v="2614" actId="478"/>
          <ac:spMkLst>
            <pc:docMk/>
            <pc:sldMk cId="3286835714" sldId="278"/>
            <ac:spMk id="12" creationId="{C4B30D60-D7D4-4E7B-901C-60F908A1A47D}"/>
          </ac:spMkLst>
        </pc:spChg>
        <pc:spChg chg="del">
          <ac:chgData name="יחיאל שמיר - היועץ המשפטי להסתדרות" userId="c6f4eb43-f0d7-4856-8a97-b61dfa16e054" providerId="ADAL" clId="{E4428251-AC24-4144-A23D-1513AF7E03DC}" dt="2020-08-10T15:24:52.144" v="1367" actId="478"/>
          <ac:spMkLst>
            <pc:docMk/>
            <pc:sldMk cId="3286835714" sldId="278"/>
            <ac:spMk id="13" creationId="{7D7E19D7-9250-44F9-9CCC-5A0F1FE67DCE}"/>
          </ac:spMkLst>
        </pc:spChg>
        <pc:spChg chg="add del mod">
          <ac:chgData name="יחיאל שמיר - היועץ המשפטי להסתדרות" userId="c6f4eb43-f0d7-4856-8a97-b61dfa16e054" providerId="ADAL" clId="{E4428251-AC24-4144-A23D-1513AF7E03DC}" dt="2020-08-10T20:08:02.176" v="2614" actId="478"/>
          <ac:spMkLst>
            <pc:docMk/>
            <pc:sldMk cId="3286835714" sldId="278"/>
            <ac:spMk id="13" creationId="{8BA3DB63-5CA6-4305-862B-840B0E0BED92}"/>
          </ac:spMkLst>
        </pc:spChg>
        <pc:spChg chg="add mod">
          <ac:chgData name="יחיאל שמיר - היועץ המשפטי להסתדרות" userId="c6f4eb43-f0d7-4856-8a97-b61dfa16e054" providerId="ADAL" clId="{E4428251-AC24-4144-A23D-1513AF7E03DC}" dt="2020-08-13T12:51:11.142" v="6326" actId="1076"/>
          <ac:spMkLst>
            <pc:docMk/>
            <pc:sldMk cId="3286835714" sldId="278"/>
            <ac:spMk id="14" creationId="{461EA4D3-DED1-4160-AFA8-53B8EB3CEE03}"/>
          </ac:spMkLst>
        </pc:spChg>
        <pc:spChg chg="add mod">
          <ac:chgData name="יחיאל שמיר - היועץ המשפטי להסתדרות" userId="c6f4eb43-f0d7-4856-8a97-b61dfa16e054" providerId="ADAL" clId="{E4428251-AC24-4144-A23D-1513AF7E03DC}" dt="2020-08-10T20:21:21.726" v="2752" actId="20577"/>
          <ac:spMkLst>
            <pc:docMk/>
            <pc:sldMk cId="3286835714" sldId="278"/>
            <ac:spMk id="15" creationId="{13638B3D-E40C-42BC-927D-A69E1787016F}"/>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17" creationId="{6BDD8606-0302-45CF-AEEC-5E4A374058AE}"/>
          </ac:spMkLst>
        </pc:spChg>
        <pc:spChg chg="add del mod">
          <ac:chgData name="יחיאל שמיר - היועץ המשפטי להסתדרות" userId="c6f4eb43-f0d7-4856-8a97-b61dfa16e054" providerId="ADAL" clId="{E4428251-AC24-4144-A23D-1513AF7E03DC}" dt="2020-08-10T20:08:02.176" v="2614" actId="478"/>
          <ac:spMkLst>
            <pc:docMk/>
            <pc:sldMk cId="3286835714" sldId="278"/>
            <ac:spMk id="17" creationId="{898DB9B4-C4DE-4327-A222-2E8D1BB19CE3}"/>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19" creationId="{0739957B-869A-4FDD-AA55-4D6CD052E1AB}"/>
          </ac:spMkLst>
        </pc:spChg>
        <pc:spChg chg="add mod">
          <ac:chgData name="יחיאל שמיר - היועץ המשפטי להסתדרות" userId="c6f4eb43-f0d7-4856-8a97-b61dfa16e054" providerId="ADAL" clId="{E4428251-AC24-4144-A23D-1513AF7E03DC}" dt="2020-08-10T20:20:45.076" v="2745" actId="1076"/>
          <ac:spMkLst>
            <pc:docMk/>
            <pc:sldMk cId="3286835714" sldId="278"/>
            <ac:spMk id="19" creationId="{239004A8-FFF0-4143-AE46-D8FF5456FA3E}"/>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1" creationId="{AE0115E2-028A-4A53-B3E7-948E11E1135E}"/>
          </ac:spMkLst>
        </pc:spChg>
        <pc:spChg chg="add mod">
          <ac:chgData name="יחיאל שמיר - היועץ המשפטי להסתדרות" userId="c6f4eb43-f0d7-4856-8a97-b61dfa16e054" providerId="ADAL" clId="{E4428251-AC24-4144-A23D-1513AF7E03DC}" dt="2020-08-10T20:20:55.933" v="2747" actId="1076"/>
          <ac:spMkLst>
            <pc:docMk/>
            <pc:sldMk cId="3286835714" sldId="278"/>
            <ac:spMk id="21" creationId="{D03B898A-1598-4F57-B117-C24A7EE75466}"/>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3" creationId="{7FFB5769-6EF4-4709-9A09-099E984E5D1E}"/>
          </ac:spMkLst>
        </pc:spChg>
        <pc:spChg chg="add mod">
          <ac:chgData name="יחיאל שמיר - היועץ המשפטי להסתדרות" userId="c6f4eb43-f0d7-4856-8a97-b61dfa16e054" providerId="ADAL" clId="{E4428251-AC24-4144-A23D-1513AF7E03DC}" dt="2020-08-10T20:15:55.170" v="2715" actId="20577"/>
          <ac:spMkLst>
            <pc:docMk/>
            <pc:sldMk cId="3286835714" sldId="278"/>
            <ac:spMk id="23" creationId="{E61A724D-128C-42BB-8985-889B736DC143}"/>
          </ac:spMkLst>
        </pc:spChg>
        <pc:spChg chg="add mod">
          <ac:chgData name="יחיאל שמיר - היועץ המשפטי להסתדרות" userId="c6f4eb43-f0d7-4856-8a97-b61dfa16e054" providerId="ADAL" clId="{E4428251-AC24-4144-A23D-1513AF7E03DC}" dt="2020-08-10T20:15:59.785" v="2716" actId="1076"/>
          <ac:spMkLst>
            <pc:docMk/>
            <pc:sldMk cId="3286835714" sldId="278"/>
            <ac:spMk id="24" creationId="{F970662E-6286-4BE7-85DD-75EDB259FDD1}"/>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5" creationId="{57284647-8FDC-46DA-929F-367DFBF1D20A}"/>
          </ac:spMkLst>
        </pc:spChg>
        <pc:spChg chg="add mod">
          <ac:chgData name="יחיאל שמיר - היועץ המשפטי להסתדרות" userId="c6f4eb43-f0d7-4856-8a97-b61dfa16e054" providerId="ADAL" clId="{E4428251-AC24-4144-A23D-1513AF7E03DC}" dt="2020-08-10T20:14:23.272" v="2709" actId="1076"/>
          <ac:spMkLst>
            <pc:docMk/>
            <pc:sldMk cId="3286835714" sldId="278"/>
            <ac:spMk id="26" creationId="{4467A3A0-0795-404F-B6E8-444A339F6142}"/>
          </ac:spMkLst>
        </pc:spChg>
        <pc:spChg chg="add del">
          <ac:chgData name="יחיאל שמיר - היועץ המשפטי להסתדרות" userId="c6f4eb43-f0d7-4856-8a97-b61dfa16e054" providerId="ADAL" clId="{E4428251-AC24-4144-A23D-1513AF7E03DC}" dt="2020-08-10T15:36:11.506" v="2019" actId="22"/>
          <ac:spMkLst>
            <pc:docMk/>
            <pc:sldMk cId="3286835714" sldId="278"/>
            <ac:spMk id="27" creationId="{A32E83E9-6833-4D8D-8C0E-B529AF5C3078}"/>
          </ac:spMkLst>
        </pc:spChg>
        <pc:spChg chg="add mod">
          <ac:chgData name="יחיאל שמיר - היועץ המשפטי להסתדרות" userId="c6f4eb43-f0d7-4856-8a97-b61dfa16e054" providerId="ADAL" clId="{E4428251-AC24-4144-A23D-1513AF7E03DC}" dt="2020-08-10T20:14:26.946" v="2710" actId="1076"/>
          <ac:spMkLst>
            <pc:docMk/>
            <pc:sldMk cId="3286835714" sldId="278"/>
            <ac:spMk id="28" creationId="{766BC3ED-B08A-4AEB-8E76-550B0DB8AFD7}"/>
          </ac:spMkLst>
        </pc:spChg>
        <pc:spChg chg="add del mod">
          <ac:chgData name="יחיאל שמיר - היועץ המשפטי להסתדרות" userId="c6f4eb43-f0d7-4856-8a97-b61dfa16e054" providerId="ADAL" clId="{E4428251-AC24-4144-A23D-1513AF7E03DC}" dt="2020-08-10T15:42:50.658" v="2042"/>
          <ac:spMkLst>
            <pc:docMk/>
            <pc:sldMk cId="3286835714" sldId="278"/>
            <ac:spMk id="28" creationId="{B92D02F3-0BDA-4EF5-B02F-5B4DF48C121B}"/>
          </ac:spMkLst>
        </pc:spChg>
        <pc:spChg chg="add mod">
          <ac:chgData name="יחיאל שמיר - היועץ המשפטי להסתדרות" userId="c6f4eb43-f0d7-4856-8a97-b61dfa16e054" providerId="ADAL" clId="{E4428251-AC24-4144-A23D-1513AF7E03DC}" dt="2020-08-10T15:47:28.843" v="2079" actId="1076"/>
          <ac:spMkLst>
            <pc:docMk/>
            <pc:sldMk cId="3286835714" sldId="278"/>
            <ac:spMk id="29" creationId="{5DA404CF-4681-4259-9550-2CB513538785}"/>
          </ac:spMkLst>
        </pc:spChg>
        <pc:spChg chg="add mod">
          <ac:chgData name="יחיאל שמיר - היועץ המשפטי להסתדרות" userId="c6f4eb43-f0d7-4856-8a97-b61dfa16e054" providerId="ADAL" clId="{E4428251-AC24-4144-A23D-1513AF7E03DC}" dt="2020-08-10T20:11:10.649" v="2699"/>
          <ac:spMkLst>
            <pc:docMk/>
            <pc:sldMk cId="3286835714" sldId="278"/>
            <ac:spMk id="30" creationId="{AEFC3EB5-ABBA-4C68-9086-03A8659D81EC}"/>
          </ac:spMkLst>
        </pc:spChg>
        <pc:spChg chg="add mod">
          <ac:chgData name="יחיאל שמיר - היועץ המשפטי להסתדרות" userId="c6f4eb43-f0d7-4856-8a97-b61dfa16e054" providerId="ADAL" clId="{E4428251-AC24-4144-A23D-1513AF7E03DC}" dt="2020-08-10T20:06:20.039" v="2546" actId="20577"/>
          <ac:spMkLst>
            <pc:docMk/>
            <pc:sldMk cId="3286835714" sldId="278"/>
            <ac:spMk id="31" creationId="{6F50FED1-1CCA-46FF-A7B0-2AB28A084D78}"/>
          </ac:spMkLst>
        </pc:spChg>
        <pc:spChg chg="add mod">
          <ac:chgData name="יחיאל שמיר - היועץ המשפטי להסתדרות" userId="c6f4eb43-f0d7-4856-8a97-b61dfa16e054" providerId="ADAL" clId="{E4428251-AC24-4144-A23D-1513AF7E03DC}" dt="2020-08-10T20:11:36.874" v="2706" actId="1076"/>
          <ac:spMkLst>
            <pc:docMk/>
            <pc:sldMk cId="3286835714" sldId="278"/>
            <ac:spMk id="36" creationId="{4E0BCD0C-F54E-4E2B-86D7-DD53575357B7}"/>
          </ac:spMkLst>
        </pc:spChg>
        <pc:spChg chg="add mod">
          <ac:chgData name="יחיאל שמיר - היועץ המשפטי להסתדרות" userId="c6f4eb43-f0d7-4856-8a97-b61dfa16e054" providerId="ADAL" clId="{E4428251-AC24-4144-A23D-1513AF7E03DC}" dt="2020-08-10T20:11:39.032" v="2707" actId="1076"/>
          <ac:spMkLst>
            <pc:docMk/>
            <pc:sldMk cId="3286835714" sldId="278"/>
            <ac:spMk id="38" creationId="{A0814182-798A-47A6-80D5-71C1E0D4E18C}"/>
          </ac:spMkLst>
        </pc:spChg>
        <pc:spChg chg="add mod">
          <ac:chgData name="יחיאל שמיר - היועץ המשפטי להסתדרות" userId="c6f4eb43-f0d7-4856-8a97-b61dfa16e054" providerId="ADAL" clId="{E4428251-AC24-4144-A23D-1513AF7E03DC}" dt="2020-08-10T20:08:46.978" v="2643" actId="571"/>
          <ac:spMkLst>
            <pc:docMk/>
            <pc:sldMk cId="3286835714" sldId="278"/>
            <ac:spMk id="39" creationId="{CA0B974B-BE19-4C8A-9A14-E128B674D89E}"/>
          </ac:spMkLst>
        </pc:spChg>
        <pc:spChg chg="add del mod">
          <ac:chgData name="יחיאל שמיר - היועץ המשפטי להסתדרות" userId="c6f4eb43-f0d7-4856-8a97-b61dfa16e054" providerId="ADAL" clId="{E4428251-AC24-4144-A23D-1513AF7E03DC}" dt="2020-08-10T21:25:59.963" v="2952" actId="478"/>
          <ac:spMkLst>
            <pc:docMk/>
            <pc:sldMk cId="3286835714" sldId="278"/>
            <ac:spMk id="40" creationId="{9D86FF3F-1E82-4E2F-9275-D92AAE83A1C3}"/>
          </ac:spMkLst>
        </pc:spChg>
        <pc:spChg chg="add mod">
          <ac:chgData name="יחיאל שמיר - היועץ המשפטי להסתדרות" userId="c6f4eb43-f0d7-4856-8a97-b61dfa16e054" providerId="ADAL" clId="{E4428251-AC24-4144-A23D-1513AF7E03DC}" dt="2020-08-10T21:26:18.307" v="2955" actId="1076"/>
          <ac:spMkLst>
            <pc:docMk/>
            <pc:sldMk cId="3286835714" sldId="278"/>
            <ac:spMk id="42" creationId="{7FFE2592-2A86-49BE-8AE6-4CFC7ED099DA}"/>
          </ac:spMkLst>
        </pc:spChg>
        <pc:spChg chg="add mod">
          <ac:chgData name="יחיאל שמיר - היועץ המשפטי להסתדרות" userId="c6f4eb43-f0d7-4856-8a97-b61dfa16e054" providerId="ADAL" clId="{E4428251-AC24-4144-A23D-1513AF7E03DC}" dt="2020-08-10T21:26:18.307" v="2955" actId="1076"/>
          <ac:spMkLst>
            <pc:docMk/>
            <pc:sldMk cId="3286835714" sldId="278"/>
            <ac:spMk id="44" creationId="{60F9F814-10C2-46AA-9C13-3835AFB5E36D}"/>
          </ac:spMkLst>
        </pc:spChg>
        <pc:spChg chg="add mod">
          <ac:chgData name="יחיאל שמיר - היועץ המשפטי להסתדרות" userId="c6f4eb43-f0d7-4856-8a97-b61dfa16e054" providerId="ADAL" clId="{E4428251-AC24-4144-A23D-1513AF7E03DC}" dt="2020-08-10T21:26:18.307" v="2955" actId="1076"/>
          <ac:spMkLst>
            <pc:docMk/>
            <pc:sldMk cId="3286835714" sldId="278"/>
            <ac:spMk id="46" creationId="{1AA49E9C-C489-49E0-A7F7-C1E7306BA5EC}"/>
          </ac:spMkLst>
        </pc:spChg>
        <pc:spChg chg="add del mod">
          <ac:chgData name="יחיאל שמיר - היועץ המשפטי להסתדרות" userId="c6f4eb43-f0d7-4856-8a97-b61dfa16e054" providerId="ADAL" clId="{E4428251-AC24-4144-A23D-1513AF7E03DC}" dt="2020-08-10T20:09:36.829" v="2656" actId="478"/>
          <ac:spMkLst>
            <pc:docMk/>
            <pc:sldMk cId="3286835714" sldId="278"/>
            <ac:spMk id="47" creationId="{478A3C96-7278-44B9-A570-2F6D0A6567A3}"/>
          </ac:spMkLst>
        </pc:spChg>
        <pc:spChg chg="add mod">
          <ac:chgData name="יחיאל שמיר - היועץ המשפטי להסתדרות" userId="c6f4eb43-f0d7-4856-8a97-b61dfa16e054" providerId="ADAL" clId="{E4428251-AC24-4144-A23D-1513AF7E03DC}" dt="2020-08-10T20:20:45.076" v="2745" actId="1076"/>
          <ac:spMkLst>
            <pc:docMk/>
            <pc:sldMk cId="3286835714" sldId="278"/>
            <ac:spMk id="49" creationId="{9FE6B5FE-1F8F-4C4E-B095-C6020CF0BA58}"/>
          </ac:spMkLst>
        </pc:spChg>
        <pc:spChg chg="add mod">
          <ac:chgData name="יחיאל שמיר - היועץ המשפטי להסתדרות" userId="c6f4eb43-f0d7-4856-8a97-b61dfa16e054" providerId="ADAL" clId="{E4428251-AC24-4144-A23D-1513AF7E03DC}" dt="2020-08-10T20:20:55.933" v="2747" actId="1076"/>
          <ac:spMkLst>
            <pc:docMk/>
            <pc:sldMk cId="3286835714" sldId="278"/>
            <ac:spMk id="51" creationId="{D6F2DF6F-0BFA-47A8-9F6F-F19AFC9363C3}"/>
          </ac:spMkLst>
        </pc:spChg>
        <pc:spChg chg="add mod">
          <ac:chgData name="יחיאל שמיר - היועץ המשפטי להסתדרות" userId="c6f4eb43-f0d7-4856-8a97-b61dfa16e054" providerId="ADAL" clId="{E4428251-AC24-4144-A23D-1513AF7E03DC}" dt="2020-08-10T20:14:33.773" v="2712" actId="1076"/>
          <ac:spMkLst>
            <pc:docMk/>
            <pc:sldMk cId="3286835714" sldId="278"/>
            <ac:spMk id="53" creationId="{C5C6C472-4A50-40FA-A5A2-170D7307733F}"/>
          </ac:spMkLst>
        </pc:spChg>
        <pc:spChg chg="add mod">
          <ac:chgData name="יחיאל שמיר - היועץ המשפטי להסתדרות" userId="c6f4eb43-f0d7-4856-8a97-b61dfa16e054" providerId="ADAL" clId="{E4428251-AC24-4144-A23D-1513AF7E03DC}" dt="2020-08-10T20:14:30.557" v="2711" actId="1076"/>
          <ac:spMkLst>
            <pc:docMk/>
            <pc:sldMk cId="3286835714" sldId="278"/>
            <ac:spMk id="55" creationId="{B8ACC9E7-2345-49ED-99D8-C92D19BBEC5E}"/>
          </ac:spMkLst>
        </pc:spChg>
        <pc:spChg chg="add mod">
          <ac:chgData name="יחיאל שמיר - היועץ המשפטי להסתדרות" userId="c6f4eb43-f0d7-4856-8a97-b61dfa16e054" providerId="ADAL" clId="{E4428251-AC24-4144-A23D-1513AF7E03DC}" dt="2020-08-10T20:11:33.275" v="2705" actId="571"/>
          <ac:spMkLst>
            <pc:docMk/>
            <pc:sldMk cId="3286835714" sldId="278"/>
            <ac:spMk id="56" creationId="{BFEC87F9-9821-4818-9CBE-7F2885DFC5D1}"/>
          </ac:spMkLst>
        </pc:spChg>
        <pc:spChg chg="add mod">
          <ac:chgData name="יחיאל שמיר - היועץ המשפטי להסתדרות" userId="c6f4eb43-f0d7-4856-8a97-b61dfa16e054" providerId="ADAL" clId="{E4428251-AC24-4144-A23D-1513AF7E03DC}" dt="2020-08-10T20:11:33.275" v="2705" actId="571"/>
          <ac:spMkLst>
            <pc:docMk/>
            <pc:sldMk cId="3286835714" sldId="278"/>
            <ac:spMk id="57" creationId="{7D9FCAD2-83A8-40A8-95DE-EF5BFADECA0A}"/>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58" creationId="{4FD13C70-FA6F-42A7-A122-42FC1AC2072A}"/>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59" creationId="{08F54ADF-9CDC-497E-87C8-66528C436FEF}"/>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0" creationId="{2E9742A2-3383-4F8B-8E20-9C333FFACB7D}"/>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1" creationId="{F66473DA-2C5B-4D16-A83B-234C668FE34F}"/>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2" creationId="{7BC6CE88-CDA5-409D-94A3-6FA22D88499D}"/>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3" creationId="{64D8FD84-D6C3-441F-A54F-1EFCA5E509BB}"/>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4" creationId="{15F4C59D-A2A1-467C-99F4-CCE8EA163981}"/>
          </ac:spMkLst>
        </pc:spChg>
        <pc:spChg chg="add mod">
          <ac:chgData name="יחיאל שמיר - היועץ המשפטי להסתדרות" userId="c6f4eb43-f0d7-4856-8a97-b61dfa16e054" providerId="ADAL" clId="{E4428251-AC24-4144-A23D-1513AF7E03DC}" dt="2020-08-10T20:17:10.448" v="2724" actId="571"/>
          <ac:spMkLst>
            <pc:docMk/>
            <pc:sldMk cId="3286835714" sldId="278"/>
            <ac:spMk id="65" creationId="{2341B067-9474-476C-8B54-22E74F395D68}"/>
          </ac:spMkLst>
        </pc:spChg>
        <pc:spChg chg="add mod">
          <ac:chgData name="יחיאל שמיר - היועץ המשפטי להסתדרות" userId="c6f4eb43-f0d7-4856-8a97-b61dfa16e054" providerId="ADAL" clId="{E4428251-AC24-4144-A23D-1513AF7E03DC}" dt="2020-08-10T21:26:10.976" v="2954" actId="1076"/>
          <ac:spMkLst>
            <pc:docMk/>
            <pc:sldMk cId="3286835714" sldId="278"/>
            <ac:spMk id="66" creationId="{2EE800F1-8879-4B00-A7B1-DC410C1C6026}"/>
          </ac:spMkLst>
        </pc:spChg>
      </pc:sldChg>
      <pc:sldChg chg="modSp add mod modAnim">
        <pc:chgData name="יחיאל שמיר - היועץ המשפטי להסתדרות" userId="c6f4eb43-f0d7-4856-8a97-b61dfa16e054" providerId="ADAL" clId="{E4428251-AC24-4144-A23D-1513AF7E03DC}" dt="2020-08-10T15:52:18.787" v="2466" actId="14100"/>
        <pc:sldMkLst>
          <pc:docMk/>
          <pc:sldMk cId="4103126280" sldId="279"/>
        </pc:sldMkLst>
        <pc:spChg chg="mod">
          <ac:chgData name="יחיאל שמיר - היועץ המשפטי להסתדרות" userId="c6f4eb43-f0d7-4856-8a97-b61dfa16e054" providerId="ADAL" clId="{E4428251-AC24-4144-A23D-1513AF7E03DC}" dt="2020-08-10T15:50:11.952" v="2366" actId="20577"/>
          <ac:spMkLst>
            <pc:docMk/>
            <pc:sldMk cId="4103126280" sldId="279"/>
            <ac:spMk id="2" creationId="{C121363D-FC3A-48D9-8DFE-4CE447655DA7}"/>
          </ac:spMkLst>
        </pc:spChg>
        <pc:spChg chg="mod">
          <ac:chgData name="יחיאל שמיר - היועץ המשפטי להסתדרות" userId="c6f4eb43-f0d7-4856-8a97-b61dfa16e054" providerId="ADAL" clId="{E4428251-AC24-4144-A23D-1513AF7E03DC}" dt="2020-08-10T15:52:18.787" v="2466" actId="14100"/>
          <ac:spMkLst>
            <pc:docMk/>
            <pc:sldMk cId="4103126280" sldId="279"/>
            <ac:spMk id="3" creationId="{6B47EB8A-69CD-4DEA-A432-D1C6AB661818}"/>
          </ac:spMkLst>
        </pc:spChg>
      </pc:sldChg>
      <pc:sldChg chg="addSp delSp modSp new mod delAnim modAnim">
        <pc:chgData name="יחיאל שמיר - היועץ המשפטי להסתדרות" userId="c6f4eb43-f0d7-4856-8a97-b61dfa16e054" providerId="ADAL" clId="{E4428251-AC24-4144-A23D-1513AF7E03DC}" dt="2020-08-13T13:02:22.942" v="7043" actId="404"/>
        <pc:sldMkLst>
          <pc:docMk/>
          <pc:sldMk cId="511610689" sldId="280"/>
        </pc:sldMkLst>
        <pc:spChg chg="del">
          <ac:chgData name="יחיאל שמיר - היועץ המשפטי להסתדרות" userId="c6f4eb43-f0d7-4856-8a97-b61dfa16e054" providerId="ADAL" clId="{E4428251-AC24-4144-A23D-1513AF7E03DC}" dt="2020-08-13T12:01:47.330" v="3585" actId="478"/>
          <ac:spMkLst>
            <pc:docMk/>
            <pc:sldMk cId="511610689" sldId="280"/>
            <ac:spMk id="2" creationId="{CB8CAF4F-F56B-4774-963A-8A768925EBE7}"/>
          </ac:spMkLst>
        </pc:spChg>
        <pc:spChg chg="del mod">
          <ac:chgData name="יחיאל שמיר - היועץ המשפטי להסתדרות" userId="c6f4eb43-f0d7-4856-8a97-b61dfa16e054" providerId="ADAL" clId="{E4428251-AC24-4144-A23D-1513AF7E03DC}" dt="2020-08-13T12:33:38.317" v="4920" actId="21"/>
          <ac:spMkLst>
            <pc:docMk/>
            <pc:sldMk cId="511610689" sldId="280"/>
            <ac:spMk id="3" creationId="{78239FFC-9C85-4CBF-96B8-294781B0DBCA}"/>
          </ac:spMkLst>
        </pc:spChg>
        <pc:spChg chg="add mod">
          <ac:chgData name="יחיאל שמיר - היועץ המשפטי להסתדרות" userId="c6f4eb43-f0d7-4856-8a97-b61dfa16e054" providerId="ADAL" clId="{E4428251-AC24-4144-A23D-1513AF7E03DC}" dt="2020-08-13T12:01:48.107" v="3586"/>
          <ac:spMkLst>
            <pc:docMk/>
            <pc:sldMk cId="511610689" sldId="280"/>
            <ac:spMk id="4" creationId="{C57904CE-5E66-46CE-BEB9-8D6C330860F1}"/>
          </ac:spMkLst>
        </pc:spChg>
        <pc:spChg chg="add del mod">
          <ac:chgData name="יחיאל שמיר - היועץ המשפטי להסתדרות" userId="c6f4eb43-f0d7-4856-8a97-b61dfa16e054" providerId="ADAL" clId="{E4428251-AC24-4144-A23D-1513AF7E03DC}" dt="2020-08-13T12:33:38.317" v="4920" actId="21"/>
          <ac:spMkLst>
            <pc:docMk/>
            <pc:sldMk cId="511610689" sldId="280"/>
            <ac:spMk id="7" creationId="{644A8967-043B-4922-893C-0227D05E50CB}"/>
          </ac:spMkLst>
        </pc:spChg>
        <pc:spChg chg="add del mod">
          <ac:chgData name="יחיאל שמיר - היועץ המשפטי להסתדרות" userId="c6f4eb43-f0d7-4856-8a97-b61dfa16e054" providerId="ADAL" clId="{E4428251-AC24-4144-A23D-1513AF7E03DC}" dt="2020-08-13T12:33:38.317" v="4920" actId="21"/>
          <ac:spMkLst>
            <pc:docMk/>
            <pc:sldMk cId="511610689" sldId="280"/>
            <ac:spMk id="8" creationId="{25A7181A-8515-48F4-A591-69CCFAF44685}"/>
          </ac:spMkLst>
        </pc:spChg>
        <pc:spChg chg="add mod">
          <ac:chgData name="יחיאל שמיר - היועץ המשפטי להסתדרות" userId="c6f4eb43-f0d7-4856-8a97-b61dfa16e054" providerId="ADAL" clId="{E4428251-AC24-4144-A23D-1513AF7E03DC}" dt="2020-08-13T13:02:19.391" v="7042" actId="404"/>
          <ac:spMkLst>
            <pc:docMk/>
            <pc:sldMk cId="511610689" sldId="280"/>
            <ac:spMk id="10" creationId="{61BDBDE7-AE82-47AC-A680-822FFC70DE72}"/>
          </ac:spMkLst>
        </pc:spChg>
        <pc:spChg chg="add mod">
          <ac:chgData name="יחיאל שמיר - היועץ המשפטי להסתדרות" userId="c6f4eb43-f0d7-4856-8a97-b61dfa16e054" providerId="ADAL" clId="{E4428251-AC24-4144-A23D-1513AF7E03DC}" dt="2020-08-13T13:02:22.942" v="7043" actId="404"/>
          <ac:spMkLst>
            <pc:docMk/>
            <pc:sldMk cId="511610689" sldId="280"/>
            <ac:spMk id="11" creationId="{286B26D5-33A3-45ED-B9C1-94B4AC1DBED0}"/>
          </ac:spMkLst>
        </pc:spChg>
        <pc:spChg chg="add mod">
          <ac:chgData name="יחיאל שמיר - היועץ המשפטי להסתדרות" userId="c6f4eb43-f0d7-4856-8a97-b61dfa16e054" providerId="ADAL" clId="{E4428251-AC24-4144-A23D-1513AF7E03DC}" dt="2020-08-13T13:02:12.662" v="7041" actId="403"/>
          <ac:spMkLst>
            <pc:docMk/>
            <pc:sldMk cId="511610689" sldId="280"/>
            <ac:spMk id="12" creationId="{8EE670F8-75BD-4F4C-8FB5-CE3483DC2A2C}"/>
          </ac:spMkLst>
        </pc:spChg>
        <pc:spChg chg="add del mod">
          <ac:chgData name="יחיאל שמיר - היועץ המשפטי להסתדרות" userId="c6f4eb43-f0d7-4856-8a97-b61dfa16e054" providerId="ADAL" clId="{E4428251-AC24-4144-A23D-1513AF7E03DC}" dt="2020-08-13T12:47:01.029" v="5763" actId="478"/>
          <ac:spMkLst>
            <pc:docMk/>
            <pc:sldMk cId="511610689" sldId="280"/>
            <ac:spMk id="13" creationId="{F167FF56-F348-4801-B35B-457E59D37435}"/>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14" creationId="{98175510-AD61-4A66-84B8-276617B9E246}"/>
          </ac:spMkLst>
        </pc:spChg>
        <pc:spChg chg="add del mod">
          <ac:chgData name="יחיאל שמיר - היועץ המשפטי להסתדרות" userId="c6f4eb43-f0d7-4856-8a97-b61dfa16e054" providerId="ADAL" clId="{E4428251-AC24-4144-A23D-1513AF7E03DC}" dt="2020-08-13T12:51:36.054" v="6332" actId="478"/>
          <ac:spMkLst>
            <pc:docMk/>
            <pc:sldMk cId="511610689" sldId="280"/>
            <ac:spMk id="15" creationId="{26096CE2-7D5F-4A7D-B336-BB1A961C7DCC}"/>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16" creationId="{0643BAC3-4D9E-497D-AD5F-206838BD42A9}"/>
          </ac:spMkLst>
        </pc:spChg>
        <pc:spChg chg="add del mod">
          <ac:chgData name="יחיאל שמיר - היועץ המשפטי להסתדרות" userId="c6f4eb43-f0d7-4856-8a97-b61dfa16e054" providerId="ADAL" clId="{E4428251-AC24-4144-A23D-1513AF7E03DC}" dt="2020-08-13T12:51:36.811" v="6333" actId="478"/>
          <ac:spMkLst>
            <pc:docMk/>
            <pc:sldMk cId="511610689" sldId="280"/>
            <ac:spMk id="17" creationId="{DCD476CE-E319-4EBE-A49D-8B393B5952CC}"/>
          </ac:spMkLst>
        </pc:spChg>
        <pc:spChg chg="add del mod">
          <ac:chgData name="יחיאל שמיר - היועץ המשפטי להסתדרות" userId="c6f4eb43-f0d7-4856-8a97-b61dfa16e054" providerId="ADAL" clId="{E4428251-AC24-4144-A23D-1513AF7E03DC}" dt="2020-08-13T12:52:40.485" v="6371" actId="478"/>
          <ac:spMkLst>
            <pc:docMk/>
            <pc:sldMk cId="511610689" sldId="280"/>
            <ac:spMk id="18" creationId="{8C6EA7F5-7E18-4B0B-BD55-78EDC579EE9D}"/>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19" creationId="{78DE157A-6D9B-49A5-8D49-1BC3DFAF5D99}"/>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0" creationId="{6C02608F-E7C5-45B1-802D-637DAE6CCA21}"/>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1" creationId="{C071C493-FFF1-45D4-8591-CF1DA4362BA3}"/>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2" creationId="{97281C3D-CCA1-4C58-A6EA-D0DDC263A7D3}"/>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3" creationId="{65240E5F-E29D-44AF-A3DB-FA7CC659D356}"/>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24" creationId="{AFC54066-AEE5-41D5-809F-D5052F018D06}"/>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5" creationId="{C4ED11D9-3E89-4A75-B209-21F6BE187B7B}"/>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6" creationId="{EB0C2A38-2E6F-483B-B19D-06F8FA67E849}"/>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27" creationId="{15D694CF-87D2-4877-BDBB-E29B9283483F}"/>
          </ac:spMkLst>
        </pc:spChg>
        <pc:spChg chg="add del mod">
          <ac:chgData name="יחיאל שמיר - היועץ המשפטי להסתדרות" userId="c6f4eb43-f0d7-4856-8a97-b61dfa16e054" providerId="ADAL" clId="{E4428251-AC24-4144-A23D-1513AF7E03DC}" dt="2020-08-13T12:51:37.654" v="6334" actId="478"/>
          <ac:spMkLst>
            <pc:docMk/>
            <pc:sldMk cId="511610689" sldId="280"/>
            <ac:spMk id="28" creationId="{BB777430-7979-40B7-8211-75B19923D87A}"/>
          </ac:spMkLst>
        </pc:spChg>
        <pc:spChg chg="add del mod">
          <ac:chgData name="יחיאל שמיר - היועץ המשפטי להסתדרות" userId="c6f4eb43-f0d7-4856-8a97-b61dfa16e054" providerId="ADAL" clId="{E4428251-AC24-4144-A23D-1513AF7E03DC}" dt="2020-08-13T12:52:41.692" v="6372" actId="478"/>
          <ac:spMkLst>
            <pc:docMk/>
            <pc:sldMk cId="511610689" sldId="280"/>
            <ac:spMk id="29" creationId="{5622B65B-54EA-49AE-ABEC-19862D6E3731}"/>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30" creationId="{93CEA980-81F9-492F-B825-702CE862F191}"/>
          </ac:spMkLst>
        </pc:spChg>
        <pc:spChg chg="add del mod">
          <ac:chgData name="יחיאל שמיר - היועץ המשפטי להסתדרות" userId="c6f4eb43-f0d7-4856-8a97-b61dfa16e054" providerId="ADAL" clId="{E4428251-AC24-4144-A23D-1513AF7E03DC}" dt="2020-08-13T12:53:26" v="6382" actId="478"/>
          <ac:spMkLst>
            <pc:docMk/>
            <pc:sldMk cId="511610689" sldId="280"/>
            <ac:spMk id="31" creationId="{13CA9097-4B79-409E-856B-ABDF79A8DE23}"/>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2" creationId="{A67149AA-1249-4F65-B0B7-56EB396DDC05}"/>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3" creationId="{2E9F13BD-991A-48E4-991D-D6A3826973A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4" creationId="{F325FC6E-7048-407D-89FC-27D859FCEFA0}"/>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5" creationId="{7B10351F-2BF7-49BF-BFD2-F0F921C37CF2}"/>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6" creationId="{3D7C046D-6C99-4487-A9E9-94C04D14D2F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7" creationId="{6C9ED21D-EDA4-45FB-B63F-D910A2B27186}"/>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8" creationId="{680FEFEB-7DD2-4D20-8BE7-89FAF177329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39" creationId="{F7ECB6D1-B35A-47E3-B80E-833B6EBBE141}"/>
          </ac:spMkLst>
        </pc:spChg>
        <pc:spChg chg="add mod">
          <ac:chgData name="יחיאל שמיר - היועץ המשפטי להסתדרות" userId="c6f4eb43-f0d7-4856-8a97-b61dfa16e054" providerId="ADAL" clId="{E4428251-AC24-4144-A23D-1513AF7E03DC}" dt="2020-08-13T12:56:14.421" v="6424" actId="1076"/>
          <ac:spMkLst>
            <pc:docMk/>
            <pc:sldMk cId="511610689" sldId="280"/>
            <ac:spMk id="40" creationId="{383C50E2-0DAC-45E2-87E3-3CCED6BBB70A}"/>
          </ac:spMkLst>
        </pc:spChg>
        <pc:spChg chg="add mod">
          <ac:chgData name="יחיאל שמיר - היועץ המשפטי להסתדרות" userId="c6f4eb43-f0d7-4856-8a97-b61dfa16e054" providerId="ADAL" clId="{E4428251-AC24-4144-A23D-1513AF7E03DC}" dt="2020-08-13T12:56:25.981" v="6428" actId="20577"/>
          <ac:spMkLst>
            <pc:docMk/>
            <pc:sldMk cId="511610689" sldId="280"/>
            <ac:spMk id="41" creationId="{A660EBDF-7683-4270-AFB1-ACC5949D5CB7}"/>
          </ac:spMkLst>
        </pc:spChg>
        <pc:spChg chg="add mod">
          <ac:chgData name="יחיאל שמיר - היועץ המשפטי להסתדרות" userId="c6f4eb43-f0d7-4856-8a97-b61dfa16e054" providerId="ADAL" clId="{E4428251-AC24-4144-A23D-1513AF7E03DC}" dt="2020-08-13T12:56:23.436" v="6426" actId="1076"/>
          <ac:spMkLst>
            <pc:docMk/>
            <pc:sldMk cId="511610689" sldId="280"/>
            <ac:spMk id="42" creationId="{EEF1A6E3-3C6E-4B61-A8A0-63B0328D1F5B}"/>
          </ac:spMkLst>
        </pc:spChg>
        <pc:spChg chg="add mod">
          <ac:chgData name="יחיאל שמיר - היועץ המשפטי להסתדרות" userId="c6f4eb43-f0d7-4856-8a97-b61dfa16e054" providerId="ADAL" clId="{E4428251-AC24-4144-A23D-1513AF7E03DC}" dt="2020-08-13T12:56:29.780" v="6429" actId="20577"/>
          <ac:spMkLst>
            <pc:docMk/>
            <pc:sldMk cId="511610689" sldId="280"/>
            <ac:spMk id="43" creationId="{7CD5E730-21B8-4143-9FA3-4136A8B436D9}"/>
          </ac:spMkLst>
        </pc:spChg>
        <pc:picChg chg="add del mod">
          <ac:chgData name="יחיאל שמיר - היועץ המשפטי להסתדרות" userId="c6f4eb43-f0d7-4856-8a97-b61dfa16e054" providerId="ADAL" clId="{E4428251-AC24-4144-A23D-1513AF7E03DC}" dt="2020-08-13T12:16:24.511" v="3661" actId="478"/>
          <ac:picMkLst>
            <pc:docMk/>
            <pc:sldMk cId="511610689" sldId="280"/>
            <ac:picMk id="5" creationId="{E58BB613-79DF-48F7-B863-C936CC1B0583}"/>
          </ac:picMkLst>
        </pc:picChg>
        <pc:picChg chg="add del mod modCrop">
          <ac:chgData name="יחיאל שמיר - היועץ המשפטי להסתדרות" userId="c6f4eb43-f0d7-4856-8a97-b61dfa16e054" providerId="ADAL" clId="{E4428251-AC24-4144-A23D-1513AF7E03DC}" dt="2020-08-13T12:33:38.317" v="4920" actId="21"/>
          <ac:picMkLst>
            <pc:docMk/>
            <pc:sldMk cId="511610689" sldId="280"/>
            <ac:picMk id="6" creationId="{16ACE451-267C-44A6-81A0-0B9DFA2120AE}"/>
          </ac:picMkLst>
        </pc:picChg>
      </pc:sldChg>
      <pc:sldChg chg="addSp delSp modSp new mod ord modAnim">
        <pc:chgData name="יחיאל שמיר - היועץ המשפטי להסתדרות" userId="c6f4eb43-f0d7-4856-8a97-b61dfa16e054" providerId="ADAL" clId="{E4428251-AC24-4144-A23D-1513AF7E03DC}" dt="2020-08-13T12:39:50.779" v="5000" actId="14100"/>
        <pc:sldMkLst>
          <pc:docMk/>
          <pc:sldMk cId="1386417145" sldId="281"/>
        </pc:sldMkLst>
        <pc:spChg chg="del">
          <ac:chgData name="יחיאל שמיר - היועץ המשפטי להסתדרות" userId="c6f4eb43-f0d7-4856-8a97-b61dfa16e054" providerId="ADAL" clId="{E4428251-AC24-4144-A23D-1513AF7E03DC}" dt="2020-08-13T12:24:23.548" v="4295" actId="478"/>
          <ac:spMkLst>
            <pc:docMk/>
            <pc:sldMk cId="1386417145" sldId="281"/>
            <ac:spMk id="2" creationId="{D548C520-9782-4B28-A7B2-3FAA8FFC00BD}"/>
          </ac:spMkLst>
        </pc:spChg>
        <pc:spChg chg="del mod">
          <ac:chgData name="יחיאל שמיר - היועץ המשפטי להסתדרות" userId="c6f4eb43-f0d7-4856-8a97-b61dfa16e054" providerId="ADAL" clId="{E4428251-AC24-4144-A23D-1513AF7E03DC}" dt="2020-08-13T12:25:20.762" v="4330" actId="478"/>
          <ac:spMkLst>
            <pc:docMk/>
            <pc:sldMk cId="1386417145" sldId="281"/>
            <ac:spMk id="3" creationId="{707953CA-3595-48D8-854C-F4A914BE250D}"/>
          </ac:spMkLst>
        </pc:spChg>
        <pc:spChg chg="add mod">
          <ac:chgData name="יחיאל שמיר - היועץ המשפטי להסתדרות" userId="c6f4eb43-f0d7-4856-8a97-b61dfa16e054" providerId="ADAL" clId="{E4428251-AC24-4144-A23D-1513AF7E03DC}" dt="2020-08-13T12:39:10.006" v="4986" actId="2711"/>
          <ac:spMkLst>
            <pc:docMk/>
            <pc:sldMk cId="1386417145" sldId="281"/>
            <ac:spMk id="4" creationId="{28C7BD55-7615-4870-8569-10C91F765537}"/>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6" creationId="{7F02F2AC-3673-413F-8738-B8571F6B8F52}"/>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8" creationId="{6A8780F4-362A-4909-9901-B95D4C8DA021}"/>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0" creationId="{ACBED1C5-FE77-4BC1-9326-1ACD75C9344C}"/>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2" creationId="{7F49DCDE-DF46-4E47-B077-2D18FDDFB5D6}"/>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4" creationId="{A24974AE-184B-4FE1-A4A2-BAD01E2BD123}"/>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6" creationId="{C8D7DFAD-BE12-4C92-BD0A-A40E5A9BFB01}"/>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18" creationId="{BDB1AE6C-55A3-475C-9967-2CED6CABCD16}"/>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21" creationId="{CFCE39CB-F164-4728-A384-0884ADCA44FA}"/>
          </ac:spMkLst>
        </pc:spChg>
        <pc:spChg chg="add mod">
          <ac:chgData name="יחיאל שמיר - היועץ המשפטי להסתדרות" userId="c6f4eb43-f0d7-4856-8a97-b61dfa16e054" providerId="ADAL" clId="{E4428251-AC24-4144-A23D-1513AF7E03DC}" dt="2020-08-13T12:39:50.779" v="5000" actId="14100"/>
          <ac:spMkLst>
            <pc:docMk/>
            <pc:sldMk cId="1386417145" sldId="281"/>
            <ac:spMk id="23" creationId="{800BBDF9-7E7D-47C4-9DDF-E9E06ACDA15C}"/>
          </ac:spMkLst>
        </pc:spChg>
        <pc:spChg chg="add mod">
          <ac:chgData name="יחיאל שמיר - היועץ המשפטי להסתדרות" userId="c6f4eb43-f0d7-4856-8a97-b61dfa16e054" providerId="ADAL" clId="{E4428251-AC24-4144-A23D-1513AF7E03DC}" dt="2020-08-13T12:39:34.781" v="4994" actId="2711"/>
          <ac:spMkLst>
            <pc:docMk/>
            <pc:sldMk cId="1386417145" sldId="281"/>
            <ac:spMk id="24" creationId="{49F9F79D-6C88-45C3-9153-6B8E6D4990D4}"/>
          </ac:spMkLst>
        </pc:spChg>
        <pc:picChg chg="add mod">
          <ac:chgData name="יחיאל שמיר - היועץ המשפטי להסתדרות" userId="c6f4eb43-f0d7-4856-8a97-b61dfa16e054" providerId="ADAL" clId="{E4428251-AC24-4144-A23D-1513AF7E03DC}" dt="2020-08-13T12:39:34.781" v="4994" actId="2711"/>
          <ac:picMkLst>
            <pc:docMk/>
            <pc:sldMk cId="1386417145" sldId="281"/>
            <ac:picMk id="20" creationId="{5B311BDA-C485-4A1E-B96F-B5F6483C86BF}"/>
          </ac:picMkLst>
        </pc:picChg>
        <pc:picChg chg="add mod">
          <ac:chgData name="יחיאל שמיר - היועץ המשפטי להסתדרות" userId="c6f4eb43-f0d7-4856-8a97-b61dfa16e054" providerId="ADAL" clId="{E4428251-AC24-4144-A23D-1513AF7E03DC}" dt="2020-08-13T12:39:34.781" v="4994" actId="2711"/>
          <ac:picMkLst>
            <pc:docMk/>
            <pc:sldMk cId="1386417145" sldId="281"/>
            <ac:picMk id="22" creationId="{5A111129-1C8F-4177-8086-2D3965A9D3D2}"/>
          </ac:picMkLst>
        </pc:picChg>
      </pc:sldChg>
      <pc:sldChg chg="addSp delSp modSp new mod">
        <pc:chgData name="יחיאל שמיר - היועץ המשפטי להסתדרות" userId="c6f4eb43-f0d7-4856-8a97-b61dfa16e054" providerId="ADAL" clId="{E4428251-AC24-4144-A23D-1513AF7E03DC}" dt="2020-08-13T13:14:18.388" v="7479" actId="478"/>
        <pc:sldMkLst>
          <pc:docMk/>
          <pc:sldMk cId="2442639968" sldId="282"/>
        </pc:sldMkLst>
        <pc:spChg chg="del">
          <ac:chgData name="יחיאל שמיר - היועץ המשפטי להסתדרות" userId="c6f4eb43-f0d7-4856-8a97-b61dfa16e054" providerId="ADAL" clId="{E4428251-AC24-4144-A23D-1513AF7E03DC}" dt="2020-08-13T12:56:42.489" v="6431" actId="478"/>
          <ac:spMkLst>
            <pc:docMk/>
            <pc:sldMk cId="2442639968" sldId="282"/>
            <ac:spMk id="2" creationId="{1D684A48-9E38-48EA-B705-BF9D19D95B41}"/>
          </ac:spMkLst>
        </pc:spChg>
        <pc:spChg chg="del">
          <ac:chgData name="יחיאל שמיר - היועץ המשפטי להסתדרות" userId="c6f4eb43-f0d7-4856-8a97-b61dfa16e054" providerId="ADAL" clId="{E4428251-AC24-4144-A23D-1513AF7E03DC}" dt="2020-08-13T12:56:46.562" v="6433" actId="478"/>
          <ac:spMkLst>
            <pc:docMk/>
            <pc:sldMk cId="2442639968" sldId="282"/>
            <ac:spMk id="3" creationId="{6EDC2834-C234-4C89-97EA-D50F7E134F62}"/>
          </ac:spMkLst>
        </pc:spChg>
        <pc:spChg chg="add mod">
          <ac:chgData name="יחיאל שמיר - היועץ המשפטי להסתדרות" userId="c6f4eb43-f0d7-4856-8a97-b61dfa16e054" providerId="ADAL" clId="{E4428251-AC24-4144-A23D-1513AF7E03DC}" dt="2020-08-13T12:56:42.980" v="6432"/>
          <ac:spMkLst>
            <pc:docMk/>
            <pc:sldMk cId="2442639968" sldId="282"/>
            <ac:spMk id="4" creationId="{B75612E2-D284-4EEE-B4EB-35ED1AB7B6D5}"/>
          </ac:spMkLst>
        </pc:spChg>
        <pc:spChg chg="add mod">
          <ac:chgData name="יחיאל שמיר - היועץ המשפטי להסתדרות" userId="c6f4eb43-f0d7-4856-8a97-b61dfa16e054" providerId="ADAL" clId="{E4428251-AC24-4144-A23D-1513AF7E03DC}" dt="2020-08-13T12:58:08.095" v="6549" actId="20577"/>
          <ac:spMkLst>
            <pc:docMk/>
            <pc:sldMk cId="2442639968" sldId="282"/>
            <ac:spMk id="5" creationId="{3DBEE17E-6E93-46CD-92AB-FB8735C2079B}"/>
          </ac:spMkLst>
        </pc:spChg>
        <pc:spChg chg="add mod">
          <ac:chgData name="יחיאל שמיר - היועץ המשפטי להסתדרות" userId="c6f4eb43-f0d7-4856-8a97-b61dfa16e054" providerId="ADAL" clId="{E4428251-AC24-4144-A23D-1513AF7E03DC}" dt="2020-08-13T12:57:33.712" v="6498" actId="1076"/>
          <ac:spMkLst>
            <pc:docMk/>
            <pc:sldMk cId="2442639968" sldId="282"/>
            <ac:spMk id="6" creationId="{6E296351-1E70-415F-BBC9-A7F591501220}"/>
          </ac:spMkLst>
        </pc:spChg>
        <pc:spChg chg="add mod">
          <ac:chgData name="יחיאל שמיר - היועץ המשפטי להסתדרות" userId="c6f4eb43-f0d7-4856-8a97-b61dfa16e054" providerId="ADAL" clId="{E4428251-AC24-4144-A23D-1513AF7E03DC}" dt="2020-08-13T13:02:03.056" v="7040" actId="20577"/>
          <ac:spMkLst>
            <pc:docMk/>
            <pc:sldMk cId="2442639968" sldId="282"/>
            <ac:spMk id="7" creationId="{7285D176-3184-47EA-9A1B-7804AB261849}"/>
          </ac:spMkLst>
        </pc:spChg>
        <pc:spChg chg="add del mod">
          <ac:chgData name="יחיאל שמיר - היועץ המשפטי להסתדרות" userId="c6f4eb43-f0d7-4856-8a97-b61dfa16e054" providerId="ADAL" clId="{E4428251-AC24-4144-A23D-1513AF7E03DC}" dt="2020-08-13T13:14:18.388" v="7479" actId="478"/>
          <ac:spMkLst>
            <pc:docMk/>
            <pc:sldMk cId="2442639968" sldId="282"/>
            <ac:spMk id="8" creationId="{E23B9C49-87D6-4ABD-9946-A8740958CA59}"/>
          </ac:spMkLst>
        </pc:spChg>
        <pc:spChg chg="add del mod">
          <ac:chgData name="יחיאל שמיר - היועץ המשפטי להסתדרות" userId="c6f4eb43-f0d7-4856-8a97-b61dfa16e054" providerId="ADAL" clId="{E4428251-AC24-4144-A23D-1513AF7E03DC}" dt="2020-08-13T13:14:16.725" v="7478" actId="478"/>
          <ac:spMkLst>
            <pc:docMk/>
            <pc:sldMk cId="2442639968" sldId="282"/>
            <ac:spMk id="9" creationId="{36258146-24F8-4E69-9F0F-45C158582BCB}"/>
          </ac:spMkLst>
        </pc:spChg>
      </pc:sldChg>
      <pc:sldChg chg="addSp delSp modSp add mod delAnim modAnim">
        <pc:chgData name="יחיאל שמיר - היועץ המשפטי להסתדרות" userId="c6f4eb43-f0d7-4856-8a97-b61dfa16e054" providerId="ADAL" clId="{E4428251-AC24-4144-A23D-1513AF7E03DC}" dt="2020-08-16T17:15:38.165" v="9880"/>
        <pc:sldMkLst>
          <pc:docMk/>
          <pc:sldMk cId="908558505" sldId="283"/>
        </pc:sldMkLst>
        <pc:spChg chg="mod">
          <ac:chgData name="יחיאל שמיר - היועץ המשפטי להסתדרות" userId="c6f4eb43-f0d7-4856-8a97-b61dfa16e054" providerId="ADAL" clId="{E4428251-AC24-4144-A23D-1513AF7E03DC}" dt="2020-08-16T17:14:23.020" v="9864" actId="1076"/>
          <ac:spMkLst>
            <pc:docMk/>
            <pc:sldMk cId="908558505" sldId="283"/>
            <ac:spMk id="2" creationId="{ACF6C68C-1C03-4E2B-B5CB-4AAD58F030E1}"/>
          </ac:spMkLst>
        </pc:spChg>
        <pc:spChg chg="del">
          <ac:chgData name="יחיאל שמיר - היועץ המשפטי להסתדרות" userId="c6f4eb43-f0d7-4856-8a97-b61dfa16e054" providerId="ADAL" clId="{E4428251-AC24-4144-A23D-1513AF7E03DC}" dt="2020-08-13T13:05:11.824" v="7068" actId="478"/>
          <ac:spMkLst>
            <pc:docMk/>
            <pc:sldMk cId="908558505" sldId="283"/>
            <ac:spMk id="3" creationId="{260BD628-D101-465C-9531-2E9A9B9DD0E9}"/>
          </ac:spMkLst>
        </pc:spChg>
        <pc:spChg chg="add del mod">
          <ac:chgData name="יחיאל שמיר - היועץ המשפטי להסתדרות" userId="c6f4eb43-f0d7-4856-8a97-b61dfa16e054" providerId="ADAL" clId="{E4428251-AC24-4144-A23D-1513AF7E03DC}" dt="2020-08-16T09:16:24.141" v="9713" actId="478"/>
          <ac:spMkLst>
            <pc:docMk/>
            <pc:sldMk cId="908558505" sldId="283"/>
            <ac:spMk id="3" creationId="{A46675EB-FABE-477E-A9D1-FB1789E91223}"/>
          </ac:spMkLst>
        </pc:spChg>
        <pc:spChg chg="del mod">
          <ac:chgData name="יחיאל שמיר - היועץ המשפטי להסתדרות" userId="c6f4eb43-f0d7-4856-8a97-b61dfa16e054" providerId="ADAL" clId="{E4428251-AC24-4144-A23D-1513AF7E03DC}" dt="2020-08-16T09:10:02.869" v="9705" actId="478"/>
          <ac:spMkLst>
            <pc:docMk/>
            <pc:sldMk cId="908558505" sldId="283"/>
            <ac:spMk id="4" creationId="{D077A6F7-A701-47AE-A406-60D78DF4E73E}"/>
          </ac:spMkLst>
        </pc:spChg>
        <pc:spChg chg="add del mod">
          <ac:chgData name="יחיאל שמיר - היועץ המשפטי להסתדרות" userId="c6f4eb43-f0d7-4856-8a97-b61dfa16e054" providerId="ADAL" clId="{E4428251-AC24-4144-A23D-1513AF7E03DC}" dt="2020-08-16T10:35:49.003" v="9837" actId="478"/>
          <ac:spMkLst>
            <pc:docMk/>
            <pc:sldMk cId="908558505" sldId="283"/>
            <ac:spMk id="5" creationId="{C672B6DE-40AC-41CC-87CB-F5772CEBBF2D}"/>
          </ac:spMkLst>
        </pc:spChg>
        <pc:spChg chg="add del mod">
          <ac:chgData name="יחיאל שמיר - היועץ המשפטי להסתדרות" userId="c6f4eb43-f0d7-4856-8a97-b61dfa16e054" providerId="ADAL" clId="{E4428251-AC24-4144-A23D-1513AF7E03DC}" dt="2020-08-13T13:05:17.448" v="7069" actId="478"/>
          <ac:spMkLst>
            <pc:docMk/>
            <pc:sldMk cId="908558505" sldId="283"/>
            <ac:spMk id="6" creationId="{55169D37-441D-44E0-B4A8-138A63FEEF3A}"/>
          </ac:spMkLst>
        </pc:spChg>
        <pc:spChg chg="add mod">
          <ac:chgData name="יחיאל שמיר - היועץ המשפטי להסתדרות" userId="c6f4eb43-f0d7-4856-8a97-b61dfa16e054" providerId="ADAL" clId="{E4428251-AC24-4144-A23D-1513AF7E03DC}" dt="2020-08-16T17:14:34.243" v="9872" actId="1076"/>
          <ac:spMkLst>
            <pc:docMk/>
            <pc:sldMk cId="908558505" sldId="283"/>
            <ac:spMk id="6" creationId="{A561ED1A-32F1-45D5-87BE-80647887D849}"/>
          </ac:spMkLst>
        </pc:spChg>
        <pc:spChg chg="add del">
          <ac:chgData name="יחיאל שמיר - היועץ המשפטי להסתדרות" userId="c6f4eb43-f0d7-4856-8a97-b61dfa16e054" providerId="ADAL" clId="{E4428251-AC24-4144-A23D-1513AF7E03DC}" dt="2020-08-16T10:34:52.813" v="9818" actId="22"/>
          <ac:spMkLst>
            <pc:docMk/>
            <pc:sldMk cId="908558505" sldId="283"/>
            <ac:spMk id="7" creationId="{528D4FC8-55A5-4F9E-B44C-97AB1D2073CD}"/>
          </ac:spMkLst>
        </pc:spChg>
        <pc:spChg chg="add del mod">
          <ac:chgData name="יחיאל שמיר - היועץ המשפטי להסתדרות" userId="c6f4eb43-f0d7-4856-8a97-b61dfa16e054" providerId="ADAL" clId="{E4428251-AC24-4144-A23D-1513AF7E03DC}" dt="2020-08-16T10:35:34.532" v="9832" actId="478"/>
          <ac:spMkLst>
            <pc:docMk/>
            <pc:sldMk cId="908558505" sldId="283"/>
            <ac:spMk id="8" creationId="{05145D9C-159B-440C-AD57-10046DB78CB4}"/>
          </ac:spMkLst>
        </pc:spChg>
        <pc:spChg chg="add mod">
          <ac:chgData name="יחיאל שמיר - היועץ המשפטי להסתדרות" userId="c6f4eb43-f0d7-4856-8a97-b61dfa16e054" providerId="ADAL" clId="{E4428251-AC24-4144-A23D-1513AF7E03DC}" dt="2020-08-16T17:14:38.660" v="9873" actId="1076"/>
          <ac:spMkLst>
            <pc:docMk/>
            <pc:sldMk cId="908558505" sldId="283"/>
            <ac:spMk id="9" creationId="{C5A73768-FC98-4E5C-8F9D-9CBB3401C847}"/>
          </ac:spMkLst>
        </pc:spChg>
        <pc:spChg chg="add mod">
          <ac:chgData name="יחיאל שמיר - היועץ המשפטי להסתדרות" userId="c6f4eb43-f0d7-4856-8a97-b61dfa16e054" providerId="ADAL" clId="{E4428251-AC24-4144-A23D-1513AF7E03DC}" dt="2020-08-16T17:14:29.420" v="9871" actId="20577"/>
          <ac:spMkLst>
            <pc:docMk/>
            <pc:sldMk cId="908558505" sldId="283"/>
            <ac:spMk id="10" creationId="{433C1C6D-BC4D-45B6-BC6D-1F9D9A615B52}"/>
          </ac:spMkLst>
        </pc:spChg>
        <pc:spChg chg="add mod">
          <ac:chgData name="יחיאל שמיר - היועץ המשפטי להסתדרות" userId="c6f4eb43-f0d7-4856-8a97-b61dfa16e054" providerId="ADAL" clId="{E4428251-AC24-4144-A23D-1513AF7E03DC}" dt="2020-08-16T17:14:53.770" v="9878" actId="20577"/>
          <ac:spMkLst>
            <pc:docMk/>
            <pc:sldMk cId="908558505" sldId="283"/>
            <ac:spMk id="11" creationId="{C2DDC568-2393-460A-955B-50F3FC1F9926}"/>
          </ac:spMkLst>
        </pc:spChg>
      </pc:sldChg>
      <pc:sldChg chg="add del">
        <pc:chgData name="יחיאל שמיר - היועץ המשפטי להסתדרות" userId="c6f4eb43-f0d7-4856-8a97-b61dfa16e054" providerId="ADAL" clId="{E4428251-AC24-4144-A23D-1513AF7E03DC}" dt="2020-08-13T13:01:59.824" v="7038"/>
        <pc:sldMkLst>
          <pc:docMk/>
          <pc:sldMk cId="3698325922" sldId="283"/>
        </pc:sldMkLst>
      </pc:sldChg>
      <pc:sldChg chg="addSp delSp modSp add mod ord delAnim modAnim">
        <pc:chgData name="יחיאל שמיר - היועץ המשפטי להסתדרות" userId="c6f4eb43-f0d7-4856-8a97-b61dfa16e054" providerId="ADAL" clId="{E4428251-AC24-4144-A23D-1513AF7E03DC}" dt="2020-08-17T17:01:57.177" v="9892"/>
        <pc:sldMkLst>
          <pc:docMk/>
          <pc:sldMk cId="1117703186" sldId="284"/>
        </pc:sldMkLst>
        <pc:spChg chg="mod">
          <ac:chgData name="יחיאל שמיר - היועץ המשפטי להסתדרות" userId="c6f4eb43-f0d7-4856-8a97-b61dfa16e054" providerId="ADAL" clId="{E4428251-AC24-4144-A23D-1513AF7E03DC}" dt="2020-08-17T17:01:57.177" v="9892"/>
          <ac:spMkLst>
            <pc:docMk/>
            <pc:sldMk cId="1117703186" sldId="284"/>
            <ac:spMk id="2" creationId="{C121363D-FC3A-48D9-8DFE-4CE447655DA7}"/>
          </ac:spMkLst>
        </pc:spChg>
        <pc:spChg chg="del mod">
          <ac:chgData name="יחיאל שמיר - היועץ המשפטי להסתדרות" userId="c6f4eb43-f0d7-4856-8a97-b61dfa16e054" providerId="ADAL" clId="{E4428251-AC24-4144-A23D-1513AF7E03DC}" dt="2020-08-16T08:56:29.107" v="9635" actId="478"/>
          <ac:spMkLst>
            <pc:docMk/>
            <pc:sldMk cId="1117703186" sldId="284"/>
            <ac:spMk id="3" creationId="{6B47EB8A-69CD-4DEA-A432-D1C6AB661818}"/>
          </ac:spMkLst>
        </pc:spChg>
        <pc:spChg chg="add del">
          <ac:chgData name="יחיאל שמיר - היועץ המשפטי להסתדרות" userId="c6f4eb43-f0d7-4856-8a97-b61dfa16e054" providerId="ADAL" clId="{E4428251-AC24-4144-A23D-1513AF7E03DC}" dt="2020-08-16T08:55:29.157" v="9621"/>
          <ac:spMkLst>
            <pc:docMk/>
            <pc:sldMk cId="1117703186" sldId="284"/>
            <ac:spMk id="4" creationId="{9FD6D30F-BEC8-4919-844F-0F2F8CFF7FDC}"/>
          </ac:spMkLst>
        </pc:spChg>
        <pc:spChg chg="add del mod">
          <ac:chgData name="יחיאל שמיר - היועץ המשפטי להסתדרות" userId="c6f4eb43-f0d7-4856-8a97-b61dfa16e054" providerId="ADAL" clId="{E4428251-AC24-4144-A23D-1513AF7E03DC}" dt="2020-08-16T08:55:43.673" v="9627"/>
          <ac:spMkLst>
            <pc:docMk/>
            <pc:sldMk cId="1117703186" sldId="284"/>
            <ac:spMk id="5" creationId="{18300861-3188-40F9-B198-7F6D9666ABB5}"/>
          </ac:spMkLst>
        </pc:spChg>
        <pc:spChg chg="add del mod">
          <ac:chgData name="יחיאל שמיר - היועץ המשפטי להסתדרות" userId="c6f4eb43-f0d7-4856-8a97-b61dfa16e054" providerId="ADAL" clId="{E4428251-AC24-4144-A23D-1513AF7E03DC}" dt="2020-08-16T10:28:53.867" v="9804" actId="478"/>
          <ac:spMkLst>
            <pc:docMk/>
            <pc:sldMk cId="1117703186" sldId="284"/>
            <ac:spMk id="6" creationId="{8B413B22-A5A9-4A1E-AB9B-5601739B0F1A}"/>
          </ac:spMkLst>
        </pc:spChg>
        <pc:spChg chg="add del mod">
          <ac:chgData name="יחיאל שמיר - היועץ המשפטי להסתדרות" userId="c6f4eb43-f0d7-4856-8a97-b61dfa16e054" providerId="ADAL" clId="{E4428251-AC24-4144-A23D-1513AF7E03DC}" dt="2020-08-16T08:56:34.616" v="9636" actId="478"/>
          <ac:spMkLst>
            <pc:docMk/>
            <pc:sldMk cId="1117703186" sldId="284"/>
            <ac:spMk id="8" creationId="{B1EEC7A9-1F84-4BFA-BD43-58F4D1ADB9D4}"/>
          </ac:spMkLst>
        </pc:spChg>
        <pc:spChg chg="add mod">
          <ac:chgData name="יחיאל שמיר - היועץ המשפטי להסתדרות" userId="c6f4eb43-f0d7-4856-8a97-b61dfa16e054" providerId="ADAL" clId="{E4428251-AC24-4144-A23D-1513AF7E03DC}" dt="2020-08-16T09:19:37.040" v="9803" actId="20577"/>
          <ac:spMkLst>
            <pc:docMk/>
            <pc:sldMk cId="1117703186" sldId="284"/>
            <ac:spMk id="9" creationId="{64C7C5DE-8DB4-4B34-B602-6E5E5AD47A3F}"/>
          </ac:spMkLst>
        </pc:spChg>
        <pc:spChg chg="add mod">
          <ac:chgData name="יחיאל שמיר - היועץ המשפטי להסתדרות" userId="c6f4eb43-f0d7-4856-8a97-b61dfa16e054" providerId="ADAL" clId="{E4428251-AC24-4144-A23D-1513AF7E03DC}" dt="2020-08-16T10:29:37.292" v="9816" actId="1076"/>
          <ac:spMkLst>
            <pc:docMk/>
            <pc:sldMk cId="1117703186" sldId="284"/>
            <ac:spMk id="10" creationId="{2842C390-6DE5-4391-8FF0-95BD81E42904}"/>
          </ac:spMkLst>
        </pc:spChg>
        <pc:spChg chg="add mod">
          <ac:chgData name="יחיאל שמיר - היועץ המשפטי להסתדרות" userId="c6f4eb43-f0d7-4856-8a97-b61dfa16e054" providerId="ADAL" clId="{E4428251-AC24-4144-A23D-1513AF7E03DC}" dt="2020-08-16T09:19:14.304" v="9800" actId="1076"/>
          <ac:spMkLst>
            <pc:docMk/>
            <pc:sldMk cId="1117703186" sldId="284"/>
            <ac:spMk id="12" creationId="{FC375220-3F5C-447C-97B9-D1E057D61499}"/>
          </ac:spMkLst>
        </pc:spChg>
        <pc:spChg chg="add mod">
          <ac:chgData name="יחיאל שמיר - היועץ המשפטי להסתדרות" userId="c6f4eb43-f0d7-4856-8a97-b61dfa16e054" providerId="ADAL" clId="{E4428251-AC24-4144-A23D-1513AF7E03DC}" dt="2020-08-16T10:29:28.414" v="9815" actId="167"/>
          <ac:spMkLst>
            <pc:docMk/>
            <pc:sldMk cId="1117703186" sldId="284"/>
            <ac:spMk id="13" creationId="{F4D40ACF-8EB9-4026-8C2C-321F7E250AA5}"/>
          </ac:spMkLst>
        </pc:spChg>
      </pc:sldChg>
      <pc:sldChg chg="add del">
        <pc:chgData name="יחיאל שמיר - היועץ המשפטי להסתדרות" userId="c6f4eb43-f0d7-4856-8a97-b61dfa16e054" providerId="ADAL" clId="{E4428251-AC24-4144-A23D-1513AF7E03DC}" dt="2020-08-13T13:01:59.824" v="7038"/>
        <pc:sldMkLst>
          <pc:docMk/>
          <pc:sldMk cId="2872757851" sldId="284"/>
        </pc:sldMkLst>
      </pc:sldChg>
      <pc:sldChg chg="modSp new del mod">
        <pc:chgData name="יחיאל שמיר - היועץ המשפטי להסתדרות" userId="c6f4eb43-f0d7-4856-8a97-b61dfa16e054" providerId="ADAL" clId="{E4428251-AC24-4144-A23D-1513AF7E03DC}" dt="2020-08-16T17:17:20.772" v="9881" actId="47"/>
        <pc:sldMkLst>
          <pc:docMk/>
          <pc:sldMk cId="598902240" sldId="285"/>
        </pc:sldMkLst>
        <pc:spChg chg="mod">
          <ac:chgData name="יחיאל שמיר - היועץ המשפטי להסתדרות" userId="c6f4eb43-f0d7-4856-8a97-b61dfa16e054" providerId="ADAL" clId="{E4428251-AC24-4144-A23D-1513AF7E03DC}" dt="2020-08-15T19:31:40.404" v="8455" actId="14100"/>
          <ac:spMkLst>
            <pc:docMk/>
            <pc:sldMk cId="598902240" sldId="285"/>
            <ac:spMk id="2" creationId="{1135BE52-42EB-4D25-84AE-11D44886664C}"/>
          </ac:spMkLst>
        </pc:spChg>
        <pc:spChg chg="mod">
          <ac:chgData name="יחיאל שמיר - היועץ המשפטי להסתדרות" userId="c6f4eb43-f0d7-4856-8a97-b61dfa16e054" providerId="ADAL" clId="{E4428251-AC24-4144-A23D-1513AF7E03DC}" dt="2020-08-15T19:31:42.823" v="8456" actId="1076"/>
          <ac:spMkLst>
            <pc:docMk/>
            <pc:sldMk cId="598902240" sldId="285"/>
            <ac:spMk id="3" creationId="{74CAE478-9B72-414B-B0D8-9C01C9D9A2D9}"/>
          </ac:spMkLst>
        </pc:spChg>
      </pc:sldChg>
      <pc:sldChg chg="add del">
        <pc:chgData name="יחיאל שמיר - היועץ המשפטי להסתדרות" userId="c6f4eb43-f0d7-4856-8a97-b61dfa16e054" providerId="ADAL" clId="{E4428251-AC24-4144-A23D-1513AF7E03DC}" dt="2020-08-13T13:06:17.662" v="7087" actId="47"/>
        <pc:sldMkLst>
          <pc:docMk/>
          <pc:sldMk cId="4013723968" sldId="285"/>
        </pc:sldMkLst>
      </pc:sldChg>
      <pc:sldChg chg="modSp new mod">
        <pc:chgData name="יחיאל שמיר - היועץ המשפטי להסתדרות" userId="c6f4eb43-f0d7-4856-8a97-b61dfa16e054" providerId="ADAL" clId="{E4428251-AC24-4144-A23D-1513AF7E03DC}" dt="2020-08-15T19:38:20.926" v="9206" actId="20577"/>
        <pc:sldMkLst>
          <pc:docMk/>
          <pc:sldMk cId="279845662" sldId="286"/>
        </pc:sldMkLst>
        <pc:spChg chg="mod">
          <ac:chgData name="יחיאל שמיר - היועץ המשפטי להסתדרות" userId="c6f4eb43-f0d7-4856-8a97-b61dfa16e054" providerId="ADAL" clId="{E4428251-AC24-4144-A23D-1513AF7E03DC}" dt="2020-08-15T19:32:36.027" v="8469" actId="14100"/>
          <ac:spMkLst>
            <pc:docMk/>
            <pc:sldMk cId="279845662" sldId="286"/>
            <ac:spMk id="2" creationId="{332D92EF-5748-428A-8B0B-F5F01BC424D3}"/>
          </ac:spMkLst>
        </pc:spChg>
        <pc:spChg chg="mod">
          <ac:chgData name="יחיאל שמיר - היועץ המשפטי להסתדרות" userId="c6f4eb43-f0d7-4856-8a97-b61dfa16e054" providerId="ADAL" clId="{E4428251-AC24-4144-A23D-1513AF7E03DC}" dt="2020-08-15T19:38:20.926" v="9206" actId="20577"/>
          <ac:spMkLst>
            <pc:docMk/>
            <pc:sldMk cId="279845662" sldId="286"/>
            <ac:spMk id="3" creationId="{086B46DE-573E-4824-B10F-3582A23C0A8C}"/>
          </ac:spMkLst>
        </pc:spChg>
      </pc:sldChg>
      <pc:sldChg chg="modSp new del mod">
        <pc:chgData name="יחיאל שמיר - היועץ המשפטי להסתדרות" userId="c6f4eb43-f0d7-4856-8a97-b61dfa16e054" providerId="ADAL" clId="{E4428251-AC24-4144-A23D-1513AF7E03DC}" dt="2020-08-15T19:33:28.366" v="8573" actId="47"/>
        <pc:sldMkLst>
          <pc:docMk/>
          <pc:sldMk cId="1977730215" sldId="287"/>
        </pc:sldMkLst>
        <pc:spChg chg="mod">
          <ac:chgData name="יחיאל שמיר - היועץ המשפטי להסתדרות" userId="c6f4eb43-f0d7-4856-8a97-b61dfa16e054" providerId="ADAL" clId="{E4428251-AC24-4144-A23D-1513AF7E03DC}" dt="2020-08-15T19:33:12.907" v="8547" actId="14100"/>
          <ac:spMkLst>
            <pc:docMk/>
            <pc:sldMk cId="1977730215" sldId="287"/>
            <ac:spMk id="2" creationId="{AF263173-76CE-4212-9621-158B6879D197}"/>
          </ac:spMkLst>
        </pc:spChg>
        <pc:spChg chg="mod">
          <ac:chgData name="יחיאל שמיר - היועץ המשפטי להסתדרות" userId="c6f4eb43-f0d7-4856-8a97-b61dfa16e054" providerId="ADAL" clId="{E4428251-AC24-4144-A23D-1513AF7E03DC}" dt="2020-08-15T19:33:26.397" v="8572" actId="20577"/>
          <ac:spMkLst>
            <pc:docMk/>
            <pc:sldMk cId="1977730215" sldId="287"/>
            <ac:spMk id="3" creationId="{2E6505FB-4283-495C-A21B-CF94DDC1EFDD}"/>
          </ac:spMkLst>
        </pc:spChg>
      </pc:sldChg>
      <pc:sldChg chg="modSp new mod">
        <pc:chgData name="יחיאל שמיר - היועץ המשפטי להסתדרות" userId="c6f4eb43-f0d7-4856-8a97-b61dfa16e054" providerId="ADAL" clId="{E4428251-AC24-4144-A23D-1513AF7E03DC}" dt="2020-08-15T20:32:17.308" v="9567" actId="20577"/>
        <pc:sldMkLst>
          <pc:docMk/>
          <pc:sldMk cId="2794255995" sldId="287"/>
        </pc:sldMkLst>
        <pc:spChg chg="mod">
          <ac:chgData name="יחיאל שמיר - היועץ המשפטי להסתדרות" userId="c6f4eb43-f0d7-4856-8a97-b61dfa16e054" providerId="ADAL" clId="{E4428251-AC24-4144-A23D-1513AF7E03DC}" dt="2020-08-15T19:38:35.288" v="9229" actId="14100"/>
          <ac:spMkLst>
            <pc:docMk/>
            <pc:sldMk cId="2794255995" sldId="287"/>
            <ac:spMk id="2" creationId="{BE2A327B-1B4D-44BC-AA58-FF047D8545AB}"/>
          </ac:spMkLst>
        </pc:spChg>
        <pc:spChg chg="mod">
          <ac:chgData name="יחיאל שמיר - היועץ המשפטי להסתדרות" userId="c6f4eb43-f0d7-4856-8a97-b61dfa16e054" providerId="ADAL" clId="{E4428251-AC24-4144-A23D-1513AF7E03DC}" dt="2020-08-15T20:32:17.308" v="9567" actId="20577"/>
          <ac:spMkLst>
            <pc:docMk/>
            <pc:sldMk cId="2794255995" sldId="287"/>
            <ac:spMk id="3" creationId="{4F71E749-4C66-45F6-AB9C-10930F06A760}"/>
          </ac:spMkLst>
        </pc:spChg>
      </pc:sldChg>
    </pc:docChg>
  </pc:docChgLst>
  <pc:docChgLst>
    <pc:chgData name="יחיאל שמיר - היועץ המשפטי להסתדרות" userId="c6f4eb43-f0d7-4856-8a97-b61dfa16e054" providerId="ADAL" clId="{B94D091D-FCEE-4B56-9066-CCBAA39E7ED7}"/>
    <pc:docChg chg="undo redo custSel addSld delSld modSld sldOrd">
      <pc:chgData name="יחיאל שמיר - היועץ המשפטי להסתדרות" userId="c6f4eb43-f0d7-4856-8a97-b61dfa16e054" providerId="ADAL" clId="{B94D091D-FCEE-4B56-9066-CCBAA39E7ED7}" dt="2020-08-08T14:13:03.901" v="5025" actId="20577"/>
      <pc:docMkLst>
        <pc:docMk/>
      </pc:docMkLst>
      <pc:sldChg chg="del">
        <pc:chgData name="יחיאל שמיר - היועץ המשפטי להסתדרות" userId="c6f4eb43-f0d7-4856-8a97-b61dfa16e054" providerId="ADAL" clId="{B94D091D-FCEE-4B56-9066-CCBAA39E7ED7}" dt="2020-08-08T10:01:05.315" v="1664" actId="2696"/>
        <pc:sldMkLst>
          <pc:docMk/>
          <pc:sldMk cId="933736100" sldId="266"/>
        </pc:sldMkLst>
      </pc:sldChg>
      <pc:sldChg chg="del">
        <pc:chgData name="יחיאל שמיר - היועץ המשפטי להסתדרות" userId="c6f4eb43-f0d7-4856-8a97-b61dfa16e054" providerId="ADAL" clId="{B94D091D-FCEE-4B56-9066-CCBAA39E7ED7}" dt="2020-08-08T10:03:20.323" v="1756" actId="2696"/>
        <pc:sldMkLst>
          <pc:docMk/>
          <pc:sldMk cId="3569732356" sldId="267"/>
        </pc:sldMkLst>
      </pc:sldChg>
      <pc:sldChg chg="addSp modSp add ord modAnim">
        <pc:chgData name="יחיאל שמיר - היועץ המשפטי להסתדרות" userId="c6f4eb43-f0d7-4856-8a97-b61dfa16e054" providerId="ADAL" clId="{B94D091D-FCEE-4B56-9066-CCBAA39E7ED7}" dt="2020-08-08T10:58:51.939" v="3332"/>
        <pc:sldMkLst>
          <pc:docMk/>
          <pc:sldMk cId="1860649269" sldId="269"/>
        </pc:sldMkLst>
        <pc:spChg chg="mod">
          <ac:chgData name="יחיאל שמיר - היועץ המשפטי להסתדרות" userId="c6f4eb43-f0d7-4856-8a97-b61dfa16e054" providerId="ADAL" clId="{B94D091D-FCEE-4B56-9066-CCBAA39E7ED7}" dt="2020-08-07T14:56:27.863" v="1395" actId="1076"/>
          <ac:spMkLst>
            <pc:docMk/>
            <pc:sldMk cId="1860649269" sldId="269"/>
            <ac:spMk id="2" creationId="{ACF6C68C-1C03-4E2B-B5CB-4AAD58F030E1}"/>
          </ac:spMkLst>
        </pc:spChg>
        <pc:spChg chg="mod">
          <ac:chgData name="יחיאל שמיר - היועץ המשפטי להסתדרות" userId="c6f4eb43-f0d7-4856-8a97-b61dfa16e054" providerId="ADAL" clId="{B94D091D-FCEE-4B56-9066-CCBAA39E7ED7}" dt="2020-08-07T14:56:29.750" v="1396" actId="1076"/>
          <ac:spMkLst>
            <pc:docMk/>
            <pc:sldMk cId="1860649269" sldId="269"/>
            <ac:spMk id="3" creationId="{260BD628-D101-465C-9531-2E9A9B9DD0E9}"/>
          </ac:spMkLst>
        </pc:spChg>
        <pc:spChg chg="add mod">
          <ac:chgData name="יחיאל שמיר - היועץ המשפטי להסתדרות" userId="c6f4eb43-f0d7-4856-8a97-b61dfa16e054" providerId="ADAL" clId="{B94D091D-FCEE-4B56-9066-CCBAA39E7ED7}" dt="2020-08-08T10:58:32.562" v="3325" actId="20577"/>
          <ac:spMkLst>
            <pc:docMk/>
            <pc:sldMk cId="1860649269" sldId="269"/>
            <ac:spMk id="4" creationId="{D077A6F7-A701-47AE-A406-60D78DF4E73E}"/>
          </ac:spMkLst>
        </pc:spChg>
      </pc:sldChg>
      <pc:sldChg chg="modSp add">
        <pc:chgData name="יחיאל שמיר - היועץ המשפטי להסתדרות" userId="c6f4eb43-f0d7-4856-8a97-b61dfa16e054" providerId="ADAL" clId="{B94D091D-FCEE-4B56-9066-CCBAA39E7ED7}" dt="2020-08-08T10:00:20.932" v="1663" actId="20577"/>
        <pc:sldMkLst>
          <pc:docMk/>
          <pc:sldMk cId="2153483778" sldId="270"/>
        </pc:sldMkLst>
        <pc:spChg chg="mod">
          <ac:chgData name="יחיאל שמיר - היועץ המשפטי להסתדרות" userId="c6f4eb43-f0d7-4856-8a97-b61dfa16e054" providerId="ADAL" clId="{B94D091D-FCEE-4B56-9066-CCBAA39E7ED7}" dt="2020-08-08T09:59:03.634" v="1524" actId="20577"/>
          <ac:spMkLst>
            <pc:docMk/>
            <pc:sldMk cId="2153483778" sldId="270"/>
            <ac:spMk id="2" creationId="{C0EEDF71-7A03-4AD0-9E3D-14849188BADC}"/>
          </ac:spMkLst>
        </pc:spChg>
        <pc:spChg chg="mod">
          <ac:chgData name="יחיאל שמיר - היועץ המשפטי להסתדרות" userId="c6f4eb43-f0d7-4856-8a97-b61dfa16e054" providerId="ADAL" clId="{B94D091D-FCEE-4B56-9066-CCBAA39E7ED7}" dt="2020-08-08T10:00:20.932" v="1663" actId="20577"/>
          <ac:spMkLst>
            <pc:docMk/>
            <pc:sldMk cId="2153483778" sldId="270"/>
            <ac:spMk id="3" creationId="{2318A078-FCE5-4D4A-A18C-94E428C96AA6}"/>
          </ac:spMkLst>
        </pc:spChg>
      </pc:sldChg>
      <pc:sldChg chg="addSp modSp add modAnim">
        <pc:chgData name="יחיאל שמיר - היועץ המשפטי להסתדרות" userId="c6f4eb43-f0d7-4856-8a97-b61dfa16e054" providerId="ADAL" clId="{B94D091D-FCEE-4B56-9066-CCBAA39E7ED7}" dt="2020-08-08T11:50:40.748" v="4939"/>
        <pc:sldMkLst>
          <pc:docMk/>
          <pc:sldMk cId="1791716932" sldId="271"/>
        </pc:sldMkLst>
        <pc:spChg chg="mod">
          <ac:chgData name="יחיאל שמיר - היועץ המשפטי להסתדרות" userId="c6f4eb43-f0d7-4856-8a97-b61dfa16e054" providerId="ADAL" clId="{B94D091D-FCEE-4B56-9066-CCBAA39E7ED7}" dt="2020-08-08T10:04:15.957" v="1758" actId="14100"/>
          <ac:spMkLst>
            <pc:docMk/>
            <pc:sldMk cId="1791716932" sldId="271"/>
            <ac:spMk id="2" creationId="{11950255-BAE6-4F8A-A2FF-7BCD877204F1}"/>
          </ac:spMkLst>
        </pc:spChg>
        <pc:spChg chg="mod">
          <ac:chgData name="יחיאל שמיר - היועץ המשפטי להסתדרות" userId="c6f4eb43-f0d7-4856-8a97-b61dfa16e054" providerId="ADAL" clId="{B94D091D-FCEE-4B56-9066-CCBAA39E7ED7}" dt="2020-08-08T11:49:59.017" v="4930" actId="27636"/>
          <ac:spMkLst>
            <pc:docMk/>
            <pc:sldMk cId="1791716932" sldId="271"/>
            <ac:spMk id="3" creationId="{7773E251-7B26-4D00-B7E4-26EDA2A14072}"/>
          </ac:spMkLst>
        </pc:spChg>
        <pc:spChg chg="add mod">
          <ac:chgData name="יחיאל שמיר - היועץ המשפטי להסתדרות" userId="c6f4eb43-f0d7-4856-8a97-b61dfa16e054" providerId="ADAL" clId="{B94D091D-FCEE-4B56-9066-CCBAA39E7ED7}" dt="2020-08-08T10:36:15.745" v="2553" actId="1076"/>
          <ac:spMkLst>
            <pc:docMk/>
            <pc:sldMk cId="1791716932" sldId="271"/>
            <ac:spMk id="5" creationId="{20065CC0-1750-4EDB-BD12-CA88F8FFEFDC}"/>
          </ac:spMkLst>
        </pc:spChg>
        <pc:spChg chg="add mod">
          <ac:chgData name="יחיאל שמיר - היועץ המשפטי להסתדרות" userId="c6f4eb43-f0d7-4856-8a97-b61dfa16e054" providerId="ADAL" clId="{B94D091D-FCEE-4B56-9066-CCBAA39E7ED7}" dt="2020-08-08T10:36:15.745" v="2553" actId="1076"/>
          <ac:spMkLst>
            <pc:docMk/>
            <pc:sldMk cId="1791716932" sldId="271"/>
            <ac:spMk id="6" creationId="{3DB335BE-4889-481A-8159-F7A630E905F7}"/>
          </ac:spMkLst>
        </pc:spChg>
        <pc:spChg chg="add mod">
          <ac:chgData name="יחיאל שמיר - היועץ המשפטי להסתדרות" userId="c6f4eb43-f0d7-4856-8a97-b61dfa16e054" providerId="ADAL" clId="{B94D091D-FCEE-4B56-9066-CCBAA39E7ED7}" dt="2020-08-08T10:36:15.745" v="2553" actId="1076"/>
          <ac:spMkLst>
            <pc:docMk/>
            <pc:sldMk cId="1791716932" sldId="271"/>
            <ac:spMk id="7" creationId="{1B78B74D-0D8C-4292-B274-FB73E5FBB55D}"/>
          </ac:spMkLst>
        </pc:spChg>
        <pc:spChg chg="add mod">
          <ac:chgData name="יחיאל שמיר - היועץ המשפטי להסתדרות" userId="c6f4eb43-f0d7-4856-8a97-b61dfa16e054" providerId="ADAL" clId="{B94D091D-FCEE-4B56-9066-CCBAA39E7ED7}" dt="2020-08-08T10:36:18.500" v="2554" actId="1076"/>
          <ac:spMkLst>
            <pc:docMk/>
            <pc:sldMk cId="1791716932" sldId="271"/>
            <ac:spMk id="8" creationId="{C0AC07F1-505C-43C1-AA84-3785851FD441}"/>
          </ac:spMkLst>
        </pc:spChg>
        <pc:spChg chg="add mod">
          <ac:chgData name="יחיאל שמיר - היועץ המשפטי להסתדרות" userId="c6f4eb43-f0d7-4856-8a97-b61dfa16e054" providerId="ADAL" clId="{B94D091D-FCEE-4B56-9066-CCBAA39E7ED7}" dt="2020-08-08T10:37:38.052" v="2730" actId="1076"/>
          <ac:spMkLst>
            <pc:docMk/>
            <pc:sldMk cId="1791716932" sldId="271"/>
            <ac:spMk id="9" creationId="{BF1052A1-8ADD-44F1-902E-41472C85CB41}"/>
          </ac:spMkLst>
        </pc:spChg>
        <pc:spChg chg="add mod">
          <ac:chgData name="יחיאל שמיר - היועץ המשפטי להסתדרות" userId="c6f4eb43-f0d7-4856-8a97-b61dfa16e054" providerId="ADAL" clId="{B94D091D-FCEE-4B56-9066-CCBAA39E7ED7}" dt="2020-08-08T11:50:10.345" v="4935" actId="1076"/>
          <ac:spMkLst>
            <pc:docMk/>
            <pc:sldMk cId="1791716932" sldId="271"/>
            <ac:spMk id="10" creationId="{38B0F28F-1DB6-49E3-A68E-72D363DBAF9C}"/>
          </ac:spMkLst>
        </pc:spChg>
        <pc:picChg chg="add mod modCrop">
          <ac:chgData name="יחיאל שמיר - היועץ המשפטי להסתדרות" userId="c6f4eb43-f0d7-4856-8a97-b61dfa16e054" providerId="ADAL" clId="{B94D091D-FCEE-4B56-9066-CCBAA39E7ED7}" dt="2020-08-08T10:35:50.055" v="2550" actId="1076"/>
          <ac:picMkLst>
            <pc:docMk/>
            <pc:sldMk cId="1791716932" sldId="271"/>
            <ac:picMk id="4" creationId="{3F06B523-5C2E-4937-81F2-79A6D7073A1D}"/>
          </ac:picMkLst>
        </pc:picChg>
      </pc:sldChg>
      <pc:sldChg chg="modSp add modAnim">
        <pc:chgData name="יחיאל שמיר - היועץ המשפטי להסתדרות" userId="c6f4eb43-f0d7-4856-8a97-b61dfa16e054" providerId="ADAL" clId="{B94D091D-FCEE-4B56-9066-CCBAA39E7ED7}" dt="2020-08-08T11:00:31.311" v="3414" actId="113"/>
        <pc:sldMkLst>
          <pc:docMk/>
          <pc:sldMk cId="791721544" sldId="272"/>
        </pc:sldMkLst>
        <pc:spChg chg="mod">
          <ac:chgData name="יחיאל שמיר - היועץ המשפטי להסתדרות" userId="c6f4eb43-f0d7-4856-8a97-b61dfa16e054" providerId="ADAL" clId="{B94D091D-FCEE-4B56-9066-CCBAA39E7ED7}" dt="2020-08-08T10:46:18.472" v="2826" actId="14100"/>
          <ac:spMkLst>
            <pc:docMk/>
            <pc:sldMk cId="791721544" sldId="272"/>
            <ac:spMk id="2" creationId="{C121363D-FC3A-48D9-8DFE-4CE447655DA7}"/>
          </ac:spMkLst>
        </pc:spChg>
        <pc:spChg chg="mod">
          <ac:chgData name="יחיאל שמיר - היועץ המשפטי להסתדרות" userId="c6f4eb43-f0d7-4856-8a97-b61dfa16e054" providerId="ADAL" clId="{B94D091D-FCEE-4B56-9066-CCBAA39E7ED7}" dt="2020-08-08T11:00:31.311" v="3414" actId="113"/>
          <ac:spMkLst>
            <pc:docMk/>
            <pc:sldMk cId="791721544" sldId="272"/>
            <ac:spMk id="3" creationId="{6B47EB8A-69CD-4DEA-A432-D1C6AB661818}"/>
          </ac:spMkLst>
        </pc:spChg>
      </pc:sldChg>
      <pc:sldChg chg="addSp delSp modSp add modAnim">
        <pc:chgData name="יחיאל שמיר - היועץ המשפטי להסתדרות" userId="c6f4eb43-f0d7-4856-8a97-b61dfa16e054" providerId="ADAL" clId="{B94D091D-FCEE-4B56-9066-CCBAA39E7ED7}" dt="2020-08-08T11:51:35.338" v="4950"/>
        <pc:sldMkLst>
          <pc:docMk/>
          <pc:sldMk cId="1044135715" sldId="273"/>
        </pc:sldMkLst>
        <pc:spChg chg="mod">
          <ac:chgData name="יחיאל שמיר - היועץ המשפטי להסתדרות" userId="c6f4eb43-f0d7-4856-8a97-b61dfa16e054" providerId="ADAL" clId="{B94D091D-FCEE-4B56-9066-CCBAA39E7ED7}" dt="2020-08-08T10:55:29.542" v="3049" actId="20577"/>
          <ac:spMkLst>
            <pc:docMk/>
            <pc:sldMk cId="1044135715" sldId="273"/>
            <ac:spMk id="2" creationId="{B5B6A277-8733-41D0-A949-670D209B3797}"/>
          </ac:spMkLst>
        </pc:spChg>
        <pc:spChg chg="mod">
          <ac:chgData name="יחיאל שמיר - היועץ המשפטי להסתדרות" userId="c6f4eb43-f0d7-4856-8a97-b61dfa16e054" providerId="ADAL" clId="{B94D091D-FCEE-4B56-9066-CCBAA39E7ED7}" dt="2020-08-08T10:56:57.659" v="3167" actId="14100"/>
          <ac:spMkLst>
            <pc:docMk/>
            <pc:sldMk cId="1044135715" sldId="273"/>
            <ac:spMk id="3" creationId="{4518EEAC-D19C-4E24-B6EE-D553D148B40D}"/>
          </ac:spMkLst>
        </pc:spChg>
        <pc:spChg chg="add mod">
          <ac:chgData name="יחיאל שמיר - היועץ המשפטי להסתדרות" userId="c6f4eb43-f0d7-4856-8a97-b61dfa16e054" providerId="ADAL" clId="{B94D091D-FCEE-4B56-9066-CCBAA39E7ED7}" dt="2020-08-08T10:57:11.920" v="3178" actId="1076"/>
          <ac:spMkLst>
            <pc:docMk/>
            <pc:sldMk cId="1044135715" sldId="273"/>
            <ac:spMk id="4" creationId="{75E08192-A625-45DA-83DE-1E95887EBBCE}"/>
          </ac:spMkLst>
        </pc:spChg>
        <pc:spChg chg="add mod">
          <ac:chgData name="יחיאל שמיר - היועץ המשפטי להסתדרות" userId="c6f4eb43-f0d7-4856-8a97-b61dfa16e054" providerId="ADAL" clId="{B94D091D-FCEE-4B56-9066-CCBAA39E7ED7}" dt="2020-08-08T10:57:41.290" v="3222" actId="1076"/>
          <ac:spMkLst>
            <pc:docMk/>
            <pc:sldMk cId="1044135715" sldId="273"/>
            <ac:spMk id="5" creationId="{3185B0A5-E335-423B-97CE-692655AA11D5}"/>
          </ac:spMkLst>
        </pc:spChg>
        <pc:spChg chg="add mod">
          <ac:chgData name="יחיאל שמיר - היועץ המשפטי להסתדרות" userId="c6f4eb43-f0d7-4856-8a97-b61dfa16e054" providerId="ADAL" clId="{B94D091D-FCEE-4B56-9066-CCBAA39E7ED7}" dt="2020-08-08T11:51:08.522" v="4943" actId="14100"/>
          <ac:spMkLst>
            <pc:docMk/>
            <pc:sldMk cId="1044135715" sldId="273"/>
            <ac:spMk id="6" creationId="{50FC14E1-0140-4763-9B97-EBD4DA2C3275}"/>
          </ac:spMkLst>
        </pc:spChg>
        <pc:spChg chg="add mod">
          <ac:chgData name="יחיאל שמיר - היועץ המשפטי להסתדרות" userId="c6f4eb43-f0d7-4856-8a97-b61dfa16e054" providerId="ADAL" clId="{B94D091D-FCEE-4B56-9066-CCBAA39E7ED7}" dt="2020-08-08T11:11:45.213" v="3810" actId="20577"/>
          <ac:spMkLst>
            <pc:docMk/>
            <pc:sldMk cId="1044135715" sldId="273"/>
            <ac:spMk id="8" creationId="{215ED31B-F5C9-49FB-A641-74E86195F61B}"/>
          </ac:spMkLst>
        </pc:spChg>
        <pc:spChg chg="add mod">
          <ac:chgData name="יחיאל שמיר - היועץ המשפטי להסתדרות" userId="c6f4eb43-f0d7-4856-8a97-b61dfa16e054" providerId="ADAL" clId="{B94D091D-FCEE-4B56-9066-CCBAA39E7ED7}" dt="2020-08-08T11:11:50.660" v="3811" actId="1076"/>
          <ac:spMkLst>
            <pc:docMk/>
            <pc:sldMk cId="1044135715" sldId="273"/>
            <ac:spMk id="9" creationId="{BC43F066-14A5-4445-AA29-096F608AB017}"/>
          </ac:spMkLst>
        </pc:spChg>
        <pc:spChg chg="add del mod">
          <ac:chgData name="יחיאל שמיר - היועץ המשפטי להסתדרות" userId="c6f4eb43-f0d7-4856-8a97-b61dfa16e054" providerId="ADAL" clId="{B94D091D-FCEE-4B56-9066-CCBAA39E7ED7}" dt="2020-08-08T11:11:43.411" v="3809"/>
          <ac:spMkLst>
            <pc:docMk/>
            <pc:sldMk cId="1044135715" sldId="273"/>
            <ac:spMk id="10" creationId="{0441082F-D7C3-4290-992A-678707E7388B}"/>
          </ac:spMkLst>
        </pc:spChg>
        <pc:spChg chg="add mod">
          <ac:chgData name="יחיאל שמיר - היועץ המשפטי להסתדרות" userId="c6f4eb43-f0d7-4856-8a97-b61dfa16e054" providerId="ADAL" clId="{B94D091D-FCEE-4B56-9066-CCBAA39E7ED7}" dt="2020-08-08T11:17:08.048" v="4069" actId="1076"/>
          <ac:spMkLst>
            <pc:docMk/>
            <pc:sldMk cId="1044135715" sldId="273"/>
            <ac:spMk id="11" creationId="{9BED7A1C-C8AD-4FC9-98D5-DCD4F8208677}"/>
          </ac:spMkLst>
        </pc:spChg>
        <pc:spChg chg="add mod">
          <ac:chgData name="יחיאל שמיר - היועץ המשפטי להסתדרות" userId="c6f4eb43-f0d7-4856-8a97-b61dfa16e054" providerId="ADAL" clId="{B94D091D-FCEE-4B56-9066-CCBAA39E7ED7}" dt="2020-08-08T11:51:20.368" v="4947" actId="1076"/>
          <ac:spMkLst>
            <pc:docMk/>
            <pc:sldMk cId="1044135715" sldId="273"/>
            <ac:spMk id="12" creationId="{BB7D1EFF-B2B5-4A03-BD06-E76BAC21DC49}"/>
          </ac:spMkLst>
        </pc:spChg>
        <pc:picChg chg="add mod">
          <ac:chgData name="יחיאל שמיר - היועץ המשפטי להסתדרות" userId="c6f4eb43-f0d7-4856-8a97-b61dfa16e054" providerId="ADAL" clId="{B94D091D-FCEE-4B56-9066-CCBAA39E7ED7}" dt="2020-08-08T11:11:13.210" v="3806" actId="1076"/>
          <ac:picMkLst>
            <pc:docMk/>
            <pc:sldMk cId="1044135715" sldId="273"/>
            <ac:picMk id="7" creationId="{FB0EAD3B-2E30-47C1-808F-7B7202CB214C}"/>
          </ac:picMkLst>
        </pc:picChg>
      </pc:sldChg>
      <pc:sldChg chg="modSp add modAnim">
        <pc:chgData name="יחיאל שמיר - היועץ המשפטי להסתדרות" userId="c6f4eb43-f0d7-4856-8a97-b61dfa16e054" providerId="ADAL" clId="{B94D091D-FCEE-4B56-9066-CCBAA39E7ED7}" dt="2020-08-08T11:00:58.873" v="3415"/>
        <pc:sldMkLst>
          <pc:docMk/>
          <pc:sldMk cId="1539934704" sldId="274"/>
        </pc:sldMkLst>
        <pc:spChg chg="mod">
          <ac:chgData name="יחיאל שמיר - היועץ המשפטי להסתדרות" userId="c6f4eb43-f0d7-4856-8a97-b61dfa16e054" providerId="ADAL" clId="{B94D091D-FCEE-4B56-9066-CCBAA39E7ED7}" dt="2020-08-08T11:00:09.798" v="3412" actId="113"/>
          <ac:spMkLst>
            <pc:docMk/>
            <pc:sldMk cId="1539934704" sldId="274"/>
            <ac:spMk id="4" creationId="{D077A6F7-A701-47AE-A406-60D78DF4E73E}"/>
          </ac:spMkLst>
        </pc:spChg>
      </pc:sldChg>
      <pc:sldChg chg="addSp modSp add modAnim">
        <pc:chgData name="יחיאל שמיר - היועץ המשפטי להסתדרות" userId="c6f4eb43-f0d7-4856-8a97-b61dfa16e054" providerId="ADAL" clId="{B94D091D-FCEE-4B56-9066-CCBAA39E7ED7}" dt="2020-08-08T11:52:50.440" v="4963"/>
        <pc:sldMkLst>
          <pc:docMk/>
          <pc:sldMk cId="472693157" sldId="275"/>
        </pc:sldMkLst>
        <pc:spChg chg="mod">
          <ac:chgData name="יחיאל שמיר - היועץ המשפטי להסתדרות" userId="c6f4eb43-f0d7-4856-8a97-b61dfa16e054" providerId="ADAL" clId="{B94D091D-FCEE-4B56-9066-CCBAA39E7ED7}" dt="2020-08-08T11:26:58.110" v="4847" actId="14100"/>
          <ac:spMkLst>
            <pc:docMk/>
            <pc:sldMk cId="472693157" sldId="275"/>
            <ac:spMk id="2" creationId="{AEDC48C2-50F4-43EE-BAD9-3189D89D776A}"/>
          </ac:spMkLst>
        </pc:spChg>
        <pc:spChg chg="mod">
          <ac:chgData name="יחיאל שמיר - היועץ המשפטי להסתדרות" userId="c6f4eb43-f0d7-4856-8a97-b61dfa16e054" providerId="ADAL" clId="{B94D091D-FCEE-4B56-9066-CCBAA39E7ED7}" dt="2020-08-08T11:52:32.728" v="4958"/>
          <ac:spMkLst>
            <pc:docMk/>
            <pc:sldMk cId="472693157" sldId="275"/>
            <ac:spMk id="3" creationId="{0A779520-3C06-4C1F-9372-04E1C437F788}"/>
          </ac:spMkLst>
        </pc:spChg>
        <pc:spChg chg="add mod">
          <ac:chgData name="יחיאל שמיר - היועץ המשפטי להסתדרות" userId="c6f4eb43-f0d7-4856-8a97-b61dfa16e054" providerId="ADAL" clId="{B94D091D-FCEE-4B56-9066-CCBAA39E7ED7}" dt="2020-08-08T11:29:41.108" v="4919" actId="1076"/>
          <ac:spMkLst>
            <pc:docMk/>
            <pc:sldMk cId="472693157" sldId="275"/>
            <ac:spMk id="5" creationId="{160724F2-7832-4F9C-BD21-72053926B034}"/>
          </ac:spMkLst>
        </pc:spChg>
        <pc:spChg chg="add mod">
          <ac:chgData name="יחיאל שמיר - היועץ המשפטי להסתדרות" userId="c6f4eb43-f0d7-4856-8a97-b61dfa16e054" providerId="ADAL" clId="{B94D091D-FCEE-4B56-9066-CCBAA39E7ED7}" dt="2020-08-08T11:52:44.969" v="4962" actId="1076"/>
          <ac:spMkLst>
            <pc:docMk/>
            <pc:sldMk cId="472693157" sldId="275"/>
            <ac:spMk id="6" creationId="{5C6AB569-C5FE-4DD6-B3E4-501D99494A5B}"/>
          </ac:spMkLst>
        </pc:spChg>
        <pc:picChg chg="add mod">
          <ac:chgData name="יחיאל שמיר - היועץ המשפטי להסתדרות" userId="c6f4eb43-f0d7-4856-8a97-b61dfa16e054" providerId="ADAL" clId="{B94D091D-FCEE-4B56-9066-CCBAA39E7ED7}" dt="2020-08-08T11:31:50.972" v="4924" actId="1076"/>
          <ac:picMkLst>
            <pc:docMk/>
            <pc:sldMk cId="472693157" sldId="275"/>
            <ac:picMk id="4" creationId="{C2191F0D-0353-4ECD-A2BF-0E8A9D62F2EA}"/>
          </ac:picMkLst>
        </pc:picChg>
      </pc:sldChg>
      <pc:sldChg chg="modSp add">
        <pc:chgData name="יחיאל שמיר - היועץ המשפטי להסתדרות" userId="c6f4eb43-f0d7-4856-8a97-b61dfa16e054" providerId="ADAL" clId="{B94D091D-FCEE-4B56-9066-CCBAA39E7ED7}" dt="2020-08-08T14:13:03.901" v="5025" actId="20577"/>
        <pc:sldMkLst>
          <pc:docMk/>
          <pc:sldMk cId="2640716899" sldId="276"/>
        </pc:sldMkLst>
        <pc:spChg chg="mod">
          <ac:chgData name="יחיאל שמיר - היועץ המשפטי להסתדרות" userId="c6f4eb43-f0d7-4856-8a97-b61dfa16e054" providerId="ADAL" clId="{B94D091D-FCEE-4B56-9066-CCBAA39E7ED7}" dt="2020-08-08T14:12:33.036" v="4982" actId="20577"/>
          <ac:spMkLst>
            <pc:docMk/>
            <pc:sldMk cId="2640716899" sldId="276"/>
            <ac:spMk id="2" creationId="{B89C076C-C55A-433E-BAD2-7F55BB23D6CD}"/>
          </ac:spMkLst>
        </pc:spChg>
        <pc:spChg chg="mod">
          <ac:chgData name="יחיאל שמיר - היועץ המשפטי להסתדרות" userId="c6f4eb43-f0d7-4856-8a97-b61dfa16e054" providerId="ADAL" clId="{B94D091D-FCEE-4B56-9066-CCBAA39E7ED7}" dt="2020-08-08T14:13:03.901" v="5025" actId="20577"/>
          <ac:spMkLst>
            <pc:docMk/>
            <pc:sldMk cId="2640716899" sldId="276"/>
            <ac:spMk id="3" creationId="{A3D01599-86B8-4078-9537-FF0272A79C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01066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208963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29297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930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90561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31836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4"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12393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00201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26731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304581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422130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269323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85206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3"/>
          <p:cNvSpPr>
            <a:spLocks noGrp="1"/>
          </p:cNvSpPr>
          <p:nvPr>
            <p:ph type="ftr" sz="quarter" idx="11"/>
          </p:nvPr>
        </p:nvSpPr>
        <p:spPr/>
        <p:txBody>
          <a:bodyPr/>
          <a:lstStyle/>
          <a:p>
            <a:endParaRPr lang="LID4096"/>
          </a:p>
        </p:txBody>
      </p:sp>
      <p:sp>
        <p:nvSpPr>
          <p:cNvPr id="6" name="Slide Number Placeholder 4"/>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70088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2"/>
          <p:cNvSpPr>
            <a:spLocks noGrp="1"/>
          </p:cNvSpPr>
          <p:nvPr>
            <p:ph type="ftr" sz="quarter" idx="11"/>
          </p:nvPr>
        </p:nvSpPr>
        <p:spPr/>
        <p:txBody>
          <a:bodyPr/>
          <a:lstStyle/>
          <a:p>
            <a:endParaRPr lang="LID4096"/>
          </a:p>
        </p:txBody>
      </p:sp>
      <p:sp>
        <p:nvSpPr>
          <p:cNvPr id="6" name="Slide Number Placeholder 3"/>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14656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5" name="Footer Placeholder 5"/>
          <p:cNvSpPr>
            <a:spLocks noGrp="1"/>
          </p:cNvSpPr>
          <p:nvPr>
            <p:ph type="ftr" sz="quarter" idx="11"/>
          </p:nvPr>
        </p:nvSpPr>
        <p:spPr/>
        <p:txBody>
          <a:bodyPr/>
          <a:lstStyle/>
          <a:p>
            <a:endParaRPr lang="LID4096"/>
          </a:p>
        </p:txBody>
      </p:sp>
      <p:sp>
        <p:nvSpPr>
          <p:cNvPr id="6"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423697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85719-D923-4EA3-AD3E-8F2BFACC625D}" type="datetimeFigureOut">
              <a:rPr lang="LID4096" smtClean="0"/>
              <a:t>08/17/2020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49061AF-AC03-4B72-B08C-4B4F316A44CB}" type="slidenum">
              <a:rPr lang="LID4096" smtClean="0"/>
              <a:t>‹#›</a:t>
            </a:fld>
            <a:endParaRPr lang="LID4096"/>
          </a:p>
        </p:txBody>
      </p:sp>
    </p:spTree>
    <p:extLst>
      <p:ext uri="{BB962C8B-B14F-4D97-AF65-F5344CB8AC3E}">
        <p14:creationId xmlns:p14="http://schemas.microsoft.com/office/powerpoint/2010/main" val="236362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85719-D923-4EA3-AD3E-8F2BFACC625D}" type="datetimeFigureOut">
              <a:rPr lang="LID4096" smtClean="0"/>
              <a:t>08/17/2020</a:t>
            </a:fld>
            <a:endParaRPr lang="LID4096"/>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LID4096"/>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9061AF-AC03-4B72-B08C-4B4F316A44CB}" type="slidenum">
              <a:rPr lang="LID4096" smtClean="0"/>
              <a:t>‹#›</a:t>
            </a:fld>
            <a:endParaRPr lang="LID4096"/>
          </a:p>
        </p:txBody>
      </p:sp>
    </p:spTree>
    <p:extLst>
      <p:ext uri="{BB962C8B-B14F-4D97-AF65-F5344CB8AC3E}">
        <p14:creationId xmlns:p14="http://schemas.microsoft.com/office/powerpoint/2010/main" val="33100463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6CDE17-06B7-4229-A371-05E05A4B8643}"/>
              </a:ext>
            </a:extLst>
          </p:cNvPr>
          <p:cNvPicPr>
            <a:picLocks noChangeAspect="1"/>
          </p:cNvPicPr>
          <p:nvPr/>
        </p:nvPicPr>
        <p:blipFill rotWithShape="1">
          <a:blip r:embed="rId2">
            <a:extLst>
              <a:ext uri="{28A0092B-C50C-407E-A947-70E740481C1C}">
                <a14:useLocalDpi xmlns:a14="http://schemas.microsoft.com/office/drawing/2010/main" val="0"/>
              </a:ext>
            </a:extLst>
          </a:blip>
          <a:srcRect l="14728"/>
          <a:stretch/>
        </p:blipFill>
        <p:spPr>
          <a:xfrm>
            <a:off x="822981" y="1923710"/>
            <a:ext cx="7957125" cy="4315790"/>
          </a:xfrm>
          <a:prstGeom prst="rect">
            <a:avLst/>
          </a:prstGeom>
        </p:spPr>
      </p:pic>
      <p:pic>
        <p:nvPicPr>
          <p:cNvPr id="5" name="Picture 6" descr="Calculator User Combination Chemical Element - Calculator Clipart ...">
            <a:extLst>
              <a:ext uri="{FF2B5EF4-FFF2-40B4-BE49-F238E27FC236}">
                <a16:creationId xmlns:a16="http://schemas.microsoft.com/office/drawing/2014/main" id="{8BBD28C1-8EF6-4426-A133-3F492780DE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1606" y="991819"/>
            <a:ext cx="3217333" cy="31449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76C7807-0B78-408E-8179-16421B6A3A70}"/>
              </a:ext>
            </a:extLst>
          </p:cNvPr>
          <p:cNvSpPr txBox="1"/>
          <p:nvPr/>
        </p:nvSpPr>
        <p:spPr>
          <a:xfrm>
            <a:off x="1132192" y="914181"/>
            <a:ext cx="5588955" cy="1446550"/>
          </a:xfrm>
          <a:prstGeom prst="rect">
            <a:avLst/>
          </a:prstGeom>
          <a:noFill/>
        </p:spPr>
        <p:txBody>
          <a:bodyPr wrap="square" rtlCol="0">
            <a:spAutoFit/>
          </a:bodyPr>
          <a:lstStyle/>
          <a:p>
            <a:r>
              <a:rPr lang="en-US" sz="6000" dirty="0"/>
              <a:t>2 - 5</a:t>
            </a:r>
            <a:r>
              <a:rPr lang="en" sz="6000" dirty="0">
                <a:solidFill>
                  <a:srgbClr val="FFFFFF"/>
                </a:solidFill>
                <a:latin typeface="Calibri" panose="020F0502020204030204" pitchFamily="34" charset="0"/>
              </a:rPr>
              <a:t>×</a:t>
            </a:r>
            <a:r>
              <a:rPr lang="en-US" sz="6000" dirty="0">
                <a:solidFill>
                  <a:srgbClr val="FFFFFF"/>
                </a:solidFill>
                <a:latin typeface="Calibri" panose="020F0502020204030204" pitchFamily="34" charset="0"/>
              </a:rPr>
              <a:t>3 + 8</a:t>
            </a:r>
            <a:r>
              <a:rPr lang="en" sz="6000" dirty="0">
                <a:solidFill>
                  <a:srgbClr val="FFFFFF"/>
                </a:solidFill>
                <a:latin typeface="Calibri" panose="020F0502020204030204" pitchFamily="34" charset="0"/>
              </a:rPr>
              <a:t>×</a:t>
            </a:r>
            <a:r>
              <a:rPr lang="en-US" sz="6000" dirty="0">
                <a:solidFill>
                  <a:srgbClr val="FFFFFF"/>
                </a:solidFill>
                <a:latin typeface="Calibri" panose="020F0502020204030204" pitchFamily="34" charset="0"/>
              </a:rPr>
              <a:t>2 </a:t>
            </a:r>
            <a:r>
              <a:rPr lang="en-US" sz="8800" dirty="0">
                <a:solidFill>
                  <a:srgbClr val="FFFFFF"/>
                </a:solidFill>
                <a:latin typeface="Calibri" panose="020F0502020204030204" pitchFamily="34" charset="0"/>
              </a:rPr>
              <a:t>=</a:t>
            </a:r>
            <a:endParaRPr lang="LID4096" sz="8800" dirty="0"/>
          </a:p>
        </p:txBody>
      </p:sp>
    </p:spTree>
    <p:extLst>
      <p:ext uri="{BB962C8B-B14F-4D97-AF65-F5344CB8AC3E}">
        <p14:creationId xmlns:p14="http://schemas.microsoft.com/office/powerpoint/2010/main" val="151732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0255-BAE6-4F8A-A2FF-7BCD877204F1}"/>
              </a:ext>
            </a:extLst>
          </p:cNvPr>
          <p:cNvSpPr>
            <a:spLocks noGrp="1"/>
          </p:cNvSpPr>
          <p:nvPr>
            <p:ph type="title"/>
          </p:nvPr>
        </p:nvSpPr>
        <p:spPr>
          <a:xfrm>
            <a:off x="646111" y="452718"/>
            <a:ext cx="9404723" cy="814020"/>
          </a:xfrm>
        </p:spPr>
        <p:txBody>
          <a:bodyPr/>
          <a:lstStyle/>
          <a:p>
            <a:pPr algn="r"/>
            <a:r>
              <a:rPr lang="he-IL" dirty="0"/>
              <a:t>אך יש עם זה בעיות...</a:t>
            </a:r>
          </a:p>
        </p:txBody>
      </p:sp>
      <p:sp>
        <p:nvSpPr>
          <p:cNvPr id="3" name="Content Placeholder 2">
            <a:extLst>
              <a:ext uri="{FF2B5EF4-FFF2-40B4-BE49-F238E27FC236}">
                <a16:creationId xmlns:a16="http://schemas.microsoft.com/office/drawing/2014/main" id="{7773E251-7B26-4D00-B7E4-26EDA2A14072}"/>
              </a:ext>
            </a:extLst>
          </p:cNvPr>
          <p:cNvSpPr>
            <a:spLocks noGrp="1"/>
          </p:cNvSpPr>
          <p:nvPr>
            <p:ph idx="1"/>
          </p:nvPr>
        </p:nvSpPr>
        <p:spPr>
          <a:xfrm>
            <a:off x="1104293" y="1266739"/>
            <a:ext cx="8946541" cy="1626608"/>
          </a:xfrm>
        </p:spPr>
        <p:txBody>
          <a:bodyPr>
            <a:normAutofit/>
          </a:bodyPr>
          <a:lstStyle/>
          <a:p>
            <a:pPr marL="0" indent="0" algn="r">
              <a:buNone/>
            </a:pPr>
            <a:r>
              <a:rPr lang="he-IL" dirty="0"/>
              <a:t>אם ניקח לדוגמה את הביטוי הבא: </a:t>
            </a:r>
          </a:p>
          <a:p>
            <a:pPr marL="0" indent="0" algn="r">
              <a:buNone/>
            </a:pPr>
            <a:r>
              <a:rPr lang="he-IL" dirty="0"/>
              <a:t>2-3-4</a:t>
            </a:r>
            <a:endParaRPr lang="en-US" dirty="0"/>
          </a:p>
          <a:p>
            <a:pPr marL="0" indent="0" algn="r">
              <a:buNone/>
            </a:pPr>
            <a:r>
              <a:rPr lang="he-IL" dirty="0"/>
              <a:t>ונריץ את אותו אלגוריתם (כלומר, נחפש מינוס ראשון, נהפוך את המינוס לגזע העץ, ילדו השמאלי יהיה 2, וילדו הימני יהיה הרצת אותו האלגוריתם על "3-4")</a:t>
            </a:r>
          </a:p>
          <a:p>
            <a:pPr marL="0" indent="0" algn="r">
              <a:buNone/>
            </a:pPr>
            <a:endParaRPr lang="he-IL" dirty="0"/>
          </a:p>
        </p:txBody>
      </p:sp>
      <p:pic>
        <p:nvPicPr>
          <p:cNvPr id="4" name="Picture 3">
            <a:extLst>
              <a:ext uri="{FF2B5EF4-FFF2-40B4-BE49-F238E27FC236}">
                <a16:creationId xmlns:a16="http://schemas.microsoft.com/office/drawing/2014/main" id="{3F06B523-5C2E-4937-81F2-79A6D7073A1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190" b="90523" l="6616" r="97837">
                        <a14:foregroundMark x1="12214" y1="33007" x2="8274" y2="41287"/>
                        <a14:foregroundMark x1="9091" y1="48348" x2="12723" y2="53595"/>
                        <a14:foregroundMark x1="12723" y1="53595" x2="13613" y2="35294"/>
                        <a14:foregroundMark x1="13613" y1="35294" x2="12595" y2="33333"/>
                        <a14:foregroundMark x1="11196" y1="38562" x2="15394" y2="49020"/>
                        <a14:foregroundMark x1="44529" y1="5229" x2="41858" y2="23203"/>
                        <a14:foregroundMark x1="41858" y1="23203" x2="40967" y2="9150"/>
                        <a14:foregroundMark x1="44529" y1="7843" x2="46310" y2="23529"/>
                        <a14:foregroundMark x1="46310" y1="23529" x2="46438" y2="23529"/>
                        <a14:foregroundMark x1="75191" y1="39216" x2="74936" y2="53595"/>
                        <a14:foregroundMark x1="74055" y1="33406" x2="74300" y2="52288"/>
                        <a14:foregroundMark x1="74300" y1="52288" x2="73032" y2="38664"/>
                        <a14:foregroundMark x1="76845" y1="35948" x2="78372" y2="50980"/>
                        <a14:foregroundMark x1="91094" y1="67647" x2="94148" y2="83007"/>
                        <a14:foregroundMark x1="94148" y1="83007" x2="91221" y2="66993"/>
                        <a14:foregroundMark x1="91221" y1="66993" x2="91094" y2="66993"/>
                        <a14:foregroundMark x1="90331" y1="68954" x2="90585" y2="78758"/>
                        <a14:foregroundMark x1="92621" y1="66340" x2="95947" y2="77733"/>
                        <a14:foregroundMark x1="75112" y1="32649" x2="72253" y2="42977"/>
                        <a14:foregroundMark x1="71914" y1="44851" x2="78244" y2="48039"/>
                        <a14:foregroundMark x1="78244" y1="48039" x2="74427" y2="35294"/>
                        <a14:foregroundMark x1="76994" y1="32359" x2="72802" y2="36234"/>
                        <a14:foregroundMark x1="72045" y1="44127" x2="73537" y2="52941"/>
                        <a14:foregroundMark x1="73537" y1="52941" x2="80153" y2="51307"/>
                        <a14:foregroundMark x1="80153" y1="51307" x2="76590" y2="35294"/>
                        <a14:foregroundMark x1="76590" y1="35294" x2="75318" y2="35621"/>
                        <a14:foregroundMark x1="70865" y1="44444" x2="76972" y2="54902"/>
                        <a14:foregroundMark x1="76972" y1="54902" x2="76718" y2="43464"/>
                        <a14:foregroundMark x1="70794" y1="44989" x2="75318" y2="58497"/>
                        <a14:foregroundMark x1="75318" y1="58497" x2="79771" y2="46732"/>
                        <a14:foregroundMark x1="79771" y1="46732" x2="79135" y2="44444"/>
                        <a14:foregroundMark x1="60456" y1="62715" x2="55598" y2="68954"/>
                        <a14:foregroundMark x1="55598" y1="68954" x2="58651" y2="87255"/>
                        <a14:foregroundMark x1="58651" y1="87255" x2="64377" y2="77778"/>
                        <a14:foregroundMark x1="64377" y1="77778" x2="61853" y2="64005"/>
                        <a14:foregroundMark x1="90840" y1="63399" x2="87486" y2="68455"/>
                        <a14:foregroundMark x1="89137" y1="81580" x2="90204" y2="83987"/>
                        <a14:foregroundMark x1="90204" y1="83987" x2="95802" y2="75817"/>
                        <a14:foregroundMark x1="95802" y1="75817" x2="92239" y2="62418"/>
                        <a14:foregroundMark x1="93003" y1="62745" x2="96513" y2="72686"/>
                        <a14:foregroundMark x1="96078" y1="80177" x2="92494" y2="86601"/>
                        <a14:foregroundMark x1="92494" y1="86601" x2="89009" y2="80564"/>
                        <a14:foregroundMark x1="60178" y1="66667" x2="60560" y2="83660"/>
                        <a14:foregroundMark x1="60560" y1="83660" x2="60560" y2="83660"/>
                        <a14:foregroundMark x1="87023" y1="70588" x2="88851" y2="86429"/>
                        <a14:foregroundMark x1="7125" y1="44118" x2="8015" y2="53595"/>
                        <a14:foregroundMark x1="37277" y1="20588" x2="20102" y2="42157"/>
                        <a14:foregroundMark x1="51399" y1="24183" x2="68830" y2="37908"/>
                        <a14:foregroundMark x1="69975" y1="55556" x2="65140" y2="62092"/>
                        <a14:foregroundMark x1="81425" y1="54902" x2="86514" y2="62745"/>
                        <a14:backgroundMark x1="84998" y1="66757" x2="85612" y2="71633"/>
                        <a14:backgroundMark x1="97837" y1="72222" x2="98728" y2="88889"/>
                        <a14:backgroundMark x1="98728" y1="88889" x2="99364" y2="87582"/>
                        <a14:backgroundMark x1="92875" y1="94118" x2="85369" y2="87255"/>
                        <a14:backgroundMark x1="74300" y1="29085" x2="79771" y2="25163"/>
                        <a14:backgroundMark x1="71374" y1="34641" x2="69720" y2="43791"/>
                        <a14:backgroundMark x1="76209" y1="29739" x2="79517" y2="31373"/>
                        <a14:backgroundMark x1="5852" y1="39869" x2="6395" y2="44562"/>
                        <a14:backgroundMark x1="77481" y1="30392" x2="78372" y2="30392"/>
                        <a14:backgroundMark x1="61069" y1="60131" x2="62850" y2="59804"/>
                      </a14:backgroundRemoval>
                    </a14:imgEffect>
                  </a14:imgLayer>
                </a14:imgProps>
              </a:ext>
            </a:extLst>
          </a:blip>
          <a:srcRect l="6119" r="2418" b="9317"/>
          <a:stretch/>
        </p:blipFill>
        <p:spPr>
          <a:xfrm>
            <a:off x="5428764" y="2893346"/>
            <a:ext cx="4678518" cy="1805874"/>
          </a:xfrm>
          <a:prstGeom prst="rect">
            <a:avLst/>
          </a:prstGeom>
        </p:spPr>
      </p:pic>
      <p:sp>
        <p:nvSpPr>
          <p:cNvPr id="5" name="TextBox 4">
            <a:extLst>
              <a:ext uri="{FF2B5EF4-FFF2-40B4-BE49-F238E27FC236}">
                <a16:creationId xmlns:a16="http://schemas.microsoft.com/office/drawing/2014/main" id="{20065CC0-1750-4EDB-BD12-CA88F8FFEFDC}"/>
              </a:ext>
            </a:extLst>
          </p:cNvPr>
          <p:cNvSpPr txBox="1"/>
          <p:nvPr/>
        </p:nvSpPr>
        <p:spPr>
          <a:xfrm>
            <a:off x="4220312" y="4699220"/>
            <a:ext cx="6224805" cy="369332"/>
          </a:xfrm>
          <a:prstGeom prst="rect">
            <a:avLst/>
          </a:prstGeom>
          <a:noFill/>
        </p:spPr>
        <p:txBody>
          <a:bodyPr wrap="square" rtlCol="1">
            <a:spAutoFit/>
          </a:bodyPr>
          <a:lstStyle/>
          <a:p>
            <a:pPr algn="r"/>
            <a:r>
              <a:rPr lang="he-IL" dirty="0"/>
              <a:t>אתם שמים לב למשהו? זה לא העץ הנכון! העץ הזה מייצג את הביטוי </a:t>
            </a:r>
          </a:p>
        </p:txBody>
      </p:sp>
      <p:sp>
        <p:nvSpPr>
          <p:cNvPr id="6" name="TextBox 5">
            <a:extLst>
              <a:ext uri="{FF2B5EF4-FFF2-40B4-BE49-F238E27FC236}">
                <a16:creationId xmlns:a16="http://schemas.microsoft.com/office/drawing/2014/main" id="{3DB335BE-4889-481A-8159-F7A630E905F7}"/>
              </a:ext>
            </a:extLst>
          </p:cNvPr>
          <p:cNvSpPr txBox="1"/>
          <p:nvPr/>
        </p:nvSpPr>
        <p:spPr>
          <a:xfrm>
            <a:off x="3523376" y="4714904"/>
            <a:ext cx="893193" cy="369332"/>
          </a:xfrm>
          <a:prstGeom prst="rect">
            <a:avLst/>
          </a:prstGeom>
          <a:noFill/>
        </p:spPr>
        <p:txBody>
          <a:bodyPr wrap="none" rtlCol="1">
            <a:spAutoFit/>
          </a:bodyPr>
          <a:lstStyle/>
          <a:p>
            <a:r>
              <a:rPr lang="en-US" dirty="0"/>
              <a:t>2-(3-4)</a:t>
            </a:r>
            <a:endParaRPr lang="he-IL" dirty="0"/>
          </a:p>
        </p:txBody>
      </p:sp>
      <p:sp>
        <p:nvSpPr>
          <p:cNvPr id="7" name="TextBox 6">
            <a:extLst>
              <a:ext uri="{FF2B5EF4-FFF2-40B4-BE49-F238E27FC236}">
                <a16:creationId xmlns:a16="http://schemas.microsoft.com/office/drawing/2014/main" id="{1B78B74D-0D8C-4292-B274-FB73E5FBB55D}"/>
              </a:ext>
            </a:extLst>
          </p:cNvPr>
          <p:cNvSpPr txBox="1"/>
          <p:nvPr/>
        </p:nvSpPr>
        <p:spPr>
          <a:xfrm>
            <a:off x="1235423" y="4714904"/>
            <a:ext cx="2388795" cy="369332"/>
          </a:xfrm>
          <a:prstGeom prst="rect">
            <a:avLst/>
          </a:prstGeom>
          <a:noFill/>
        </p:spPr>
        <p:txBody>
          <a:bodyPr wrap="none" rtlCol="1">
            <a:spAutoFit/>
          </a:bodyPr>
          <a:lstStyle/>
          <a:p>
            <a:pPr algn="r"/>
            <a:r>
              <a:rPr lang="he-IL" dirty="0"/>
              <a:t>שזה שונה מהביטוי שלנו.</a:t>
            </a:r>
          </a:p>
        </p:txBody>
      </p:sp>
      <p:sp>
        <p:nvSpPr>
          <p:cNvPr id="8" name="TextBox 7">
            <a:extLst>
              <a:ext uri="{FF2B5EF4-FFF2-40B4-BE49-F238E27FC236}">
                <a16:creationId xmlns:a16="http://schemas.microsoft.com/office/drawing/2014/main" id="{C0AC07F1-505C-43C1-AA84-3785851FD441}"/>
              </a:ext>
            </a:extLst>
          </p:cNvPr>
          <p:cNvSpPr txBox="1"/>
          <p:nvPr/>
        </p:nvSpPr>
        <p:spPr>
          <a:xfrm>
            <a:off x="1399611" y="5066872"/>
            <a:ext cx="9045506" cy="923330"/>
          </a:xfrm>
          <a:prstGeom prst="rect">
            <a:avLst/>
          </a:prstGeom>
          <a:noFill/>
        </p:spPr>
        <p:txBody>
          <a:bodyPr wrap="square" rtlCol="1">
            <a:spAutoFit/>
          </a:bodyPr>
          <a:lstStyle/>
          <a:p>
            <a:pPr algn="r"/>
            <a:r>
              <a:rPr lang="he-IL" dirty="0"/>
              <a:t>איפה שגינו? למעשה, היה לנו בעיה בסדר פעולות חשבון. אני אחסוך לכם את החשיבה ואגלה לכם שהטעות היא בחיפוש של הפעולה. עד עכשיו חיפשנו משמאל לימין, אך אנחנו צריכים למעשה לחפש מימין לשמאל. זאת על מנת לשמור על סדר פעולות החשבון, כי העץ שלנו משנה את סדר החישוב.</a:t>
            </a:r>
          </a:p>
        </p:txBody>
      </p:sp>
      <p:sp>
        <p:nvSpPr>
          <p:cNvPr id="9" name="TextBox 8">
            <a:extLst>
              <a:ext uri="{FF2B5EF4-FFF2-40B4-BE49-F238E27FC236}">
                <a16:creationId xmlns:a16="http://schemas.microsoft.com/office/drawing/2014/main" id="{BF1052A1-8ADD-44F1-902E-41472C85CB41}"/>
              </a:ext>
            </a:extLst>
          </p:cNvPr>
          <p:cNvSpPr txBox="1"/>
          <p:nvPr/>
        </p:nvSpPr>
        <p:spPr>
          <a:xfrm>
            <a:off x="1219295" y="6002662"/>
            <a:ext cx="9225822" cy="646331"/>
          </a:xfrm>
          <a:prstGeom prst="rect">
            <a:avLst/>
          </a:prstGeom>
          <a:noFill/>
        </p:spPr>
        <p:txBody>
          <a:bodyPr wrap="square" rtlCol="1">
            <a:spAutoFit/>
          </a:bodyPr>
          <a:lstStyle/>
          <a:p>
            <a:pPr algn="r"/>
            <a:r>
              <a:rPr lang="he-IL" dirty="0"/>
              <a:t>האלגוריתם זהה לחלוטין, עדיין אנחנו מפצלים את העץ לאותם שמאל וימין, רק שמיקום האופרטור השתנה.</a:t>
            </a:r>
          </a:p>
        </p:txBody>
      </p:sp>
      <p:sp>
        <p:nvSpPr>
          <p:cNvPr id="10" name="TextBox 9">
            <a:extLst>
              <a:ext uri="{FF2B5EF4-FFF2-40B4-BE49-F238E27FC236}">
                <a16:creationId xmlns:a16="http://schemas.microsoft.com/office/drawing/2014/main" id="{38B0F28F-1DB6-49E3-A68E-72D363DBAF9C}"/>
              </a:ext>
            </a:extLst>
          </p:cNvPr>
          <p:cNvSpPr txBox="1"/>
          <p:nvPr/>
        </p:nvSpPr>
        <p:spPr>
          <a:xfrm>
            <a:off x="8128513" y="2766618"/>
            <a:ext cx="1922321" cy="369332"/>
          </a:xfrm>
          <a:prstGeom prst="rect">
            <a:avLst/>
          </a:prstGeom>
          <a:noFill/>
        </p:spPr>
        <p:txBody>
          <a:bodyPr wrap="none" rtlCol="1">
            <a:spAutoFit/>
          </a:bodyPr>
          <a:lstStyle/>
          <a:p>
            <a:pPr algn="r"/>
            <a:r>
              <a:rPr lang="he-IL" dirty="0"/>
              <a:t>נקבל את העץ הבא:</a:t>
            </a:r>
          </a:p>
        </p:txBody>
      </p:sp>
    </p:spTree>
    <p:extLst>
      <p:ext uri="{BB962C8B-B14F-4D97-AF65-F5344CB8AC3E}">
        <p14:creationId xmlns:p14="http://schemas.microsoft.com/office/powerpoint/2010/main" val="179171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C68C-1C03-4E2B-B5CB-4AAD58F030E1}"/>
              </a:ext>
            </a:extLst>
          </p:cNvPr>
          <p:cNvSpPr>
            <a:spLocks noGrp="1"/>
          </p:cNvSpPr>
          <p:nvPr>
            <p:ph type="title"/>
          </p:nvPr>
        </p:nvSpPr>
        <p:spPr>
          <a:xfrm>
            <a:off x="645130" y="192659"/>
            <a:ext cx="9404723" cy="721741"/>
          </a:xfrm>
        </p:spPr>
        <p:txBody>
          <a:bodyPr/>
          <a:lstStyle/>
          <a:p>
            <a:pPr algn="r"/>
            <a:r>
              <a:rPr lang="he-IL" dirty="0"/>
              <a:t>דוגמה עם קוד</a:t>
            </a:r>
          </a:p>
        </p:txBody>
      </p:sp>
      <p:sp>
        <p:nvSpPr>
          <p:cNvPr id="3" name="Content Placeholder 2">
            <a:extLst>
              <a:ext uri="{FF2B5EF4-FFF2-40B4-BE49-F238E27FC236}">
                <a16:creationId xmlns:a16="http://schemas.microsoft.com/office/drawing/2014/main" id="{260BD628-D101-465C-9531-2E9A9B9DD0E9}"/>
              </a:ext>
            </a:extLst>
          </p:cNvPr>
          <p:cNvSpPr>
            <a:spLocks noGrp="1"/>
          </p:cNvSpPr>
          <p:nvPr>
            <p:ph idx="1"/>
          </p:nvPr>
        </p:nvSpPr>
        <p:spPr>
          <a:xfrm>
            <a:off x="1103311" y="914400"/>
            <a:ext cx="8946541" cy="799338"/>
          </a:xfrm>
        </p:spPr>
        <p:txBody>
          <a:bodyPr>
            <a:normAutofit/>
          </a:bodyPr>
          <a:lstStyle/>
          <a:p>
            <a:pPr marL="0" indent="0" algn="r">
              <a:buNone/>
            </a:pPr>
            <a:r>
              <a:rPr lang="he-IL" dirty="0"/>
              <a:t>עד כה, לא התייחסתי כלל למימוש של האלגוריתם בקוד. עכשיו, ארצה להראות לכם את הרעיון הכללי, על מנת לתת רעיון </a:t>
            </a:r>
            <a:r>
              <a:rPr lang="he-IL" dirty="0" err="1"/>
              <a:t>לאיך</a:t>
            </a:r>
            <a:r>
              <a:rPr lang="he-IL" dirty="0"/>
              <a:t> זה יראה בקוד. </a:t>
            </a:r>
          </a:p>
          <a:p>
            <a:pPr marL="0" indent="0" algn="r">
              <a:buNone/>
            </a:pPr>
            <a:endParaRPr lang="he-IL" dirty="0"/>
          </a:p>
        </p:txBody>
      </p:sp>
      <p:sp>
        <p:nvSpPr>
          <p:cNvPr id="4" name="TextBox 3">
            <a:extLst>
              <a:ext uri="{FF2B5EF4-FFF2-40B4-BE49-F238E27FC236}">
                <a16:creationId xmlns:a16="http://schemas.microsoft.com/office/drawing/2014/main" id="{D077A6F7-A701-47AE-A406-60D78DF4E73E}"/>
              </a:ext>
            </a:extLst>
          </p:cNvPr>
          <p:cNvSpPr txBox="1"/>
          <p:nvPr/>
        </p:nvSpPr>
        <p:spPr>
          <a:xfrm>
            <a:off x="1103311" y="1500071"/>
            <a:ext cx="8946541" cy="3539430"/>
          </a:xfrm>
          <a:prstGeom prst="rect">
            <a:avLst/>
          </a:prstGeom>
          <a:noFill/>
        </p:spPr>
        <p:txBody>
          <a:bodyPr wrap="square" rtlCol="1">
            <a:spAutoFit/>
          </a:bodyPr>
          <a:lstStyle/>
          <a:p>
            <a:r>
              <a:rPr lang="en-US" sz="1400" dirty="0"/>
              <a:t>function calculate takes </a:t>
            </a:r>
            <a:r>
              <a:rPr lang="en-US" sz="1400" b="1" dirty="0"/>
              <a:t>expr</a:t>
            </a:r>
          </a:p>
          <a:p>
            <a:r>
              <a:rPr lang="en-US" sz="1400" b="1" dirty="0"/>
              <a:t>	</a:t>
            </a:r>
            <a:r>
              <a:rPr lang="en-US" sz="1400" dirty="0"/>
              <a:t>if can convert </a:t>
            </a:r>
            <a:r>
              <a:rPr lang="en-US" sz="1400" b="1" dirty="0"/>
              <a:t>expr</a:t>
            </a:r>
            <a:r>
              <a:rPr lang="en-US" sz="1400" dirty="0"/>
              <a:t> to int</a:t>
            </a:r>
          </a:p>
          <a:p>
            <a:r>
              <a:rPr lang="en-US" sz="1400" b="1" dirty="0"/>
              <a:t>		</a:t>
            </a:r>
            <a:r>
              <a:rPr lang="en-US" sz="1400" dirty="0"/>
              <a:t>return int(</a:t>
            </a:r>
            <a:r>
              <a:rPr lang="en-US" sz="1400" b="1" dirty="0"/>
              <a:t>expr)</a:t>
            </a:r>
          </a:p>
          <a:p>
            <a:r>
              <a:rPr lang="en-US" sz="1400" b="1" dirty="0"/>
              <a:t>	</a:t>
            </a:r>
          </a:p>
          <a:p>
            <a:r>
              <a:rPr lang="en-US" sz="1400" b="1" dirty="0"/>
              <a:t>	</a:t>
            </a:r>
            <a:r>
              <a:rPr lang="en-US" sz="1400" dirty="0"/>
              <a:t>searchingOrder = [“+”, “-”]</a:t>
            </a:r>
          </a:p>
          <a:p>
            <a:r>
              <a:rPr lang="en-US" sz="1400" dirty="0"/>
              <a:t>	for </a:t>
            </a:r>
            <a:r>
              <a:rPr lang="en-US" sz="1400" b="1" dirty="0"/>
              <a:t>operator</a:t>
            </a:r>
            <a:r>
              <a:rPr lang="en-US" sz="1400" dirty="0"/>
              <a:t> in searchingOrder</a:t>
            </a:r>
          </a:p>
          <a:p>
            <a:r>
              <a:rPr lang="en-US" sz="1400" b="1" dirty="0"/>
              <a:t>		index </a:t>
            </a:r>
            <a:r>
              <a:rPr lang="en-US" sz="1400" dirty="0"/>
              <a:t>= findOperator(</a:t>
            </a:r>
            <a:r>
              <a:rPr lang="en-US" sz="1400" b="1" dirty="0"/>
              <a:t>expr</a:t>
            </a:r>
            <a:r>
              <a:rPr lang="en-US" sz="1400" dirty="0"/>
              <a:t>, </a:t>
            </a:r>
            <a:r>
              <a:rPr lang="en-US" sz="1400" b="1" dirty="0"/>
              <a:t>operator</a:t>
            </a:r>
            <a:r>
              <a:rPr lang="en-US" sz="1400" dirty="0"/>
              <a:t>)</a:t>
            </a:r>
          </a:p>
          <a:p>
            <a:endParaRPr lang="en-US" sz="1400" dirty="0"/>
          </a:p>
          <a:p>
            <a:pPr lvl="1"/>
            <a:r>
              <a:rPr lang="en-US" sz="1400" dirty="0"/>
              <a:t>	if </a:t>
            </a:r>
            <a:r>
              <a:rPr lang="en-US" sz="1400" b="1" dirty="0"/>
              <a:t>index </a:t>
            </a:r>
            <a:r>
              <a:rPr lang="en-US" sz="1400" dirty="0"/>
              <a:t>exists </a:t>
            </a:r>
          </a:p>
          <a:p>
            <a:pPr lvl="1"/>
            <a:r>
              <a:rPr lang="en-US" sz="1400" dirty="0"/>
              <a:t>		left = expr.substring(0, index)</a:t>
            </a:r>
          </a:p>
          <a:p>
            <a:pPr lvl="1"/>
            <a:r>
              <a:rPr lang="en-US" sz="1400" dirty="0"/>
              <a:t>		right = expr.substring(index+1, expr.length)</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2"/>
            <a:r>
              <a:rPr lang="en-US" sz="1400" b="1" dirty="0"/>
              <a:t>Index++</a:t>
            </a:r>
          </a:p>
        </p:txBody>
      </p:sp>
    </p:spTree>
    <p:extLst>
      <p:ext uri="{BB962C8B-B14F-4D97-AF65-F5344CB8AC3E}">
        <p14:creationId xmlns:p14="http://schemas.microsoft.com/office/powerpoint/2010/main" val="153993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63D-FC3A-48D9-8DFE-4CE447655DA7}"/>
              </a:ext>
            </a:extLst>
          </p:cNvPr>
          <p:cNvSpPr>
            <a:spLocks noGrp="1"/>
          </p:cNvSpPr>
          <p:nvPr>
            <p:ph type="title"/>
          </p:nvPr>
        </p:nvSpPr>
        <p:spPr>
          <a:xfrm>
            <a:off x="646111" y="452718"/>
            <a:ext cx="9404723" cy="847576"/>
          </a:xfrm>
        </p:spPr>
        <p:txBody>
          <a:bodyPr/>
          <a:lstStyle/>
          <a:p>
            <a:pPr algn="r"/>
            <a:r>
              <a:rPr lang="he-IL" dirty="0"/>
              <a:t>דוגמה לפונקציית חיפוש</a:t>
            </a:r>
          </a:p>
        </p:txBody>
      </p:sp>
      <p:sp>
        <p:nvSpPr>
          <p:cNvPr id="3" name="Content Placeholder 2">
            <a:extLst>
              <a:ext uri="{FF2B5EF4-FFF2-40B4-BE49-F238E27FC236}">
                <a16:creationId xmlns:a16="http://schemas.microsoft.com/office/drawing/2014/main" id="{6B47EB8A-69CD-4DEA-A432-D1C6AB661818}"/>
              </a:ext>
            </a:extLst>
          </p:cNvPr>
          <p:cNvSpPr>
            <a:spLocks noGrp="1"/>
          </p:cNvSpPr>
          <p:nvPr>
            <p:ph idx="1"/>
          </p:nvPr>
        </p:nvSpPr>
        <p:spPr>
          <a:xfrm>
            <a:off x="1019422" y="1331259"/>
            <a:ext cx="8946541" cy="4195481"/>
          </a:xfrm>
        </p:spPr>
        <p:txBody>
          <a:bodyPr/>
          <a:lstStyle/>
          <a:p>
            <a:pPr marL="0" indent="0">
              <a:buNone/>
            </a:pPr>
            <a:r>
              <a:rPr lang="en-US" dirty="0"/>
              <a:t>function </a:t>
            </a:r>
            <a:r>
              <a:rPr lang="en-US" b="1" dirty="0"/>
              <a:t>findOperator</a:t>
            </a:r>
            <a:r>
              <a:rPr lang="en-US" dirty="0"/>
              <a:t> takes </a:t>
            </a:r>
            <a:r>
              <a:rPr lang="en-US" b="1" dirty="0"/>
              <a:t>expr</a:t>
            </a:r>
            <a:r>
              <a:rPr lang="en-US" dirty="0"/>
              <a:t>, </a:t>
            </a:r>
            <a:r>
              <a:rPr lang="en-US" b="1" dirty="0"/>
              <a:t>char</a:t>
            </a:r>
          </a:p>
          <a:p>
            <a:pPr marL="0" indent="0">
              <a:buNone/>
            </a:pPr>
            <a:r>
              <a:rPr lang="en-US" dirty="0"/>
              <a:t>	iterate over </a:t>
            </a:r>
            <a:r>
              <a:rPr lang="en-US" b="1" dirty="0"/>
              <a:t>expr</a:t>
            </a:r>
            <a:r>
              <a:rPr lang="en-US" dirty="0"/>
              <a:t> backwards</a:t>
            </a:r>
          </a:p>
          <a:p>
            <a:pPr marL="0" indent="0">
              <a:buNone/>
            </a:pPr>
            <a:r>
              <a:rPr lang="en-US" dirty="0"/>
              <a:t>		if (currentCharInExpr == </a:t>
            </a:r>
            <a:r>
              <a:rPr lang="en-US" b="1" dirty="0"/>
              <a:t>char</a:t>
            </a:r>
            <a:r>
              <a:rPr lang="en-US" dirty="0"/>
              <a:t>)</a:t>
            </a:r>
          </a:p>
          <a:p>
            <a:pPr marL="0" indent="0">
              <a:buNone/>
            </a:pPr>
            <a:r>
              <a:rPr lang="en-US" dirty="0"/>
              <a:t>			return currentIndex</a:t>
            </a:r>
          </a:p>
          <a:p>
            <a:pPr marL="0" indent="0">
              <a:buNone/>
            </a:pPr>
            <a:r>
              <a:rPr lang="en-US" dirty="0"/>
              <a:t>	</a:t>
            </a:r>
          </a:p>
          <a:p>
            <a:pPr marL="0" indent="0">
              <a:buNone/>
            </a:pPr>
            <a:r>
              <a:rPr lang="en-US" dirty="0"/>
              <a:t>	return notFound</a:t>
            </a:r>
          </a:p>
          <a:p>
            <a:pPr marL="0" indent="0">
              <a:buNone/>
            </a:pPr>
            <a:r>
              <a:rPr lang="en-US" dirty="0"/>
              <a:t>	</a:t>
            </a:r>
            <a:endParaRPr lang="he-IL" dirty="0"/>
          </a:p>
        </p:txBody>
      </p:sp>
    </p:spTree>
    <p:extLst>
      <p:ext uri="{BB962C8B-B14F-4D97-AF65-F5344CB8AC3E}">
        <p14:creationId xmlns:p14="http://schemas.microsoft.com/office/powerpoint/2010/main" val="79172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A277-8733-41D0-A949-670D209B3797}"/>
              </a:ext>
            </a:extLst>
          </p:cNvPr>
          <p:cNvSpPr>
            <a:spLocks noGrp="1"/>
          </p:cNvSpPr>
          <p:nvPr>
            <p:ph type="title"/>
          </p:nvPr>
        </p:nvSpPr>
        <p:spPr/>
        <p:txBody>
          <a:bodyPr/>
          <a:lstStyle/>
          <a:p>
            <a:pPr algn="r"/>
            <a:r>
              <a:rPr lang="he-IL" dirty="0"/>
              <a:t>מה עם כפל וחילוק?</a:t>
            </a:r>
          </a:p>
        </p:txBody>
      </p:sp>
      <p:sp>
        <p:nvSpPr>
          <p:cNvPr id="3" name="Content Placeholder 2">
            <a:extLst>
              <a:ext uri="{FF2B5EF4-FFF2-40B4-BE49-F238E27FC236}">
                <a16:creationId xmlns:a16="http://schemas.microsoft.com/office/drawing/2014/main" id="{4518EEAC-D19C-4E24-B6EE-D553D148B40D}"/>
              </a:ext>
            </a:extLst>
          </p:cNvPr>
          <p:cNvSpPr>
            <a:spLocks noGrp="1"/>
          </p:cNvSpPr>
          <p:nvPr>
            <p:ph idx="1"/>
          </p:nvPr>
        </p:nvSpPr>
        <p:spPr>
          <a:xfrm>
            <a:off x="8464492" y="1434518"/>
            <a:ext cx="1585361" cy="418730"/>
          </a:xfrm>
        </p:spPr>
        <p:txBody>
          <a:bodyPr/>
          <a:lstStyle/>
          <a:p>
            <a:pPr marL="0" indent="0" algn="r">
              <a:buNone/>
            </a:pPr>
            <a:r>
              <a:rPr lang="he-IL" dirty="0"/>
              <a:t>ניקח את הביטוי </a:t>
            </a:r>
          </a:p>
        </p:txBody>
      </p:sp>
      <p:sp>
        <p:nvSpPr>
          <p:cNvPr id="4" name="TextBox 3">
            <a:extLst>
              <a:ext uri="{FF2B5EF4-FFF2-40B4-BE49-F238E27FC236}">
                <a16:creationId xmlns:a16="http://schemas.microsoft.com/office/drawing/2014/main" id="{75E08192-A625-45DA-83DE-1E95887EBBCE}"/>
              </a:ext>
            </a:extLst>
          </p:cNvPr>
          <p:cNvSpPr txBox="1"/>
          <p:nvPr/>
        </p:nvSpPr>
        <p:spPr>
          <a:xfrm>
            <a:off x="7894040" y="1459217"/>
            <a:ext cx="744114" cy="369332"/>
          </a:xfrm>
          <a:prstGeom prst="rect">
            <a:avLst/>
          </a:prstGeom>
          <a:noFill/>
        </p:spPr>
        <p:txBody>
          <a:bodyPr wrap="none" rtlCol="1">
            <a:spAutoFit/>
          </a:bodyPr>
          <a:lstStyle/>
          <a:p>
            <a:r>
              <a:rPr lang="en-US" dirty="0"/>
              <a:t>3-5*4</a:t>
            </a:r>
            <a:endParaRPr lang="he-IL" dirty="0"/>
          </a:p>
        </p:txBody>
      </p:sp>
      <p:sp>
        <p:nvSpPr>
          <p:cNvPr id="5" name="TextBox 4">
            <a:extLst>
              <a:ext uri="{FF2B5EF4-FFF2-40B4-BE49-F238E27FC236}">
                <a16:creationId xmlns:a16="http://schemas.microsoft.com/office/drawing/2014/main" id="{3185B0A5-E335-423B-97CE-692655AA11D5}"/>
              </a:ext>
            </a:extLst>
          </p:cNvPr>
          <p:cNvSpPr txBox="1"/>
          <p:nvPr/>
        </p:nvSpPr>
        <p:spPr>
          <a:xfrm>
            <a:off x="4365073" y="1459217"/>
            <a:ext cx="3658374" cy="369332"/>
          </a:xfrm>
          <a:prstGeom prst="rect">
            <a:avLst/>
          </a:prstGeom>
          <a:noFill/>
        </p:spPr>
        <p:txBody>
          <a:bodyPr wrap="none" rtlCol="1">
            <a:spAutoFit/>
          </a:bodyPr>
          <a:lstStyle/>
          <a:p>
            <a:pPr algn="r"/>
            <a:r>
              <a:rPr lang="he-IL" dirty="0"/>
              <a:t>בואו ננסה לחשוב על ייצוג נכון שלו כעץ.</a:t>
            </a:r>
          </a:p>
        </p:txBody>
      </p:sp>
      <p:sp>
        <p:nvSpPr>
          <p:cNvPr id="6" name="TextBox 5">
            <a:extLst>
              <a:ext uri="{FF2B5EF4-FFF2-40B4-BE49-F238E27FC236}">
                <a16:creationId xmlns:a16="http://schemas.microsoft.com/office/drawing/2014/main" id="{50FC14E1-0140-4763-9B97-EBD4DA2C3275}"/>
              </a:ext>
            </a:extLst>
          </p:cNvPr>
          <p:cNvSpPr txBox="1"/>
          <p:nvPr/>
        </p:nvSpPr>
        <p:spPr>
          <a:xfrm>
            <a:off x="1879134" y="1797957"/>
            <a:ext cx="8170719" cy="923330"/>
          </a:xfrm>
          <a:prstGeom prst="rect">
            <a:avLst/>
          </a:prstGeom>
          <a:noFill/>
        </p:spPr>
        <p:txBody>
          <a:bodyPr wrap="square" rtlCol="1">
            <a:spAutoFit/>
          </a:bodyPr>
          <a:lstStyle/>
          <a:p>
            <a:pPr algn="r"/>
            <a:r>
              <a:rPr lang="he-IL" dirty="0"/>
              <a:t>נאיבית, הייתם אומרים שצריך לחפש כפל תחילה, כמו בסדר פעולות חשבון.</a:t>
            </a:r>
            <a:endParaRPr lang="en-US" dirty="0"/>
          </a:p>
          <a:p>
            <a:pPr algn="r"/>
            <a:r>
              <a:rPr lang="he-IL" dirty="0"/>
              <a:t>בואו נראה מה יקרה אם נריץ את האלגוריתם כאשר הוא מחפש כפל תחילה ואז פלוס ומינוס:</a:t>
            </a:r>
          </a:p>
          <a:p>
            <a:pPr algn="r"/>
            <a:r>
              <a:rPr lang="he-IL" dirty="0"/>
              <a:t>נמצא *, נהפוך אותו לגזע העץ, ונהפוך את 3-5 לילדו השמאלי ואת 4 לילדו הימני. </a:t>
            </a:r>
          </a:p>
        </p:txBody>
      </p:sp>
      <p:pic>
        <p:nvPicPr>
          <p:cNvPr id="7" name="Picture 6">
            <a:extLst>
              <a:ext uri="{FF2B5EF4-FFF2-40B4-BE49-F238E27FC236}">
                <a16:creationId xmlns:a16="http://schemas.microsoft.com/office/drawing/2014/main" id="{FB0EAD3B-2E30-47C1-808F-7B7202CB214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27" b="89606" l="3343" r="96797">
                        <a14:foregroundMark x1="22284" y1="46953" x2="24095" y2="56631"/>
                        <a14:foregroundMark x1="26184" y1="36559" x2="19081" y2="43728"/>
                        <a14:foregroundMark x1="19081" y1="43728" x2="23398" y2="58065"/>
                        <a14:foregroundMark x1="23398" y1="58065" x2="28691" y2="44803"/>
                        <a14:foregroundMark x1="28691" y1="44803" x2="26184" y2="37634"/>
                        <a14:foregroundMark x1="20195" y1="37634" x2="18942" y2="50896"/>
                        <a14:foregroundMark x1="4735" y1="67384" x2="418" y2="82437"/>
                        <a14:foregroundMark x1="418" y1="82437" x2="7103" y2="89247"/>
                        <a14:foregroundMark x1="7103" y1="89247" x2="6685" y2="71685"/>
                        <a14:foregroundMark x1="5850" y1="69176" x2="3343" y2="82437"/>
                        <a14:foregroundMark x1="5989" y1="74552" x2="9471" y2="85663"/>
                        <a14:foregroundMark x1="37883" y1="69176" x2="36908" y2="88172"/>
                        <a14:foregroundMark x1="36908" y1="88172" x2="44011" y2="87814"/>
                        <a14:foregroundMark x1="44011" y1="87814" x2="41226" y2="69892"/>
                        <a14:foregroundMark x1="41226" y1="69892" x2="40111" y2="69176"/>
                        <a14:foregroundMark x1="58078" y1="6810" x2="56546" y2="25090"/>
                        <a14:foregroundMark x1="56546" y1="25090" x2="63510" y2="21505"/>
                        <a14:foregroundMark x1="63510" y1="21505" x2="56267" y2="7885"/>
                        <a14:foregroundMark x1="95543" y1="41935" x2="90390" y2="56272"/>
                        <a14:foregroundMark x1="90390" y1="56272" x2="90490" y2="41385"/>
                        <a14:foregroundMark x1="93454" y1="42652" x2="96797" y2="53405"/>
                        <a14:foregroundMark x1="90947" y1="40143" x2="92897" y2="47312"/>
                        <a14:foregroundMark x1="29387" y1="60932" x2="34540" y2="72043"/>
                        <a14:foregroundMark x1="17409" y1="56989" x2="11560" y2="66667"/>
                        <a14:foregroundMark x1="65599" y1="24014" x2="85515" y2="39785"/>
                        <a14:foregroundMark x1="51532" y1="20072" x2="31058" y2="42652"/>
                        <a14:backgroundMark x1="90529" y1="34767" x2="86072" y2="40502"/>
                        <a14:backgroundMark x1="91922" y1="32975" x2="90529" y2="34767"/>
                        <a14:backgroundMark x1="88997" y1="35484" x2="93315" y2="18996"/>
                        <a14:backgroundMark x1="93315" y1="18996" x2="93315" y2="18280"/>
                        <a14:backgroundMark x1="90808" y1="34050" x2="86351" y2="37634"/>
                      </a14:backgroundRemoval>
                    </a14:imgEffect>
                  </a14:imgLayer>
                </a14:imgProps>
              </a:ext>
            </a:extLst>
          </a:blip>
          <a:stretch>
            <a:fillRect/>
          </a:stretch>
        </p:blipFill>
        <p:spPr>
          <a:xfrm>
            <a:off x="433590" y="2721287"/>
            <a:ext cx="5662410" cy="2200296"/>
          </a:xfrm>
          <a:prstGeom prst="rect">
            <a:avLst/>
          </a:prstGeom>
        </p:spPr>
      </p:pic>
      <p:sp>
        <p:nvSpPr>
          <p:cNvPr id="8" name="TextBox 7">
            <a:extLst>
              <a:ext uri="{FF2B5EF4-FFF2-40B4-BE49-F238E27FC236}">
                <a16:creationId xmlns:a16="http://schemas.microsoft.com/office/drawing/2014/main" id="{215ED31B-F5C9-49FB-A641-74E86195F61B}"/>
              </a:ext>
            </a:extLst>
          </p:cNvPr>
          <p:cNvSpPr txBox="1"/>
          <p:nvPr/>
        </p:nvSpPr>
        <p:spPr>
          <a:xfrm>
            <a:off x="5353119" y="5060043"/>
            <a:ext cx="4881465" cy="461665"/>
          </a:xfrm>
          <a:prstGeom prst="rect">
            <a:avLst/>
          </a:prstGeom>
          <a:noFill/>
        </p:spPr>
        <p:txBody>
          <a:bodyPr wrap="none" rtlCol="1">
            <a:spAutoFit/>
          </a:bodyPr>
          <a:lstStyle/>
          <a:p>
            <a:pPr algn="r"/>
            <a:r>
              <a:rPr lang="he-IL" dirty="0"/>
              <a:t>אבוי לי, זהו עץ </a:t>
            </a:r>
            <a:r>
              <a:rPr lang="he-IL" sz="2400" b="1" dirty="0"/>
              <a:t>שגוי!</a:t>
            </a:r>
            <a:r>
              <a:rPr lang="he-IL" sz="2400" dirty="0"/>
              <a:t> </a:t>
            </a:r>
            <a:r>
              <a:rPr lang="he-IL" sz="2000" dirty="0"/>
              <a:t>העץ הזה מייצג את הביטוי</a:t>
            </a:r>
            <a:endParaRPr lang="he-IL" dirty="0"/>
          </a:p>
        </p:txBody>
      </p:sp>
      <p:sp>
        <p:nvSpPr>
          <p:cNvPr id="9" name="TextBox 8">
            <a:extLst>
              <a:ext uri="{FF2B5EF4-FFF2-40B4-BE49-F238E27FC236}">
                <a16:creationId xmlns:a16="http://schemas.microsoft.com/office/drawing/2014/main" id="{BC43F066-14A5-4445-AA29-096F608AB017}"/>
              </a:ext>
            </a:extLst>
          </p:cNvPr>
          <p:cNvSpPr txBox="1"/>
          <p:nvPr/>
        </p:nvSpPr>
        <p:spPr>
          <a:xfrm>
            <a:off x="4681056" y="5152376"/>
            <a:ext cx="914033" cy="369332"/>
          </a:xfrm>
          <a:prstGeom prst="rect">
            <a:avLst/>
          </a:prstGeom>
          <a:noFill/>
        </p:spPr>
        <p:txBody>
          <a:bodyPr wrap="none" rtlCol="1">
            <a:spAutoFit/>
          </a:bodyPr>
          <a:lstStyle/>
          <a:p>
            <a:r>
              <a:rPr lang="en-US" dirty="0"/>
              <a:t>(3-5)*4</a:t>
            </a:r>
            <a:endParaRPr lang="he-IL" dirty="0"/>
          </a:p>
        </p:txBody>
      </p:sp>
      <p:sp>
        <p:nvSpPr>
          <p:cNvPr id="11" name="TextBox 10">
            <a:extLst>
              <a:ext uri="{FF2B5EF4-FFF2-40B4-BE49-F238E27FC236}">
                <a16:creationId xmlns:a16="http://schemas.microsoft.com/office/drawing/2014/main" id="{9BED7A1C-C8AD-4FC9-98D5-DCD4F8208677}"/>
              </a:ext>
            </a:extLst>
          </p:cNvPr>
          <p:cNvSpPr txBox="1"/>
          <p:nvPr/>
        </p:nvSpPr>
        <p:spPr>
          <a:xfrm>
            <a:off x="1050596" y="5494140"/>
            <a:ext cx="9183988" cy="646331"/>
          </a:xfrm>
          <a:prstGeom prst="rect">
            <a:avLst/>
          </a:prstGeom>
          <a:noFill/>
        </p:spPr>
        <p:txBody>
          <a:bodyPr wrap="none" rtlCol="1">
            <a:spAutoFit/>
          </a:bodyPr>
          <a:lstStyle/>
          <a:p>
            <a:pPr algn="r"/>
            <a:r>
              <a:rPr lang="he-IL" dirty="0"/>
              <a:t>הסיבה לתופעה זו הינה שהמבנה של העץ בינארי הוא היררכי. מי שיותר קרוב לסוף העץ (ל"עלים" שלו)</a:t>
            </a:r>
          </a:p>
          <a:p>
            <a:pPr algn="r"/>
            <a:r>
              <a:rPr lang="he-IL" dirty="0"/>
              <a:t>יחושב קודם, מכיוון שכדי לחשב את הערך הכולל של העץ, נצטרך לחשב תחילה את הדור הכי צעיר.</a:t>
            </a:r>
          </a:p>
        </p:txBody>
      </p:sp>
      <p:sp>
        <p:nvSpPr>
          <p:cNvPr id="12" name="TextBox 11">
            <a:extLst>
              <a:ext uri="{FF2B5EF4-FFF2-40B4-BE49-F238E27FC236}">
                <a16:creationId xmlns:a16="http://schemas.microsoft.com/office/drawing/2014/main" id="{BB7D1EFF-B2B5-4A03-BD06-E76BAC21DC49}"/>
              </a:ext>
            </a:extLst>
          </p:cNvPr>
          <p:cNvSpPr txBox="1"/>
          <p:nvPr/>
        </p:nvSpPr>
        <p:spPr>
          <a:xfrm>
            <a:off x="646111" y="2351955"/>
            <a:ext cx="2262158" cy="369332"/>
          </a:xfrm>
          <a:prstGeom prst="rect">
            <a:avLst/>
          </a:prstGeom>
          <a:noFill/>
        </p:spPr>
        <p:txBody>
          <a:bodyPr wrap="none" rtlCol="1">
            <a:spAutoFit/>
          </a:bodyPr>
          <a:lstStyle/>
          <a:p>
            <a:pPr algn="r"/>
            <a:r>
              <a:rPr lang="he-IL" dirty="0"/>
              <a:t>ואז נקבל את העץ הבא:</a:t>
            </a:r>
          </a:p>
        </p:txBody>
      </p:sp>
    </p:spTree>
    <p:extLst>
      <p:ext uri="{BB962C8B-B14F-4D97-AF65-F5344CB8AC3E}">
        <p14:creationId xmlns:p14="http://schemas.microsoft.com/office/powerpoint/2010/main" val="104413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48C2-50F4-43EE-BAD9-3189D89D776A}"/>
              </a:ext>
            </a:extLst>
          </p:cNvPr>
          <p:cNvSpPr>
            <a:spLocks noGrp="1"/>
          </p:cNvSpPr>
          <p:nvPr>
            <p:ph type="title"/>
          </p:nvPr>
        </p:nvSpPr>
        <p:spPr>
          <a:xfrm>
            <a:off x="646111" y="452718"/>
            <a:ext cx="9404723" cy="816245"/>
          </a:xfrm>
        </p:spPr>
        <p:txBody>
          <a:bodyPr/>
          <a:lstStyle/>
          <a:p>
            <a:pPr algn="r"/>
            <a:r>
              <a:rPr lang="he-IL" dirty="0"/>
              <a:t>אז איך מחשבים?</a:t>
            </a:r>
          </a:p>
        </p:txBody>
      </p:sp>
      <p:sp>
        <p:nvSpPr>
          <p:cNvPr id="3" name="Content Placeholder 2">
            <a:extLst>
              <a:ext uri="{FF2B5EF4-FFF2-40B4-BE49-F238E27FC236}">
                <a16:creationId xmlns:a16="http://schemas.microsoft.com/office/drawing/2014/main" id="{0A779520-3C06-4C1F-9372-04E1C437F788}"/>
              </a:ext>
            </a:extLst>
          </p:cNvPr>
          <p:cNvSpPr>
            <a:spLocks noGrp="1"/>
          </p:cNvSpPr>
          <p:nvPr>
            <p:ph idx="1"/>
          </p:nvPr>
        </p:nvSpPr>
        <p:spPr>
          <a:xfrm>
            <a:off x="1104293" y="1195431"/>
            <a:ext cx="8946541" cy="3292679"/>
          </a:xfrm>
        </p:spPr>
        <p:txBody>
          <a:bodyPr/>
          <a:lstStyle/>
          <a:p>
            <a:pPr marL="0" indent="0" algn="r">
              <a:buNone/>
            </a:pPr>
            <a:r>
              <a:rPr lang="he-IL" dirty="0"/>
              <a:t>הדרך הנכונה הינה הדרך ההפוכה מסדר פעולות חשבון, כלומר, זה כן שומר על סדר פעולות החשבון כמו שצריך, אך זה לא נשמע ככה.</a:t>
            </a:r>
          </a:p>
          <a:p>
            <a:pPr marL="0" indent="0" algn="r">
              <a:buNone/>
            </a:pPr>
            <a:r>
              <a:rPr lang="he-IL" dirty="0"/>
              <a:t>נחפש תחילה +, אחר כך -, אחר כך * ולבסוף \.</a:t>
            </a:r>
          </a:p>
          <a:p>
            <a:pPr marL="0" indent="0" algn="r">
              <a:buNone/>
            </a:pPr>
            <a:r>
              <a:rPr lang="he-IL" dirty="0"/>
              <a:t>האלגוריתם אותו דבר בדיוק. ניקח את הביטוי</a:t>
            </a:r>
          </a:p>
          <a:p>
            <a:pPr marL="0" indent="0" algn="r">
              <a:buNone/>
            </a:pPr>
            <a:r>
              <a:rPr lang="he-IL" dirty="0"/>
              <a:t>נחפש תחילה פלוס, אך לא נמצא. נחפש מינוס, נמצא, נהפוך אותו לגזע העץ החדש. ילדו השמאלי יהיה 3, ילדו הימני יהיה הרצה אלגוריתם בפעם השנייה, הפעם על הביטוי 2*5</a:t>
            </a:r>
          </a:p>
          <a:p>
            <a:pPr marL="0" indent="0" algn="r">
              <a:buNone/>
            </a:pPr>
            <a:r>
              <a:rPr lang="he-IL" dirty="0"/>
              <a:t>בהרצה השנייה, נחפש פלוס, לא נמצא. נחפש מינוס, לא נמצא. נחפש כפל, נמצא.</a:t>
            </a:r>
          </a:p>
          <a:p>
            <a:pPr marL="0" indent="0" algn="r">
              <a:buNone/>
            </a:pPr>
            <a:r>
              <a:rPr lang="he-IL" dirty="0"/>
              <a:t>נהפוך את הכפל לגזע עץ. ילדו השמאלי 5, ילדו הימני 2. </a:t>
            </a:r>
          </a:p>
        </p:txBody>
      </p:sp>
      <p:pic>
        <p:nvPicPr>
          <p:cNvPr id="4" name="Picture 3">
            <a:extLst>
              <a:ext uri="{FF2B5EF4-FFF2-40B4-BE49-F238E27FC236}">
                <a16:creationId xmlns:a16="http://schemas.microsoft.com/office/drawing/2014/main" id="{C2191F0D-0353-4ECD-A2BF-0E8A9D62F2E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447" b="97872" l="6282" r="98718">
                        <a14:foregroundMark x1="77179" y1="46099" x2="74359" y2="53546"/>
                        <a14:foregroundMark x1="60897" y1="68440" x2="56026" y2="81915"/>
                        <a14:foregroundMark x1="56026" y1="81915" x2="58060" y2="91083"/>
                        <a14:foregroundMark x1="61824" y1="89620" x2="64103" y2="81915"/>
                        <a14:foregroundMark x1="64103" y1="81915" x2="59487" y2="67730"/>
                        <a14:foregroundMark x1="59487" y1="67730" x2="58252" y2="67730"/>
                        <a14:foregroundMark x1="60897" y1="73404" x2="59359" y2="88652"/>
                        <a14:foregroundMark x1="93333" y1="67376" x2="87308" y2="78723"/>
                        <a14:foregroundMark x1="87308" y1="78723" x2="91282" y2="92908"/>
                        <a14:foregroundMark x1="91282" y1="92908" x2="96286" y2="83118"/>
                        <a14:foregroundMark x1="95706" y1="79674" x2="92436" y2="68085"/>
                        <a14:foregroundMark x1="92436" y1="68085" x2="91538" y2="69149"/>
                        <a14:foregroundMark x1="44872" y1="8156" x2="45385" y2="25887"/>
                        <a14:foregroundMark x1="45385" y1="25887" x2="45769" y2="10638"/>
                        <a14:foregroundMark x1="12821" y1="42553" x2="13542" y2="41306"/>
                        <a14:foregroundMark x1="6538" y1="46454" x2="6923" y2="52837"/>
                        <a14:foregroundMark x1="11410" y1="43262" x2="12754" y2="39763"/>
                        <a14:foregroundMark x1="13590" y1="35816" x2="8205" y2="46454"/>
                        <a14:foregroundMark x1="8205" y1="46454" x2="13590" y2="50355"/>
                        <a14:foregroundMark x1="12578" y1="39417" x2="14231" y2="54965"/>
                        <a14:foregroundMark x1="12308" y1="36879" x2="12411" y2="37848"/>
                        <a14:foregroundMark x1="14231" y1="54965" x2="8333" y2="54255"/>
                        <a14:foregroundMark x1="12448" y1="37751" x2="8275" y2="39430"/>
                        <a14:foregroundMark x1="8448" y1="43153" x2="11667" y2="55674"/>
                        <a14:foregroundMark x1="11667" y1="55674" x2="15513" y2="46809"/>
                        <a14:foregroundMark x1="13261" y1="40755" x2="16154" y2="53901"/>
                        <a14:foregroundMark x1="16154" y1="53901" x2="10769" y2="52128"/>
                        <a14:foregroundMark x1="15356" y1="44224" x2="16154" y2="54255"/>
                        <a14:foregroundMark x1="16154" y1="54255" x2="9487" y2="53546"/>
                        <a14:foregroundMark x1="9487" y1="53546" x2="8974" y2="52837"/>
                        <a14:foregroundMark x1="15385" y1="52128" x2="10640" y2="59883"/>
                        <a14:foregroundMark x1="9744" y1="61348" x2="7692" y2="51064"/>
                        <a14:foregroundMark x1="16538" y1="54965" x2="11570" y2="62111"/>
                        <a14:foregroundMark x1="77051" y1="35461" x2="73598" y2="39854"/>
                        <a14:foregroundMark x1="72671" y1="46369" x2="77179" y2="52482"/>
                        <a14:foregroundMark x1="77179" y1="52482" x2="73518" y2="40041"/>
                        <a14:foregroundMark x1="77564" y1="38652" x2="77179" y2="59220"/>
                        <a14:foregroundMark x1="77179" y1="59220" x2="73154" y2="58128"/>
                        <a14:foregroundMark x1="79359" y1="41135" x2="80259" y2="46113"/>
                        <a14:foregroundMark x1="78574" y1="59802" x2="75000" y2="62057"/>
                        <a14:foregroundMark x1="75000" y1="62057" x2="72768" y2="52262"/>
                        <a14:foregroundMark x1="89487" y1="74468" x2="91538" y2="94326"/>
                        <a14:foregroundMark x1="91538" y1="94326" x2="95715" y2="79732"/>
                        <a14:foregroundMark x1="90385" y1="69504" x2="89872" y2="90071"/>
                        <a14:foregroundMark x1="89872" y1="90071" x2="96361" y2="83568"/>
                        <a14:foregroundMark x1="44744" y1="12766" x2="44615" y2="13121"/>
                        <a14:foregroundMark x1="42949" y1="8865" x2="42051" y2="25532"/>
                        <a14:foregroundMark x1="55128" y1="75177" x2="56923" y2="92908"/>
                        <a14:foregroundMark x1="56923" y1="92908" x2="64744" y2="82979"/>
                        <a14:foregroundMark x1="65000" y1="82979" x2="62383" y2="90773"/>
                        <a14:foregroundMark x1="76026" y1="36525" x2="71766" y2="43070"/>
                        <a14:foregroundMark x1="70677" y1="49097" x2="71863" y2="59552"/>
                        <a14:foregroundMark x1="15769" y1="42908" x2="14615" y2="35816"/>
                        <a14:foregroundMark x1="37179" y1="21631" x2="18333" y2="41844"/>
                        <a14:foregroundMark x1="51154" y1="22695" x2="70128" y2="37943"/>
                        <a14:foregroundMark x1="70000" y1="58865" x2="64744" y2="65957"/>
                        <a14:foregroundMark x1="81026" y1="60284" x2="86410" y2="72695"/>
                        <a14:backgroundMark x1="94487" y1="58156" x2="98846" y2="84043"/>
                        <a14:backgroundMark x1="81769" y1="69750" x2="81667" y2="70922"/>
                        <a14:backgroundMark x1="83205" y1="53191" x2="82890" y2="56825"/>
                        <a14:backgroundMark x1="81667" y1="70922" x2="81944" y2="70155"/>
                        <a14:backgroundMark x1="82564" y1="46099" x2="80730" y2="61000"/>
                        <a14:backgroundMark x1="73205" y1="32979" x2="71701" y2="36481"/>
                        <a14:backgroundMark x1="57692" y1="65957" x2="54872" y2="69504"/>
                        <a14:backgroundMark x1="64471" y1="93368" x2="64744" y2="93262"/>
                        <a14:backgroundMark x1="64744" y1="93262" x2="66282" y2="90426"/>
                        <a14:backgroundMark x1="55769" y1="98582" x2="65641" y2="93972"/>
                        <a14:backgroundMark x1="71538" y1="64184" x2="73333" y2="69858"/>
                        <a14:backgroundMark x1="73462" y1="68440" x2="71795" y2="63475"/>
                        <a14:backgroundMark x1="70128" y1="38652" x2="67564" y2="52837"/>
                        <a14:backgroundMark x1="71154" y1="60638" x2="72821" y2="68085"/>
                        <a14:backgroundMark x1="14872" y1="33688" x2="17692" y2="41135"/>
                        <a14:backgroundMark x1="7564" y1="37589" x2="5128" y2="42553"/>
                        <a14:backgroundMark x1="8846" y1="63475" x2="12692" y2="72695"/>
                        <a14:backgroundMark x1="13718" y1="34397" x2="16795" y2="40426"/>
                      </a14:backgroundRemoval>
                    </a14:imgEffect>
                  </a14:imgLayer>
                </a14:imgProps>
              </a:ext>
            </a:extLst>
          </a:blip>
          <a:stretch>
            <a:fillRect/>
          </a:stretch>
        </p:blipFill>
        <p:spPr>
          <a:xfrm>
            <a:off x="1661179" y="4342938"/>
            <a:ext cx="5704355" cy="2062344"/>
          </a:xfrm>
          <a:prstGeom prst="rect">
            <a:avLst/>
          </a:prstGeom>
        </p:spPr>
      </p:pic>
      <p:sp>
        <p:nvSpPr>
          <p:cNvPr id="5" name="TextBox 4">
            <a:extLst>
              <a:ext uri="{FF2B5EF4-FFF2-40B4-BE49-F238E27FC236}">
                <a16:creationId xmlns:a16="http://schemas.microsoft.com/office/drawing/2014/main" id="{160724F2-7832-4F9C-BD21-72053926B034}"/>
              </a:ext>
            </a:extLst>
          </p:cNvPr>
          <p:cNvSpPr txBox="1"/>
          <p:nvPr/>
        </p:nvSpPr>
        <p:spPr>
          <a:xfrm>
            <a:off x="5436067" y="2396182"/>
            <a:ext cx="744114" cy="369332"/>
          </a:xfrm>
          <a:prstGeom prst="rect">
            <a:avLst/>
          </a:prstGeom>
          <a:noFill/>
        </p:spPr>
        <p:txBody>
          <a:bodyPr wrap="none" rtlCol="1">
            <a:spAutoFit/>
          </a:bodyPr>
          <a:lstStyle/>
          <a:p>
            <a:r>
              <a:rPr lang="en-US" dirty="0"/>
              <a:t>3-5*2</a:t>
            </a:r>
            <a:endParaRPr lang="he-IL" dirty="0"/>
          </a:p>
        </p:txBody>
      </p:sp>
      <p:sp>
        <p:nvSpPr>
          <p:cNvPr id="6" name="TextBox 5">
            <a:extLst>
              <a:ext uri="{FF2B5EF4-FFF2-40B4-BE49-F238E27FC236}">
                <a16:creationId xmlns:a16="http://schemas.microsoft.com/office/drawing/2014/main" id="{5C6AB569-C5FE-4DD6-B3E4-501D99494A5B}"/>
              </a:ext>
            </a:extLst>
          </p:cNvPr>
          <p:cNvSpPr txBox="1"/>
          <p:nvPr/>
        </p:nvSpPr>
        <p:spPr>
          <a:xfrm>
            <a:off x="5125674" y="4342938"/>
            <a:ext cx="2337499" cy="369332"/>
          </a:xfrm>
          <a:prstGeom prst="rect">
            <a:avLst/>
          </a:prstGeom>
          <a:noFill/>
        </p:spPr>
        <p:txBody>
          <a:bodyPr wrap="none" rtlCol="1">
            <a:spAutoFit/>
          </a:bodyPr>
          <a:lstStyle/>
          <a:p>
            <a:pPr algn="r"/>
            <a:r>
              <a:rPr lang="he-IL" dirty="0"/>
              <a:t>ככה נקבל את העץ הבא:</a:t>
            </a:r>
          </a:p>
        </p:txBody>
      </p:sp>
    </p:spTree>
    <p:extLst>
      <p:ext uri="{BB962C8B-B14F-4D97-AF65-F5344CB8AC3E}">
        <p14:creationId xmlns:p14="http://schemas.microsoft.com/office/powerpoint/2010/main" val="47269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C68C-1C03-4E2B-B5CB-4AAD58F030E1}"/>
              </a:ext>
            </a:extLst>
          </p:cNvPr>
          <p:cNvSpPr>
            <a:spLocks noGrp="1"/>
          </p:cNvSpPr>
          <p:nvPr>
            <p:ph type="title"/>
          </p:nvPr>
        </p:nvSpPr>
        <p:spPr>
          <a:xfrm>
            <a:off x="645130" y="192659"/>
            <a:ext cx="9404723" cy="721741"/>
          </a:xfrm>
        </p:spPr>
        <p:txBody>
          <a:bodyPr/>
          <a:lstStyle/>
          <a:p>
            <a:pPr algn="r"/>
            <a:r>
              <a:rPr lang="he-IL" dirty="0"/>
              <a:t>דוגמה עם קוד</a:t>
            </a:r>
          </a:p>
        </p:txBody>
      </p:sp>
      <p:sp>
        <p:nvSpPr>
          <p:cNvPr id="3" name="Content Placeholder 2">
            <a:extLst>
              <a:ext uri="{FF2B5EF4-FFF2-40B4-BE49-F238E27FC236}">
                <a16:creationId xmlns:a16="http://schemas.microsoft.com/office/drawing/2014/main" id="{260BD628-D101-465C-9531-2E9A9B9DD0E9}"/>
              </a:ext>
            </a:extLst>
          </p:cNvPr>
          <p:cNvSpPr>
            <a:spLocks noGrp="1"/>
          </p:cNvSpPr>
          <p:nvPr>
            <p:ph idx="1"/>
          </p:nvPr>
        </p:nvSpPr>
        <p:spPr>
          <a:xfrm>
            <a:off x="1103311" y="914400"/>
            <a:ext cx="8946541" cy="799338"/>
          </a:xfrm>
        </p:spPr>
        <p:txBody>
          <a:bodyPr>
            <a:normAutofit/>
          </a:bodyPr>
          <a:lstStyle/>
          <a:p>
            <a:pPr marL="0" indent="0" algn="r">
              <a:buNone/>
            </a:pPr>
            <a:r>
              <a:rPr lang="he-IL" dirty="0"/>
              <a:t>עד כה, לא התייחסתי כלל למימוש של האלגוריתם בקוד. עכשיו, ארצה להראות לכם את הרעיון הכללי, על מנת לתת רעיון </a:t>
            </a:r>
            <a:r>
              <a:rPr lang="he-IL" dirty="0" err="1"/>
              <a:t>לאיך</a:t>
            </a:r>
            <a:r>
              <a:rPr lang="he-IL" dirty="0"/>
              <a:t> זה יראה בקוד. </a:t>
            </a:r>
          </a:p>
          <a:p>
            <a:pPr marL="0" indent="0" algn="r">
              <a:buNone/>
            </a:pPr>
            <a:endParaRPr lang="he-IL" dirty="0"/>
          </a:p>
        </p:txBody>
      </p:sp>
      <p:sp>
        <p:nvSpPr>
          <p:cNvPr id="4" name="TextBox 3">
            <a:extLst>
              <a:ext uri="{FF2B5EF4-FFF2-40B4-BE49-F238E27FC236}">
                <a16:creationId xmlns:a16="http://schemas.microsoft.com/office/drawing/2014/main" id="{D077A6F7-A701-47AE-A406-60D78DF4E73E}"/>
              </a:ext>
            </a:extLst>
          </p:cNvPr>
          <p:cNvSpPr txBox="1"/>
          <p:nvPr/>
        </p:nvSpPr>
        <p:spPr>
          <a:xfrm>
            <a:off x="1103311" y="1500071"/>
            <a:ext cx="8946541" cy="5047536"/>
          </a:xfrm>
          <a:prstGeom prst="rect">
            <a:avLst/>
          </a:prstGeom>
          <a:noFill/>
        </p:spPr>
        <p:txBody>
          <a:bodyPr wrap="square" rtlCol="1">
            <a:spAutoFit/>
          </a:bodyPr>
          <a:lstStyle/>
          <a:p>
            <a:r>
              <a:rPr lang="en-US" sz="1400" dirty="0"/>
              <a:t>function calculate takes </a:t>
            </a:r>
            <a:r>
              <a:rPr lang="en-US" sz="1400" b="1" dirty="0"/>
              <a:t>expr</a:t>
            </a:r>
          </a:p>
          <a:p>
            <a:r>
              <a:rPr lang="en-US" sz="1400" b="1" dirty="0"/>
              <a:t>	</a:t>
            </a:r>
            <a:r>
              <a:rPr lang="en-US" sz="1400" dirty="0"/>
              <a:t>if can convert </a:t>
            </a:r>
            <a:r>
              <a:rPr lang="en-US" sz="1400" b="1" dirty="0"/>
              <a:t>expr</a:t>
            </a:r>
            <a:r>
              <a:rPr lang="en-US" sz="1400" dirty="0"/>
              <a:t> to int</a:t>
            </a:r>
          </a:p>
          <a:p>
            <a:r>
              <a:rPr lang="en-US" sz="1400" b="1" dirty="0"/>
              <a:t>		</a:t>
            </a:r>
            <a:r>
              <a:rPr lang="en-US" sz="1400" dirty="0"/>
              <a:t>return int(</a:t>
            </a:r>
            <a:r>
              <a:rPr lang="en-US" sz="1400" b="1" dirty="0"/>
              <a:t>expr)</a:t>
            </a:r>
          </a:p>
          <a:p>
            <a:r>
              <a:rPr lang="en-US" sz="1400" b="1" dirty="0"/>
              <a:t>	</a:t>
            </a:r>
          </a:p>
          <a:p>
            <a:r>
              <a:rPr lang="en-US" sz="1400" b="1" dirty="0"/>
              <a:t>	</a:t>
            </a:r>
            <a:r>
              <a:rPr lang="en-US" sz="1400" dirty="0"/>
              <a:t>searchingOrder = [“+”, “-”, “*”, “/”, “^”]</a:t>
            </a:r>
          </a:p>
          <a:p>
            <a:r>
              <a:rPr lang="en-US" sz="1400" b="1" dirty="0"/>
              <a:t>	</a:t>
            </a:r>
            <a:r>
              <a:rPr lang="en-US" sz="1400" dirty="0"/>
              <a:t>while </a:t>
            </a:r>
            <a:r>
              <a:rPr lang="en-US" sz="1400" b="1" dirty="0"/>
              <a:t>idx</a:t>
            </a:r>
            <a:r>
              <a:rPr lang="en-US" sz="1400" dirty="0"/>
              <a:t> != 5</a:t>
            </a:r>
          </a:p>
          <a:p>
            <a:r>
              <a:rPr lang="en-US" sz="1400" dirty="0"/>
              <a:t>		</a:t>
            </a:r>
            <a:r>
              <a:rPr lang="en-US" sz="1400" b="1" dirty="0"/>
              <a:t>operator </a:t>
            </a:r>
            <a:r>
              <a:rPr lang="en-US" sz="1400" dirty="0"/>
              <a:t>= searchingOrder[</a:t>
            </a:r>
            <a:r>
              <a:rPr lang="en-US" sz="1400" b="1" dirty="0"/>
              <a:t>idx</a:t>
            </a:r>
            <a:r>
              <a:rPr lang="en-US" sz="1400" dirty="0"/>
              <a:t>]</a:t>
            </a:r>
          </a:p>
          <a:p>
            <a:r>
              <a:rPr lang="en-US" sz="1400" b="1" dirty="0"/>
              <a:t>		index </a:t>
            </a:r>
            <a:r>
              <a:rPr lang="en-US" sz="1400" dirty="0"/>
              <a:t>= findOperator(</a:t>
            </a:r>
            <a:r>
              <a:rPr lang="en-US" sz="1400" b="1" dirty="0"/>
              <a:t>operator</a:t>
            </a:r>
            <a:r>
              <a:rPr lang="en-US" sz="1400" dirty="0"/>
              <a:t>)</a:t>
            </a:r>
          </a:p>
          <a:p>
            <a:endParaRPr lang="en-US" sz="1400" dirty="0"/>
          </a:p>
          <a:p>
            <a:pPr lvl="1"/>
            <a:r>
              <a:rPr lang="en-US" sz="1400" dirty="0"/>
              <a:t>	if </a:t>
            </a:r>
            <a:r>
              <a:rPr lang="en-US" sz="1400" b="1" dirty="0"/>
              <a:t>index </a:t>
            </a:r>
            <a:r>
              <a:rPr lang="en-US" sz="1400" dirty="0"/>
              <a:t>exists </a:t>
            </a:r>
          </a:p>
          <a:p>
            <a:pPr lvl="1"/>
            <a:r>
              <a:rPr lang="en-US" sz="1400" dirty="0"/>
              <a:t>		left = expr.substring(0, index)</a:t>
            </a:r>
          </a:p>
          <a:p>
            <a:pPr lvl="1"/>
            <a:r>
              <a:rPr lang="en-US" sz="1400" dirty="0"/>
              <a:t>		right = expr.substring(index+1, expr.length)</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1"/>
            <a:r>
              <a:rPr lang="en-US" sz="1400" dirty="0"/>
              <a:t>		if </a:t>
            </a:r>
            <a:r>
              <a:rPr lang="en-US" sz="1400" b="1" dirty="0"/>
              <a:t>operator </a:t>
            </a:r>
            <a:r>
              <a:rPr lang="en-US" sz="1400" dirty="0"/>
              <a:t>== “/”</a:t>
            </a:r>
          </a:p>
          <a:p>
            <a:pPr lvl="2"/>
            <a:r>
              <a:rPr lang="en-US" sz="1400" dirty="0"/>
              <a:t>		return calculate(left) / calculate(right)</a:t>
            </a:r>
          </a:p>
          <a:p>
            <a:pPr lvl="2"/>
            <a:r>
              <a:rPr lang="en-US" sz="1400" dirty="0"/>
              <a:t>	if </a:t>
            </a:r>
            <a:r>
              <a:rPr lang="en-US" sz="1400" b="1" dirty="0"/>
              <a:t>operator </a:t>
            </a:r>
            <a:r>
              <a:rPr lang="en-US" sz="1400" dirty="0"/>
              <a:t>== “^”</a:t>
            </a:r>
          </a:p>
          <a:p>
            <a:pPr lvl="3"/>
            <a:r>
              <a:rPr lang="en-US" sz="1400" dirty="0"/>
              <a:t>	return calculate(left) / calculate(right)</a:t>
            </a:r>
          </a:p>
          <a:p>
            <a:pPr lvl="2"/>
            <a:r>
              <a:rPr lang="en-US" sz="1400" b="1" dirty="0"/>
              <a:t>Index++</a:t>
            </a:r>
          </a:p>
        </p:txBody>
      </p:sp>
    </p:spTree>
    <p:extLst>
      <p:ext uri="{BB962C8B-B14F-4D97-AF65-F5344CB8AC3E}">
        <p14:creationId xmlns:p14="http://schemas.microsoft.com/office/powerpoint/2010/main" val="1860649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076C-C55A-433E-BAD2-7F55BB23D6CD}"/>
              </a:ext>
            </a:extLst>
          </p:cNvPr>
          <p:cNvSpPr>
            <a:spLocks noGrp="1"/>
          </p:cNvSpPr>
          <p:nvPr>
            <p:ph type="title"/>
          </p:nvPr>
        </p:nvSpPr>
        <p:spPr>
          <a:xfrm>
            <a:off x="646111" y="452718"/>
            <a:ext cx="9404723" cy="810817"/>
          </a:xfrm>
        </p:spPr>
        <p:txBody>
          <a:bodyPr/>
          <a:lstStyle/>
          <a:p>
            <a:pPr algn="r"/>
            <a:r>
              <a:rPr lang="he-IL" dirty="0"/>
              <a:t>בעיות שנוצרות</a:t>
            </a:r>
          </a:p>
        </p:txBody>
      </p:sp>
      <p:sp>
        <p:nvSpPr>
          <p:cNvPr id="3" name="Content Placeholder 2">
            <a:extLst>
              <a:ext uri="{FF2B5EF4-FFF2-40B4-BE49-F238E27FC236}">
                <a16:creationId xmlns:a16="http://schemas.microsoft.com/office/drawing/2014/main" id="{A3D01599-86B8-4078-9537-FF0272A79C4A}"/>
              </a:ext>
            </a:extLst>
          </p:cNvPr>
          <p:cNvSpPr>
            <a:spLocks noGrp="1"/>
          </p:cNvSpPr>
          <p:nvPr>
            <p:ph idx="1"/>
          </p:nvPr>
        </p:nvSpPr>
        <p:spPr>
          <a:xfrm>
            <a:off x="6767541" y="1263535"/>
            <a:ext cx="3283293" cy="436417"/>
          </a:xfrm>
        </p:spPr>
        <p:txBody>
          <a:bodyPr/>
          <a:lstStyle/>
          <a:p>
            <a:pPr marL="0" indent="0" algn="r">
              <a:buNone/>
            </a:pPr>
            <a:r>
              <a:rPr lang="he-IL" dirty="0"/>
              <a:t>יש מספר בעיות שנוצרות. למשל:</a:t>
            </a:r>
          </a:p>
        </p:txBody>
      </p:sp>
      <p:sp>
        <p:nvSpPr>
          <p:cNvPr id="10" name="TextBox 9">
            <a:extLst>
              <a:ext uri="{FF2B5EF4-FFF2-40B4-BE49-F238E27FC236}">
                <a16:creationId xmlns:a16="http://schemas.microsoft.com/office/drawing/2014/main" id="{7E2A42AE-3AA0-4085-B0C4-566B6C5A2B10}"/>
              </a:ext>
            </a:extLst>
          </p:cNvPr>
          <p:cNvSpPr txBox="1"/>
          <p:nvPr/>
        </p:nvSpPr>
        <p:spPr>
          <a:xfrm>
            <a:off x="6302796" y="1810389"/>
            <a:ext cx="3869970" cy="369332"/>
          </a:xfrm>
          <a:prstGeom prst="rect">
            <a:avLst/>
          </a:prstGeom>
          <a:noFill/>
        </p:spPr>
        <p:txBody>
          <a:bodyPr wrap="none" rtlCol="0">
            <a:spAutoFit/>
          </a:bodyPr>
          <a:lstStyle/>
          <a:p>
            <a:pPr algn="r"/>
            <a:r>
              <a:rPr lang="he-IL" dirty="0"/>
              <a:t>מה יקרה אם ננסה להמיר לעץ את הביטוי</a:t>
            </a:r>
            <a:endParaRPr lang="LID4096" dirty="0"/>
          </a:p>
        </p:txBody>
      </p:sp>
      <p:sp>
        <p:nvSpPr>
          <p:cNvPr id="11" name="TextBox 10">
            <a:extLst>
              <a:ext uri="{FF2B5EF4-FFF2-40B4-BE49-F238E27FC236}">
                <a16:creationId xmlns:a16="http://schemas.microsoft.com/office/drawing/2014/main" id="{AB94106A-8CED-4E1F-B52F-B23732DD6A9A}"/>
              </a:ext>
            </a:extLst>
          </p:cNvPr>
          <p:cNvSpPr txBox="1"/>
          <p:nvPr/>
        </p:nvSpPr>
        <p:spPr>
          <a:xfrm>
            <a:off x="5889205" y="1813655"/>
            <a:ext cx="657552" cy="369332"/>
          </a:xfrm>
          <a:prstGeom prst="rect">
            <a:avLst/>
          </a:prstGeom>
          <a:noFill/>
        </p:spPr>
        <p:txBody>
          <a:bodyPr wrap="none" rtlCol="0">
            <a:spAutoFit/>
          </a:bodyPr>
          <a:lstStyle/>
          <a:p>
            <a:r>
              <a:rPr lang="en-US" dirty="0"/>
              <a:t>-5+2</a:t>
            </a:r>
            <a:endParaRPr lang="LID4096" dirty="0"/>
          </a:p>
        </p:txBody>
      </p:sp>
      <p:sp>
        <p:nvSpPr>
          <p:cNvPr id="12" name="TextBox 11">
            <a:extLst>
              <a:ext uri="{FF2B5EF4-FFF2-40B4-BE49-F238E27FC236}">
                <a16:creationId xmlns:a16="http://schemas.microsoft.com/office/drawing/2014/main" id="{51692FF9-EEBE-4C0A-8D74-C0C3774BC785}"/>
              </a:ext>
            </a:extLst>
          </p:cNvPr>
          <p:cNvSpPr txBox="1"/>
          <p:nvPr/>
        </p:nvSpPr>
        <p:spPr>
          <a:xfrm>
            <a:off x="5706505" y="1810389"/>
            <a:ext cx="312907" cy="369332"/>
          </a:xfrm>
          <a:prstGeom prst="rect">
            <a:avLst/>
          </a:prstGeom>
          <a:noFill/>
        </p:spPr>
        <p:txBody>
          <a:bodyPr wrap="none" rtlCol="0">
            <a:spAutoFit/>
          </a:bodyPr>
          <a:lstStyle/>
          <a:p>
            <a:pPr algn="r"/>
            <a:r>
              <a:rPr lang="he-IL" dirty="0"/>
              <a:t>?</a:t>
            </a:r>
            <a:endParaRPr lang="LID4096" dirty="0"/>
          </a:p>
        </p:txBody>
      </p:sp>
      <p:sp>
        <p:nvSpPr>
          <p:cNvPr id="13" name="TextBox 12">
            <a:extLst>
              <a:ext uri="{FF2B5EF4-FFF2-40B4-BE49-F238E27FC236}">
                <a16:creationId xmlns:a16="http://schemas.microsoft.com/office/drawing/2014/main" id="{7D7E19D7-9250-44F9-9CCC-5A0F1FE67DCE}"/>
              </a:ext>
            </a:extLst>
          </p:cNvPr>
          <p:cNvSpPr txBox="1"/>
          <p:nvPr/>
        </p:nvSpPr>
        <p:spPr>
          <a:xfrm>
            <a:off x="1105593" y="2228531"/>
            <a:ext cx="8945241" cy="3293209"/>
          </a:xfrm>
          <a:prstGeom prst="rect">
            <a:avLst/>
          </a:prstGeom>
          <a:noFill/>
        </p:spPr>
        <p:txBody>
          <a:bodyPr wrap="square" rtlCol="0">
            <a:spAutoFit/>
          </a:bodyPr>
          <a:lstStyle/>
          <a:p>
            <a:pPr algn="r"/>
            <a:r>
              <a:rPr lang="he-IL" sz="1600" dirty="0"/>
              <a:t>אם ננסה לחשוב כמו האלגוריתם, נבצע את השלבים הבאים:</a:t>
            </a:r>
          </a:p>
          <a:p>
            <a:pPr algn="r"/>
            <a:r>
              <a:rPr lang="he-IL" sz="1600" dirty="0"/>
              <a:t>1.נחפש פלוס (מימין לשמאל, כפי שהבנו).</a:t>
            </a:r>
          </a:p>
          <a:p>
            <a:pPr algn="r"/>
            <a:r>
              <a:rPr lang="he-IL" sz="1600" dirty="0"/>
              <a:t>2.כל מה שמשמאל לפלוס, נהפוך אותו לעץ ונקבע אותו כילדו השמאלי של הגזע (+).</a:t>
            </a:r>
          </a:p>
          <a:p>
            <a:pPr algn="r"/>
            <a:r>
              <a:rPr lang="he-IL" sz="1600" dirty="0"/>
              <a:t> וכל מה שמימין לפלוס יהיה ילדו הימני.</a:t>
            </a:r>
          </a:p>
          <a:p>
            <a:pPr algn="r"/>
            <a:r>
              <a:rPr lang="he-IL" sz="1600" dirty="0"/>
              <a:t>3.על מנת לחשב את ילדו השמאלי של הפלוס, ננסה להמיר את הביטוי 5- לעץ.</a:t>
            </a:r>
          </a:p>
          <a:p>
            <a:pPr algn="r"/>
            <a:r>
              <a:rPr lang="he-IL" sz="1600" dirty="0"/>
              <a:t>פה נתקל בבעיה. מכיוון שאין לנו שום דבר משמאל ל-, אז ילדו השמאלי של "-" יהיה</a:t>
            </a:r>
          </a:p>
          <a:p>
            <a:pPr algn="r"/>
            <a:r>
              <a:rPr lang="he-IL" sz="1600" dirty="0"/>
              <a:t> כלום??? (וילדו הימני יהיה 5, שזה לא בעיה).</a:t>
            </a:r>
          </a:p>
          <a:p>
            <a:pPr algn="r"/>
            <a:r>
              <a:rPr lang="he-IL" sz="1600" dirty="0"/>
              <a:t>כאן התמזל מזלנו, מכיוון שהפיתרון לבעיה הזאת פשוט.</a:t>
            </a:r>
          </a:p>
          <a:p>
            <a:pPr algn="r"/>
            <a:r>
              <a:rPr lang="he-IL" sz="1600" dirty="0"/>
              <a:t>ניתן לפתור אותה בשתי דרכים:</a:t>
            </a:r>
          </a:p>
          <a:p>
            <a:pPr algn="r"/>
            <a:r>
              <a:rPr lang="he-IL" sz="1600" dirty="0"/>
              <a:t>דרך ראשונה, ניתן להתייחס ל5- כמספר. שזה הכי פשוט, אך לדוגמה בביטוי "5--", זה יהיה קשה וגם כאשר נציג סוגריים נראה שזה בעייתי.</a:t>
            </a:r>
          </a:p>
          <a:p>
            <a:pPr algn="r"/>
            <a:r>
              <a:rPr lang="he-IL" sz="1600" dirty="0"/>
              <a:t>דרך שניה, ניתן להתייחס ל5- כמו 0-5. כאשר "-" הוא הגזע, 0 ילדו השמאלי ו5 ילדו הימני. (אותו דבר ל5+, נתייחס אליו כ0+5)</a:t>
            </a:r>
          </a:p>
        </p:txBody>
      </p:sp>
    </p:spTree>
    <p:extLst>
      <p:ext uri="{BB962C8B-B14F-4D97-AF65-F5344CB8AC3E}">
        <p14:creationId xmlns:p14="http://schemas.microsoft.com/office/powerpoint/2010/main" val="264071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076C-C55A-433E-BAD2-7F55BB23D6CD}"/>
              </a:ext>
            </a:extLst>
          </p:cNvPr>
          <p:cNvSpPr>
            <a:spLocks noGrp="1"/>
          </p:cNvSpPr>
          <p:nvPr>
            <p:ph type="title"/>
          </p:nvPr>
        </p:nvSpPr>
        <p:spPr>
          <a:xfrm>
            <a:off x="646111" y="452718"/>
            <a:ext cx="9404723" cy="810817"/>
          </a:xfrm>
        </p:spPr>
        <p:txBody>
          <a:bodyPr/>
          <a:lstStyle/>
          <a:p>
            <a:pPr algn="r"/>
            <a:r>
              <a:rPr lang="he-IL" dirty="0"/>
              <a:t>בעיות שנוצרות</a:t>
            </a:r>
          </a:p>
        </p:txBody>
      </p:sp>
      <p:sp>
        <p:nvSpPr>
          <p:cNvPr id="3" name="Content Placeholder 2">
            <a:extLst>
              <a:ext uri="{FF2B5EF4-FFF2-40B4-BE49-F238E27FC236}">
                <a16:creationId xmlns:a16="http://schemas.microsoft.com/office/drawing/2014/main" id="{A3D01599-86B8-4078-9537-FF0272A79C4A}"/>
              </a:ext>
            </a:extLst>
          </p:cNvPr>
          <p:cNvSpPr>
            <a:spLocks noGrp="1"/>
          </p:cNvSpPr>
          <p:nvPr>
            <p:ph idx="1"/>
          </p:nvPr>
        </p:nvSpPr>
        <p:spPr>
          <a:xfrm>
            <a:off x="6767541" y="1263535"/>
            <a:ext cx="3283293" cy="436417"/>
          </a:xfrm>
        </p:spPr>
        <p:txBody>
          <a:bodyPr/>
          <a:lstStyle/>
          <a:p>
            <a:pPr marL="0" indent="0" algn="r">
              <a:buNone/>
            </a:pPr>
            <a:r>
              <a:rPr lang="he-IL" dirty="0">
                <a:cs typeface="+mn-cs"/>
              </a:rPr>
              <a:t>אך יש עוד בעיה. למשל:</a:t>
            </a:r>
          </a:p>
        </p:txBody>
      </p:sp>
      <p:sp>
        <p:nvSpPr>
          <p:cNvPr id="4" name="TextBox 3">
            <a:extLst>
              <a:ext uri="{FF2B5EF4-FFF2-40B4-BE49-F238E27FC236}">
                <a16:creationId xmlns:a16="http://schemas.microsoft.com/office/drawing/2014/main" id="{8CF0B551-3514-466E-9A3E-E90889A50773}"/>
              </a:ext>
            </a:extLst>
          </p:cNvPr>
          <p:cNvSpPr txBox="1"/>
          <p:nvPr/>
        </p:nvSpPr>
        <p:spPr>
          <a:xfrm>
            <a:off x="6609005" y="1699952"/>
            <a:ext cx="615874" cy="369332"/>
          </a:xfrm>
          <a:prstGeom prst="rect">
            <a:avLst/>
          </a:prstGeom>
          <a:noFill/>
        </p:spPr>
        <p:txBody>
          <a:bodyPr wrap="none" rtlCol="0">
            <a:spAutoFit/>
          </a:bodyPr>
          <a:lstStyle/>
          <a:p>
            <a:r>
              <a:rPr lang="en-US" dirty="0"/>
              <a:t>5*-3</a:t>
            </a:r>
            <a:endParaRPr lang="LID4096" dirty="0"/>
          </a:p>
        </p:txBody>
      </p:sp>
      <p:sp>
        <p:nvSpPr>
          <p:cNvPr id="5" name="TextBox 4">
            <a:extLst>
              <a:ext uri="{FF2B5EF4-FFF2-40B4-BE49-F238E27FC236}">
                <a16:creationId xmlns:a16="http://schemas.microsoft.com/office/drawing/2014/main" id="{25F52AB3-1A88-461C-9689-F8231F8818D1}"/>
              </a:ext>
            </a:extLst>
          </p:cNvPr>
          <p:cNvSpPr txBox="1"/>
          <p:nvPr/>
        </p:nvSpPr>
        <p:spPr>
          <a:xfrm>
            <a:off x="7050174" y="1699952"/>
            <a:ext cx="3457998" cy="369332"/>
          </a:xfrm>
          <a:prstGeom prst="rect">
            <a:avLst/>
          </a:prstGeom>
          <a:noFill/>
        </p:spPr>
        <p:txBody>
          <a:bodyPr wrap="none" rtlCol="0">
            <a:spAutoFit/>
          </a:bodyPr>
          <a:lstStyle/>
          <a:p>
            <a:pPr algn="r"/>
            <a:r>
              <a:rPr lang="he-IL" dirty="0"/>
              <a:t>מה יקרה אם ננסה להפוך את הביטוי </a:t>
            </a:r>
          </a:p>
        </p:txBody>
      </p:sp>
      <p:sp>
        <p:nvSpPr>
          <p:cNvPr id="6" name="TextBox 5">
            <a:extLst>
              <a:ext uri="{FF2B5EF4-FFF2-40B4-BE49-F238E27FC236}">
                <a16:creationId xmlns:a16="http://schemas.microsoft.com/office/drawing/2014/main" id="{3AA383AD-C0E6-43C7-8DCB-012C2600CCB7}"/>
              </a:ext>
            </a:extLst>
          </p:cNvPr>
          <p:cNvSpPr txBox="1"/>
          <p:nvPr/>
        </p:nvSpPr>
        <p:spPr>
          <a:xfrm>
            <a:off x="6065431" y="1702767"/>
            <a:ext cx="647934" cy="369332"/>
          </a:xfrm>
          <a:prstGeom prst="rect">
            <a:avLst/>
          </a:prstGeom>
          <a:noFill/>
        </p:spPr>
        <p:txBody>
          <a:bodyPr wrap="none" rtlCol="0">
            <a:spAutoFit/>
          </a:bodyPr>
          <a:lstStyle/>
          <a:p>
            <a:r>
              <a:rPr lang="he-IL" dirty="0"/>
              <a:t>לעץ?</a:t>
            </a:r>
            <a:endParaRPr lang="LID4096" dirty="0"/>
          </a:p>
        </p:txBody>
      </p:sp>
      <p:sp>
        <p:nvSpPr>
          <p:cNvPr id="7" name="TextBox 6">
            <a:extLst>
              <a:ext uri="{FF2B5EF4-FFF2-40B4-BE49-F238E27FC236}">
                <a16:creationId xmlns:a16="http://schemas.microsoft.com/office/drawing/2014/main" id="{23E9EABB-961A-4BF6-815A-1C84728E895B}"/>
              </a:ext>
            </a:extLst>
          </p:cNvPr>
          <p:cNvSpPr txBox="1"/>
          <p:nvPr/>
        </p:nvSpPr>
        <p:spPr>
          <a:xfrm>
            <a:off x="1910962" y="2182536"/>
            <a:ext cx="8597210" cy="369332"/>
          </a:xfrm>
          <a:prstGeom prst="rect">
            <a:avLst/>
          </a:prstGeom>
          <a:noFill/>
        </p:spPr>
        <p:txBody>
          <a:bodyPr wrap="square" rtlCol="0">
            <a:spAutoFit/>
          </a:bodyPr>
          <a:lstStyle/>
          <a:p>
            <a:pPr algn="r"/>
            <a:r>
              <a:rPr lang="he-IL" dirty="0"/>
              <a:t>מה שיקרה, האלגוריתם ימצא מינוס. עכשיו, ילדו הימני יהיה 3, שזה נכון. אבל ילדו השמאלי יהיה </a:t>
            </a:r>
          </a:p>
        </p:txBody>
      </p:sp>
      <p:sp>
        <p:nvSpPr>
          <p:cNvPr id="8" name="TextBox 7">
            <a:extLst>
              <a:ext uri="{FF2B5EF4-FFF2-40B4-BE49-F238E27FC236}">
                <a16:creationId xmlns:a16="http://schemas.microsoft.com/office/drawing/2014/main" id="{E0B91EFB-B07D-49A8-8A75-7AB299A715F4}"/>
              </a:ext>
            </a:extLst>
          </p:cNvPr>
          <p:cNvSpPr txBox="1"/>
          <p:nvPr/>
        </p:nvSpPr>
        <p:spPr>
          <a:xfrm>
            <a:off x="1549304" y="2199770"/>
            <a:ext cx="574196" cy="369332"/>
          </a:xfrm>
          <a:prstGeom prst="rect">
            <a:avLst/>
          </a:prstGeom>
          <a:noFill/>
        </p:spPr>
        <p:txBody>
          <a:bodyPr wrap="none" rtlCol="0">
            <a:spAutoFit/>
          </a:bodyPr>
          <a:lstStyle/>
          <a:p>
            <a:r>
              <a:rPr lang="he-IL" dirty="0"/>
              <a:t>"</a:t>
            </a:r>
            <a:r>
              <a:rPr lang="en-US" dirty="0"/>
              <a:t>5*</a:t>
            </a:r>
            <a:r>
              <a:rPr lang="he-IL" dirty="0"/>
              <a:t>"</a:t>
            </a:r>
            <a:endParaRPr lang="LID4096" dirty="0"/>
          </a:p>
        </p:txBody>
      </p:sp>
      <p:sp>
        <p:nvSpPr>
          <p:cNvPr id="9" name="TextBox 8">
            <a:extLst>
              <a:ext uri="{FF2B5EF4-FFF2-40B4-BE49-F238E27FC236}">
                <a16:creationId xmlns:a16="http://schemas.microsoft.com/office/drawing/2014/main" id="{F91BF7F1-DC95-411B-B295-E585B6463499}"/>
              </a:ext>
            </a:extLst>
          </p:cNvPr>
          <p:cNvSpPr txBox="1"/>
          <p:nvPr/>
        </p:nvSpPr>
        <p:spPr>
          <a:xfrm>
            <a:off x="1114441" y="2191153"/>
            <a:ext cx="569387" cy="369332"/>
          </a:xfrm>
          <a:prstGeom prst="rect">
            <a:avLst/>
          </a:prstGeom>
          <a:noFill/>
        </p:spPr>
        <p:txBody>
          <a:bodyPr wrap="none" rtlCol="0">
            <a:spAutoFit/>
          </a:bodyPr>
          <a:lstStyle/>
          <a:p>
            <a:r>
              <a:rPr lang="he-IL" dirty="0"/>
              <a:t>???</a:t>
            </a:r>
            <a:endParaRPr lang="LID4096" dirty="0"/>
          </a:p>
        </p:txBody>
      </p:sp>
      <p:sp>
        <p:nvSpPr>
          <p:cNvPr id="14" name="TextBox 13">
            <a:extLst>
              <a:ext uri="{FF2B5EF4-FFF2-40B4-BE49-F238E27FC236}">
                <a16:creationId xmlns:a16="http://schemas.microsoft.com/office/drawing/2014/main" id="{461EA4D3-DED1-4160-AFA8-53B8EB3CEE03}"/>
              </a:ext>
            </a:extLst>
          </p:cNvPr>
          <p:cNvSpPr txBox="1"/>
          <p:nvPr/>
        </p:nvSpPr>
        <p:spPr>
          <a:xfrm>
            <a:off x="1263562" y="2560485"/>
            <a:ext cx="9244610" cy="1477328"/>
          </a:xfrm>
          <a:prstGeom prst="rect">
            <a:avLst/>
          </a:prstGeom>
          <a:noFill/>
        </p:spPr>
        <p:txBody>
          <a:bodyPr wrap="square" rtlCol="0">
            <a:spAutoFit/>
          </a:bodyPr>
          <a:lstStyle/>
          <a:p>
            <a:pPr algn="r"/>
            <a:r>
              <a:rPr lang="he-IL" dirty="0"/>
              <a:t>הטעות שלנו כאן נובעת מההנחה השגויה שכשכתוב - הכוונה היא לחיסור, כאשר למעשה הכוונה ב- הוא בכלל תיאור של מספר שלילי. </a:t>
            </a:r>
          </a:p>
          <a:p>
            <a:pPr algn="r"/>
            <a:r>
              <a:rPr lang="he-IL" dirty="0"/>
              <a:t>הפתרון הוא שינוי בדרך שאנחנו מחפשים אופרטורים בביטוי מתמטי.</a:t>
            </a:r>
          </a:p>
          <a:p>
            <a:pPr algn="r"/>
            <a:r>
              <a:rPr lang="he-IL" dirty="0"/>
              <a:t>אם עד עכשיו כל - שהיה החזרנו בלי לשאול שאלות, הפעם נוודא שאין לפניו כפל (וגם צריך לוודא שאין לפניו עוד -,+, או חילוק, מכיוון שאותה בעיה תקרה איתם, לדוגמה בביטוי       )</a:t>
            </a:r>
          </a:p>
        </p:txBody>
      </p:sp>
      <p:sp>
        <p:nvSpPr>
          <p:cNvPr id="15" name="TextBox 14">
            <a:extLst>
              <a:ext uri="{FF2B5EF4-FFF2-40B4-BE49-F238E27FC236}">
                <a16:creationId xmlns:a16="http://schemas.microsoft.com/office/drawing/2014/main" id="{13638B3D-E40C-42BC-927D-A69E1787016F}"/>
              </a:ext>
            </a:extLst>
          </p:cNvPr>
          <p:cNvSpPr txBox="1"/>
          <p:nvPr/>
        </p:nvSpPr>
        <p:spPr>
          <a:xfrm>
            <a:off x="3591098" y="3677098"/>
            <a:ext cx="595035" cy="369332"/>
          </a:xfrm>
          <a:prstGeom prst="rect">
            <a:avLst/>
          </a:prstGeom>
          <a:noFill/>
        </p:spPr>
        <p:txBody>
          <a:bodyPr wrap="none" rtlCol="0">
            <a:spAutoFit/>
          </a:bodyPr>
          <a:lstStyle/>
          <a:p>
            <a:r>
              <a:rPr lang="en-US" dirty="0"/>
              <a:t>3--5</a:t>
            </a:r>
            <a:endParaRPr lang="LID4096" dirty="0"/>
          </a:p>
        </p:txBody>
      </p:sp>
      <p:sp>
        <p:nvSpPr>
          <p:cNvPr id="29" name="TextBox 28">
            <a:extLst>
              <a:ext uri="{FF2B5EF4-FFF2-40B4-BE49-F238E27FC236}">
                <a16:creationId xmlns:a16="http://schemas.microsoft.com/office/drawing/2014/main" id="{5DA404CF-4681-4259-9550-2CB513538785}"/>
              </a:ext>
            </a:extLst>
          </p:cNvPr>
          <p:cNvSpPr txBox="1"/>
          <p:nvPr/>
        </p:nvSpPr>
        <p:spPr>
          <a:xfrm>
            <a:off x="7390011" y="4139738"/>
            <a:ext cx="3118161" cy="369332"/>
          </a:xfrm>
          <a:prstGeom prst="rect">
            <a:avLst/>
          </a:prstGeom>
          <a:noFill/>
        </p:spPr>
        <p:txBody>
          <a:bodyPr wrap="none" rtlCol="0">
            <a:spAutoFit/>
          </a:bodyPr>
          <a:lstStyle/>
          <a:p>
            <a:pPr algn="r"/>
            <a:r>
              <a:rPr lang="he-IL" dirty="0"/>
              <a:t>קחו לדוגמה את הביטויים הבאים:</a:t>
            </a:r>
            <a:endParaRPr lang="LID4096" dirty="0"/>
          </a:p>
        </p:txBody>
      </p:sp>
      <p:sp>
        <p:nvSpPr>
          <p:cNvPr id="30" name="TextBox 29">
            <a:extLst>
              <a:ext uri="{FF2B5EF4-FFF2-40B4-BE49-F238E27FC236}">
                <a16:creationId xmlns:a16="http://schemas.microsoft.com/office/drawing/2014/main" id="{AEFC3EB5-ABBA-4C68-9086-03A8659D81EC}"/>
              </a:ext>
            </a:extLst>
          </p:cNvPr>
          <p:cNvSpPr txBox="1"/>
          <p:nvPr/>
        </p:nvSpPr>
        <p:spPr>
          <a:xfrm>
            <a:off x="6564303" y="4117137"/>
            <a:ext cx="971741" cy="2585323"/>
          </a:xfrm>
          <a:prstGeom prst="rect">
            <a:avLst/>
          </a:prstGeom>
          <a:noFill/>
        </p:spPr>
        <p:txBody>
          <a:bodyPr wrap="none" rtlCol="0">
            <a:spAutoFit/>
          </a:bodyPr>
          <a:lstStyle/>
          <a:p>
            <a:r>
              <a:rPr lang="en-US" dirty="0"/>
              <a:t>3--5</a:t>
            </a:r>
            <a:endParaRPr lang="he-IL" dirty="0"/>
          </a:p>
          <a:p>
            <a:endParaRPr lang="en-US" dirty="0"/>
          </a:p>
          <a:p>
            <a:r>
              <a:rPr lang="en-US" dirty="0"/>
              <a:t>3++5</a:t>
            </a:r>
            <a:endParaRPr lang="he-IL" dirty="0"/>
          </a:p>
          <a:p>
            <a:endParaRPr lang="en-US" dirty="0"/>
          </a:p>
          <a:p>
            <a:r>
              <a:rPr lang="en-US" dirty="0"/>
              <a:t>3-+--5</a:t>
            </a:r>
            <a:endParaRPr lang="he-IL" dirty="0"/>
          </a:p>
          <a:p>
            <a:endParaRPr lang="en-US" dirty="0"/>
          </a:p>
          <a:p>
            <a:r>
              <a:rPr lang="en-US" dirty="0"/>
              <a:t>3*---5</a:t>
            </a:r>
            <a:endParaRPr lang="he-IL" dirty="0"/>
          </a:p>
          <a:p>
            <a:endParaRPr lang="en-US" dirty="0"/>
          </a:p>
          <a:p>
            <a:r>
              <a:rPr lang="en-US" dirty="0"/>
              <a:t>3*+-+-5</a:t>
            </a:r>
            <a:endParaRPr lang="LID4096" dirty="0"/>
          </a:p>
        </p:txBody>
      </p:sp>
      <p:sp>
        <p:nvSpPr>
          <p:cNvPr id="31" name="TextBox 30">
            <a:extLst>
              <a:ext uri="{FF2B5EF4-FFF2-40B4-BE49-F238E27FC236}">
                <a16:creationId xmlns:a16="http://schemas.microsoft.com/office/drawing/2014/main" id="{6F50FED1-1CCA-46FF-A7B0-2AB28A084D78}"/>
              </a:ext>
            </a:extLst>
          </p:cNvPr>
          <p:cNvSpPr txBox="1"/>
          <p:nvPr/>
        </p:nvSpPr>
        <p:spPr>
          <a:xfrm>
            <a:off x="7390010" y="4426329"/>
            <a:ext cx="3118161" cy="1754326"/>
          </a:xfrm>
          <a:prstGeom prst="rect">
            <a:avLst/>
          </a:prstGeom>
          <a:noFill/>
        </p:spPr>
        <p:txBody>
          <a:bodyPr wrap="square" rtlCol="0">
            <a:spAutoFit/>
          </a:bodyPr>
          <a:lstStyle/>
          <a:p>
            <a:pPr algn="r"/>
            <a:r>
              <a:rPr lang="he-IL" dirty="0"/>
              <a:t>כל הביטויים האלה הגיוניים וניתנים לחישוב.</a:t>
            </a:r>
          </a:p>
          <a:p>
            <a:pPr algn="r"/>
            <a:r>
              <a:rPr lang="he-IL" dirty="0"/>
              <a:t>אנחנו פשוט צריכים להסכים שהאופרטור הראשון הוא האופרטור שאין אחריו עוד אופרטור.</a:t>
            </a:r>
          </a:p>
        </p:txBody>
      </p:sp>
      <p:sp>
        <p:nvSpPr>
          <p:cNvPr id="10" name="TextBox 9">
            <a:extLst>
              <a:ext uri="{FF2B5EF4-FFF2-40B4-BE49-F238E27FC236}">
                <a16:creationId xmlns:a16="http://schemas.microsoft.com/office/drawing/2014/main" id="{6C543556-BD40-4DAF-83FF-3100583A548C}"/>
              </a:ext>
            </a:extLst>
          </p:cNvPr>
          <p:cNvSpPr txBox="1"/>
          <p:nvPr/>
        </p:nvSpPr>
        <p:spPr>
          <a:xfrm>
            <a:off x="5352778" y="4176354"/>
            <a:ext cx="1359667" cy="261610"/>
          </a:xfrm>
          <a:prstGeom prst="rect">
            <a:avLst/>
          </a:prstGeom>
          <a:noFill/>
        </p:spPr>
        <p:txBody>
          <a:bodyPr wrap="none" rtlCol="0">
            <a:spAutoFit/>
          </a:bodyPr>
          <a:lstStyle/>
          <a:p>
            <a:pPr algn="ctr"/>
            <a:r>
              <a:rPr lang="en-US" sz="1100" dirty="0"/>
              <a:t>findOperator(“-”)</a:t>
            </a:r>
            <a:endParaRPr lang="LID4096" sz="1100" dirty="0"/>
          </a:p>
        </p:txBody>
      </p:sp>
      <p:sp>
        <p:nvSpPr>
          <p:cNvPr id="11" name="TextBox 10">
            <a:extLst>
              <a:ext uri="{FF2B5EF4-FFF2-40B4-BE49-F238E27FC236}">
                <a16:creationId xmlns:a16="http://schemas.microsoft.com/office/drawing/2014/main" id="{3B8C9458-C950-474A-B52B-98705BDA7CFE}"/>
              </a:ext>
            </a:extLst>
          </p:cNvPr>
          <p:cNvSpPr txBox="1"/>
          <p:nvPr/>
        </p:nvSpPr>
        <p:spPr>
          <a:xfrm>
            <a:off x="5220817" y="4733244"/>
            <a:ext cx="1398139" cy="261610"/>
          </a:xfrm>
          <a:prstGeom prst="rect">
            <a:avLst/>
          </a:prstGeom>
          <a:noFill/>
        </p:spPr>
        <p:txBody>
          <a:bodyPr wrap="none" rtlCol="0">
            <a:spAutoFit/>
          </a:bodyPr>
          <a:lstStyle/>
          <a:p>
            <a:pPr algn="ctr"/>
            <a:r>
              <a:rPr lang="en-US" sz="1100" dirty="0"/>
              <a:t>findOperator(“+”)</a:t>
            </a:r>
            <a:endParaRPr lang="LID4096" sz="1100" dirty="0"/>
          </a:p>
        </p:txBody>
      </p:sp>
      <p:sp>
        <p:nvSpPr>
          <p:cNvPr id="19" name="TextBox 18">
            <a:extLst>
              <a:ext uri="{FF2B5EF4-FFF2-40B4-BE49-F238E27FC236}">
                <a16:creationId xmlns:a16="http://schemas.microsoft.com/office/drawing/2014/main" id="{239004A8-FFF0-4143-AE46-D8FF5456FA3E}"/>
              </a:ext>
            </a:extLst>
          </p:cNvPr>
          <p:cNvSpPr txBox="1"/>
          <p:nvPr/>
        </p:nvSpPr>
        <p:spPr>
          <a:xfrm>
            <a:off x="5038823" y="4183142"/>
            <a:ext cx="466794" cy="261610"/>
          </a:xfrm>
          <a:prstGeom prst="rect">
            <a:avLst/>
          </a:prstGeom>
          <a:noFill/>
        </p:spPr>
        <p:txBody>
          <a:bodyPr wrap="none" rtlCol="0">
            <a:spAutoFit/>
          </a:bodyPr>
          <a:lstStyle/>
          <a:p>
            <a:pPr algn="r"/>
            <a:r>
              <a:rPr lang="he-IL" sz="1100" dirty="0"/>
              <a:t>יחזיר</a:t>
            </a:r>
            <a:endParaRPr lang="LID4096" sz="1100" dirty="0"/>
          </a:p>
        </p:txBody>
      </p:sp>
      <p:sp>
        <p:nvSpPr>
          <p:cNvPr id="21" name="TextBox 20">
            <a:extLst>
              <a:ext uri="{FF2B5EF4-FFF2-40B4-BE49-F238E27FC236}">
                <a16:creationId xmlns:a16="http://schemas.microsoft.com/office/drawing/2014/main" id="{D03B898A-1598-4F57-B117-C24A7EE75466}"/>
              </a:ext>
            </a:extLst>
          </p:cNvPr>
          <p:cNvSpPr txBox="1"/>
          <p:nvPr/>
        </p:nvSpPr>
        <p:spPr>
          <a:xfrm>
            <a:off x="4880732" y="4721344"/>
            <a:ext cx="466794" cy="261610"/>
          </a:xfrm>
          <a:prstGeom prst="rect">
            <a:avLst/>
          </a:prstGeom>
          <a:noFill/>
        </p:spPr>
        <p:txBody>
          <a:bodyPr wrap="none" rtlCol="0">
            <a:spAutoFit/>
          </a:bodyPr>
          <a:lstStyle/>
          <a:p>
            <a:pPr algn="r"/>
            <a:r>
              <a:rPr lang="he-IL" sz="1100" dirty="0"/>
              <a:t>יחזיר</a:t>
            </a:r>
            <a:endParaRPr lang="LID4096" sz="1100" dirty="0"/>
          </a:p>
        </p:txBody>
      </p:sp>
      <p:sp>
        <p:nvSpPr>
          <p:cNvPr id="23" name="TextBox 22">
            <a:extLst>
              <a:ext uri="{FF2B5EF4-FFF2-40B4-BE49-F238E27FC236}">
                <a16:creationId xmlns:a16="http://schemas.microsoft.com/office/drawing/2014/main" id="{E61A724D-128C-42BB-8985-889B736DC143}"/>
              </a:ext>
            </a:extLst>
          </p:cNvPr>
          <p:cNvSpPr txBox="1"/>
          <p:nvPr/>
        </p:nvSpPr>
        <p:spPr>
          <a:xfrm>
            <a:off x="5253653" y="5234495"/>
            <a:ext cx="1398140" cy="261610"/>
          </a:xfrm>
          <a:prstGeom prst="rect">
            <a:avLst/>
          </a:prstGeom>
          <a:noFill/>
        </p:spPr>
        <p:txBody>
          <a:bodyPr wrap="none" rtlCol="0">
            <a:spAutoFit/>
          </a:bodyPr>
          <a:lstStyle/>
          <a:p>
            <a:pPr algn="ctr"/>
            <a:r>
              <a:rPr lang="en-US" sz="1100" dirty="0"/>
              <a:t>findOperator(“+”)</a:t>
            </a:r>
            <a:endParaRPr lang="LID4096" sz="1100" dirty="0"/>
          </a:p>
        </p:txBody>
      </p:sp>
      <p:sp>
        <p:nvSpPr>
          <p:cNvPr id="24" name="TextBox 23">
            <a:extLst>
              <a:ext uri="{FF2B5EF4-FFF2-40B4-BE49-F238E27FC236}">
                <a16:creationId xmlns:a16="http://schemas.microsoft.com/office/drawing/2014/main" id="{F970662E-6286-4BE7-85DD-75EDB259FDD1}"/>
              </a:ext>
            </a:extLst>
          </p:cNvPr>
          <p:cNvSpPr txBox="1"/>
          <p:nvPr/>
        </p:nvSpPr>
        <p:spPr>
          <a:xfrm>
            <a:off x="4900411" y="5248120"/>
            <a:ext cx="466794" cy="261610"/>
          </a:xfrm>
          <a:prstGeom prst="rect">
            <a:avLst/>
          </a:prstGeom>
          <a:noFill/>
        </p:spPr>
        <p:txBody>
          <a:bodyPr wrap="none" rtlCol="0">
            <a:spAutoFit/>
          </a:bodyPr>
          <a:lstStyle/>
          <a:p>
            <a:pPr algn="r"/>
            <a:r>
              <a:rPr lang="he-IL" sz="1100" dirty="0"/>
              <a:t>יחזיר</a:t>
            </a:r>
            <a:endParaRPr lang="LID4096" sz="1100" dirty="0"/>
          </a:p>
        </p:txBody>
      </p:sp>
      <p:sp>
        <p:nvSpPr>
          <p:cNvPr id="26" name="TextBox 25">
            <a:extLst>
              <a:ext uri="{FF2B5EF4-FFF2-40B4-BE49-F238E27FC236}">
                <a16:creationId xmlns:a16="http://schemas.microsoft.com/office/drawing/2014/main" id="{4467A3A0-0795-404F-B6E8-444A339F6142}"/>
              </a:ext>
            </a:extLst>
          </p:cNvPr>
          <p:cNvSpPr txBox="1"/>
          <p:nvPr/>
        </p:nvSpPr>
        <p:spPr>
          <a:xfrm>
            <a:off x="5262743" y="5825715"/>
            <a:ext cx="1359667" cy="261610"/>
          </a:xfrm>
          <a:prstGeom prst="rect">
            <a:avLst/>
          </a:prstGeom>
          <a:noFill/>
        </p:spPr>
        <p:txBody>
          <a:bodyPr wrap="none" rtlCol="0">
            <a:spAutoFit/>
          </a:bodyPr>
          <a:lstStyle/>
          <a:p>
            <a:pPr algn="ctr"/>
            <a:r>
              <a:rPr lang="en-US" sz="1100" dirty="0"/>
              <a:t>findOperator(“</a:t>
            </a:r>
            <a:r>
              <a:rPr lang="he-IL" sz="1100" dirty="0"/>
              <a:t>-</a:t>
            </a:r>
            <a:r>
              <a:rPr lang="en-US" sz="1100" dirty="0"/>
              <a:t>”)</a:t>
            </a:r>
            <a:endParaRPr lang="LID4096" sz="1100" dirty="0"/>
          </a:p>
        </p:txBody>
      </p:sp>
      <p:sp>
        <p:nvSpPr>
          <p:cNvPr id="28" name="TextBox 27">
            <a:extLst>
              <a:ext uri="{FF2B5EF4-FFF2-40B4-BE49-F238E27FC236}">
                <a16:creationId xmlns:a16="http://schemas.microsoft.com/office/drawing/2014/main" id="{766BC3ED-B08A-4AEB-8E76-550B0DB8AFD7}"/>
              </a:ext>
            </a:extLst>
          </p:cNvPr>
          <p:cNvSpPr txBox="1"/>
          <p:nvPr/>
        </p:nvSpPr>
        <p:spPr>
          <a:xfrm>
            <a:off x="4881678" y="5815366"/>
            <a:ext cx="466794" cy="261610"/>
          </a:xfrm>
          <a:prstGeom prst="rect">
            <a:avLst/>
          </a:prstGeom>
          <a:noFill/>
        </p:spPr>
        <p:txBody>
          <a:bodyPr wrap="none" rtlCol="0">
            <a:spAutoFit/>
          </a:bodyPr>
          <a:lstStyle/>
          <a:p>
            <a:pPr algn="r"/>
            <a:r>
              <a:rPr lang="he-IL" sz="1100" dirty="0"/>
              <a:t>יחזיר</a:t>
            </a:r>
            <a:endParaRPr lang="LID4096" sz="1100" dirty="0"/>
          </a:p>
        </p:txBody>
      </p:sp>
      <p:sp>
        <p:nvSpPr>
          <p:cNvPr id="36" name="TextBox 35">
            <a:extLst>
              <a:ext uri="{FF2B5EF4-FFF2-40B4-BE49-F238E27FC236}">
                <a16:creationId xmlns:a16="http://schemas.microsoft.com/office/drawing/2014/main" id="{4E0BCD0C-F54E-4E2B-86D7-DD53575357B7}"/>
              </a:ext>
            </a:extLst>
          </p:cNvPr>
          <p:cNvSpPr txBox="1"/>
          <p:nvPr/>
        </p:nvSpPr>
        <p:spPr>
          <a:xfrm>
            <a:off x="5275470" y="6403310"/>
            <a:ext cx="1398139" cy="261610"/>
          </a:xfrm>
          <a:prstGeom prst="rect">
            <a:avLst/>
          </a:prstGeom>
          <a:noFill/>
        </p:spPr>
        <p:txBody>
          <a:bodyPr wrap="none" rtlCol="0">
            <a:spAutoFit/>
          </a:bodyPr>
          <a:lstStyle/>
          <a:p>
            <a:pPr algn="ctr"/>
            <a:r>
              <a:rPr lang="en-US" sz="1100" dirty="0"/>
              <a:t>findOperator(“+”)</a:t>
            </a:r>
            <a:endParaRPr lang="LID4096" sz="1100" dirty="0"/>
          </a:p>
        </p:txBody>
      </p:sp>
      <p:sp>
        <p:nvSpPr>
          <p:cNvPr id="38" name="TextBox 37">
            <a:extLst>
              <a:ext uri="{FF2B5EF4-FFF2-40B4-BE49-F238E27FC236}">
                <a16:creationId xmlns:a16="http://schemas.microsoft.com/office/drawing/2014/main" id="{A0814182-798A-47A6-80D5-71C1E0D4E18C}"/>
              </a:ext>
            </a:extLst>
          </p:cNvPr>
          <p:cNvSpPr txBox="1"/>
          <p:nvPr/>
        </p:nvSpPr>
        <p:spPr>
          <a:xfrm>
            <a:off x="4894476" y="6389518"/>
            <a:ext cx="466794" cy="261610"/>
          </a:xfrm>
          <a:prstGeom prst="rect">
            <a:avLst/>
          </a:prstGeom>
          <a:noFill/>
        </p:spPr>
        <p:txBody>
          <a:bodyPr wrap="none" rtlCol="0">
            <a:spAutoFit/>
          </a:bodyPr>
          <a:lstStyle/>
          <a:p>
            <a:pPr algn="r"/>
            <a:r>
              <a:rPr lang="he-IL" sz="1100" dirty="0"/>
              <a:t>יחזיר</a:t>
            </a:r>
            <a:endParaRPr lang="LID4096" sz="1100" dirty="0"/>
          </a:p>
        </p:txBody>
      </p:sp>
      <p:sp>
        <p:nvSpPr>
          <p:cNvPr id="42" name="TextBox 41">
            <a:extLst>
              <a:ext uri="{FF2B5EF4-FFF2-40B4-BE49-F238E27FC236}">
                <a16:creationId xmlns:a16="http://schemas.microsoft.com/office/drawing/2014/main" id="{7FFE2592-2A86-49BE-8AE6-4CFC7ED099DA}"/>
              </a:ext>
            </a:extLst>
          </p:cNvPr>
          <p:cNvSpPr txBox="1"/>
          <p:nvPr/>
        </p:nvSpPr>
        <p:spPr>
          <a:xfrm>
            <a:off x="3145604" y="5230197"/>
            <a:ext cx="1394934" cy="261610"/>
          </a:xfrm>
          <a:prstGeom prst="rect">
            <a:avLst/>
          </a:prstGeom>
          <a:noFill/>
        </p:spPr>
        <p:txBody>
          <a:bodyPr wrap="none" rtlCol="0">
            <a:spAutoFit/>
          </a:bodyPr>
          <a:lstStyle/>
          <a:p>
            <a:pPr algn="ctr"/>
            <a:r>
              <a:rPr lang="en-US" sz="1100" dirty="0"/>
              <a:t>findOperator(“</a:t>
            </a:r>
            <a:r>
              <a:rPr lang="he-IL" sz="1100" dirty="0"/>
              <a:t>-</a:t>
            </a:r>
            <a:r>
              <a:rPr lang="en-US" sz="1100" dirty="0"/>
              <a:t>”)</a:t>
            </a:r>
            <a:r>
              <a:rPr lang="he-IL" sz="1100" dirty="0"/>
              <a:t>ו</a:t>
            </a:r>
            <a:endParaRPr lang="LID4096" sz="1100" dirty="0"/>
          </a:p>
        </p:txBody>
      </p:sp>
      <p:sp>
        <p:nvSpPr>
          <p:cNvPr id="44" name="TextBox 43">
            <a:extLst>
              <a:ext uri="{FF2B5EF4-FFF2-40B4-BE49-F238E27FC236}">
                <a16:creationId xmlns:a16="http://schemas.microsoft.com/office/drawing/2014/main" id="{60F9F814-10C2-46AA-9C13-3835AFB5E36D}"/>
              </a:ext>
            </a:extLst>
          </p:cNvPr>
          <p:cNvSpPr txBox="1"/>
          <p:nvPr/>
        </p:nvSpPr>
        <p:spPr>
          <a:xfrm>
            <a:off x="2792811" y="5230197"/>
            <a:ext cx="466794" cy="261610"/>
          </a:xfrm>
          <a:prstGeom prst="rect">
            <a:avLst/>
          </a:prstGeom>
          <a:noFill/>
        </p:spPr>
        <p:txBody>
          <a:bodyPr wrap="none" rtlCol="0">
            <a:spAutoFit/>
          </a:bodyPr>
          <a:lstStyle/>
          <a:p>
            <a:pPr algn="r"/>
            <a:r>
              <a:rPr lang="he-IL" sz="1100" dirty="0"/>
              <a:t>יחזיר</a:t>
            </a:r>
            <a:endParaRPr lang="LID4096" sz="1100" dirty="0"/>
          </a:p>
        </p:txBody>
      </p:sp>
      <p:sp>
        <p:nvSpPr>
          <p:cNvPr id="46" name="TextBox 45">
            <a:extLst>
              <a:ext uri="{FF2B5EF4-FFF2-40B4-BE49-F238E27FC236}">
                <a16:creationId xmlns:a16="http://schemas.microsoft.com/office/drawing/2014/main" id="{1AA49E9C-C489-49E0-A7F7-C1E7306BA5EC}"/>
              </a:ext>
            </a:extLst>
          </p:cNvPr>
          <p:cNvSpPr txBox="1"/>
          <p:nvPr/>
        </p:nvSpPr>
        <p:spPr>
          <a:xfrm>
            <a:off x="2626032" y="5249482"/>
            <a:ext cx="263214" cy="261610"/>
          </a:xfrm>
          <a:prstGeom prst="rect">
            <a:avLst/>
          </a:prstGeom>
          <a:noFill/>
        </p:spPr>
        <p:txBody>
          <a:bodyPr wrap="none" rtlCol="0">
            <a:spAutoFit/>
          </a:bodyPr>
          <a:lstStyle/>
          <a:p>
            <a:r>
              <a:rPr lang="he-IL" sz="1100" dirty="0"/>
              <a:t>1</a:t>
            </a:r>
            <a:endParaRPr lang="LID4096" sz="1100" dirty="0"/>
          </a:p>
        </p:txBody>
      </p:sp>
      <p:sp>
        <p:nvSpPr>
          <p:cNvPr id="49" name="TextBox 48">
            <a:extLst>
              <a:ext uri="{FF2B5EF4-FFF2-40B4-BE49-F238E27FC236}">
                <a16:creationId xmlns:a16="http://schemas.microsoft.com/office/drawing/2014/main" id="{9FE6B5FE-1F8F-4C4E-B095-C6020CF0BA58}"/>
              </a:ext>
            </a:extLst>
          </p:cNvPr>
          <p:cNvSpPr txBox="1"/>
          <p:nvPr/>
        </p:nvSpPr>
        <p:spPr>
          <a:xfrm>
            <a:off x="4886027" y="4165703"/>
            <a:ext cx="234659" cy="261610"/>
          </a:xfrm>
          <a:prstGeom prst="rect">
            <a:avLst/>
          </a:prstGeom>
          <a:noFill/>
        </p:spPr>
        <p:txBody>
          <a:bodyPr wrap="square" rtlCol="0">
            <a:spAutoFit/>
          </a:bodyPr>
          <a:lstStyle/>
          <a:p>
            <a:r>
              <a:rPr lang="he-IL" sz="1100" dirty="0"/>
              <a:t>1</a:t>
            </a:r>
            <a:endParaRPr lang="LID4096" sz="1100" dirty="0"/>
          </a:p>
        </p:txBody>
      </p:sp>
      <p:sp>
        <p:nvSpPr>
          <p:cNvPr id="51" name="TextBox 50">
            <a:extLst>
              <a:ext uri="{FF2B5EF4-FFF2-40B4-BE49-F238E27FC236}">
                <a16:creationId xmlns:a16="http://schemas.microsoft.com/office/drawing/2014/main" id="{D6F2DF6F-0BFA-47A8-9F6F-F19AFC9363C3}"/>
              </a:ext>
            </a:extLst>
          </p:cNvPr>
          <p:cNvSpPr txBox="1"/>
          <p:nvPr/>
        </p:nvSpPr>
        <p:spPr>
          <a:xfrm>
            <a:off x="4681162" y="4705887"/>
            <a:ext cx="263214" cy="261610"/>
          </a:xfrm>
          <a:prstGeom prst="rect">
            <a:avLst/>
          </a:prstGeom>
          <a:noFill/>
        </p:spPr>
        <p:txBody>
          <a:bodyPr wrap="none" rtlCol="0">
            <a:spAutoFit/>
          </a:bodyPr>
          <a:lstStyle/>
          <a:p>
            <a:r>
              <a:rPr lang="he-IL" sz="1100" dirty="0"/>
              <a:t>1</a:t>
            </a:r>
            <a:endParaRPr lang="LID4096" sz="1100" dirty="0"/>
          </a:p>
        </p:txBody>
      </p:sp>
      <p:sp>
        <p:nvSpPr>
          <p:cNvPr id="53" name="TextBox 52">
            <a:extLst>
              <a:ext uri="{FF2B5EF4-FFF2-40B4-BE49-F238E27FC236}">
                <a16:creationId xmlns:a16="http://schemas.microsoft.com/office/drawing/2014/main" id="{C5C6C472-4A50-40FA-A5A2-170D7307733F}"/>
              </a:ext>
            </a:extLst>
          </p:cNvPr>
          <p:cNvSpPr txBox="1"/>
          <p:nvPr/>
        </p:nvSpPr>
        <p:spPr>
          <a:xfrm>
            <a:off x="4392741" y="6375726"/>
            <a:ext cx="619080" cy="261610"/>
          </a:xfrm>
          <a:prstGeom prst="rect">
            <a:avLst/>
          </a:prstGeom>
          <a:noFill/>
        </p:spPr>
        <p:txBody>
          <a:bodyPr wrap="none" rtlCol="0">
            <a:spAutoFit/>
          </a:bodyPr>
          <a:lstStyle/>
          <a:p>
            <a:pPr algn="r"/>
            <a:r>
              <a:rPr lang="he-IL" sz="1100" b="1" dirty="0"/>
              <a:t>לא קיים</a:t>
            </a:r>
            <a:endParaRPr lang="LID4096" sz="1100" b="1" dirty="0"/>
          </a:p>
        </p:txBody>
      </p:sp>
      <p:sp>
        <p:nvSpPr>
          <p:cNvPr id="55" name="TextBox 54">
            <a:extLst>
              <a:ext uri="{FF2B5EF4-FFF2-40B4-BE49-F238E27FC236}">
                <a16:creationId xmlns:a16="http://schemas.microsoft.com/office/drawing/2014/main" id="{B8ACC9E7-2345-49ED-99D8-C92D19BBEC5E}"/>
              </a:ext>
            </a:extLst>
          </p:cNvPr>
          <p:cNvSpPr txBox="1"/>
          <p:nvPr/>
        </p:nvSpPr>
        <p:spPr>
          <a:xfrm>
            <a:off x="4419743" y="5815366"/>
            <a:ext cx="619080" cy="261610"/>
          </a:xfrm>
          <a:prstGeom prst="rect">
            <a:avLst/>
          </a:prstGeom>
          <a:noFill/>
        </p:spPr>
        <p:txBody>
          <a:bodyPr wrap="none" rtlCol="0">
            <a:spAutoFit/>
          </a:bodyPr>
          <a:lstStyle/>
          <a:p>
            <a:pPr algn="r"/>
            <a:r>
              <a:rPr lang="he-IL" sz="1100" b="1" dirty="0"/>
              <a:t>לא קיים</a:t>
            </a:r>
            <a:endParaRPr lang="LID4096" sz="1100" b="1" dirty="0"/>
          </a:p>
        </p:txBody>
      </p:sp>
      <p:sp>
        <p:nvSpPr>
          <p:cNvPr id="66" name="TextBox 65">
            <a:extLst>
              <a:ext uri="{FF2B5EF4-FFF2-40B4-BE49-F238E27FC236}">
                <a16:creationId xmlns:a16="http://schemas.microsoft.com/office/drawing/2014/main" id="{2EE800F1-8879-4B00-A7B1-DC410C1C6026}"/>
              </a:ext>
            </a:extLst>
          </p:cNvPr>
          <p:cNvSpPr txBox="1"/>
          <p:nvPr/>
        </p:nvSpPr>
        <p:spPr>
          <a:xfrm>
            <a:off x="4434399" y="5241214"/>
            <a:ext cx="619080" cy="261610"/>
          </a:xfrm>
          <a:prstGeom prst="rect">
            <a:avLst/>
          </a:prstGeom>
          <a:noFill/>
        </p:spPr>
        <p:txBody>
          <a:bodyPr wrap="none" rtlCol="0">
            <a:spAutoFit/>
          </a:bodyPr>
          <a:lstStyle/>
          <a:p>
            <a:pPr algn="r"/>
            <a:r>
              <a:rPr lang="he-IL" sz="1100" b="1" dirty="0"/>
              <a:t>לא קיים</a:t>
            </a:r>
            <a:endParaRPr lang="LID4096" sz="1100" b="1" dirty="0"/>
          </a:p>
        </p:txBody>
      </p:sp>
    </p:spTree>
    <p:extLst>
      <p:ext uri="{BB962C8B-B14F-4D97-AF65-F5344CB8AC3E}">
        <p14:creationId xmlns:p14="http://schemas.microsoft.com/office/powerpoint/2010/main" val="328683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63D-FC3A-48D9-8DFE-4CE447655DA7}"/>
              </a:ext>
            </a:extLst>
          </p:cNvPr>
          <p:cNvSpPr>
            <a:spLocks noGrp="1"/>
          </p:cNvSpPr>
          <p:nvPr>
            <p:ph type="title"/>
          </p:nvPr>
        </p:nvSpPr>
        <p:spPr>
          <a:xfrm>
            <a:off x="646111" y="452718"/>
            <a:ext cx="9404723" cy="847576"/>
          </a:xfrm>
        </p:spPr>
        <p:txBody>
          <a:bodyPr/>
          <a:lstStyle/>
          <a:p>
            <a:pPr algn="r"/>
            <a:r>
              <a:rPr lang="he-IL" dirty="0"/>
              <a:t>דוגמה מעודכנת לפונקציית חיפוש</a:t>
            </a:r>
          </a:p>
        </p:txBody>
      </p:sp>
      <p:sp>
        <p:nvSpPr>
          <p:cNvPr id="3" name="Content Placeholder 2">
            <a:extLst>
              <a:ext uri="{FF2B5EF4-FFF2-40B4-BE49-F238E27FC236}">
                <a16:creationId xmlns:a16="http://schemas.microsoft.com/office/drawing/2014/main" id="{6B47EB8A-69CD-4DEA-A432-D1C6AB661818}"/>
              </a:ext>
            </a:extLst>
          </p:cNvPr>
          <p:cNvSpPr>
            <a:spLocks noGrp="1"/>
          </p:cNvSpPr>
          <p:nvPr>
            <p:ph idx="1"/>
          </p:nvPr>
        </p:nvSpPr>
        <p:spPr>
          <a:xfrm>
            <a:off x="1019422" y="1331259"/>
            <a:ext cx="8946541" cy="2384530"/>
          </a:xfrm>
        </p:spPr>
        <p:txBody>
          <a:bodyPr>
            <a:normAutofit/>
          </a:bodyPr>
          <a:lstStyle/>
          <a:p>
            <a:pPr marL="0" indent="0">
              <a:buNone/>
            </a:pPr>
            <a:r>
              <a:rPr lang="en-US" sz="1800" dirty="0"/>
              <a:t>function </a:t>
            </a:r>
            <a:r>
              <a:rPr lang="en-US" sz="1800" b="1" dirty="0"/>
              <a:t>findOperator</a:t>
            </a:r>
            <a:r>
              <a:rPr lang="en-US" sz="1800" dirty="0"/>
              <a:t> takes </a:t>
            </a:r>
            <a:r>
              <a:rPr lang="en-US" sz="1800" b="1" dirty="0"/>
              <a:t>expr</a:t>
            </a:r>
            <a:r>
              <a:rPr lang="en-US" sz="1800" dirty="0"/>
              <a:t>, </a:t>
            </a:r>
            <a:r>
              <a:rPr lang="en-US" sz="1800" b="1" dirty="0"/>
              <a:t>char</a:t>
            </a:r>
          </a:p>
          <a:p>
            <a:pPr marL="0" indent="0">
              <a:buNone/>
            </a:pPr>
            <a:r>
              <a:rPr lang="en-US" sz="1800" dirty="0"/>
              <a:t>	iterate over </a:t>
            </a:r>
            <a:r>
              <a:rPr lang="en-US" sz="1800" b="1" dirty="0"/>
              <a:t>expr</a:t>
            </a:r>
            <a:r>
              <a:rPr lang="en-US" sz="1800" dirty="0"/>
              <a:t> backwards</a:t>
            </a:r>
          </a:p>
          <a:p>
            <a:pPr marL="0" indent="0">
              <a:buNone/>
            </a:pPr>
            <a:r>
              <a:rPr lang="en-US" sz="1800" dirty="0"/>
              <a:t>		if (currentCharInExpr == </a:t>
            </a:r>
            <a:r>
              <a:rPr lang="en-US" sz="1800" b="1" dirty="0"/>
              <a:t>char</a:t>
            </a:r>
            <a:r>
              <a:rPr lang="en-US" sz="1800" dirty="0"/>
              <a:t> &amp;&amp; previousChar != “-”, “+”, “*”, “/”)</a:t>
            </a:r>
          </a:p>
          <a:p>
            <a:pPr marL="0" indent="0">
              <a:buNone/>
            </a:pPr>
            <a:r>
              <a:rPr lang="en-US" sz="1800" dirty="0"/>
              <a:t>			return currentIndex</a:t>
            </a:r>
          </a:p>
          <a:p>
            <a:pPr marL="0" indent="0">
              <a:buNone/>
            </a:pPr>
            <a:r>
              <a:rPr lang="en-US" sz="1800" dirty="0"/>
              <a:t>	</a:t>
            </a:r>
          </a:p>
          <a:p>
            <a:pPr marL="0" indent="0">
              <a:buNone/>
            </a:pPr>
            <a:r>
              <a:rPr lang="en-US" sz="1800" dirty="0"/>
              <a:t>	return notFound</a:t>
            </a:r>
          </a:p>
        </p:txBody>
      </p:sp>
    </p:spTree>
    <p:extLst>
      <p:ext uri="{BB962C8B-B14F-4D97-AF65-F5344CB8AC3E}">
        <p14:creationId xmlns:p14="http://schemas.microsoft.com/office/powerpoint/2010/main" val="410312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DF71-7A03-4AD0-9E3D-14849188BADC}"/>
              </a:ext>
            </a:extLst>
          </p:cNvPr>
          <p:cNvSpPr>
            <a:spLocks noGrp="1"/>
          </p:cNvSpPr>
          <p:nvPr>
            <p:ph type="title"/>
          </p:nvPr>
        </p:nvSpPr>
        <p:spPr>
          <a:xfrm>
            <a:off x="646111" y="452718"/>
            <a:ext cx="9404723" cy="810817"/>
          </a:xfrm>
        </p:spPr>
        <p:txBody>
          <a:bodyPr/>
          <a:lstStyle/>
          <a:p>
            <a:pPr algn="r"/>
            <a:r>
              <a:rPr lang="he-IL" dirty="0"/>
              <a:t>איך משלבים סוגריים?</a:t>
            </a:r>
          </a:p>
        </p:txBody>
      </p:sp>
      <p:sp>
        <p:nvSpPr>
          <p:cNvPr id="3" name="Content Placeholder 2">
            <a:extLst>
              <a:ext uri="{FF2B5EF4-FFF2-40B4-BE49-F238E27FC236}">
                <a16:creationId xmlns:a16="http://schemas.microsoft.com/office/drawing/2014/main" id="{2318A078-FCE5-4D4A-A18C-94E428C96AA6}"/>
              </a:ext>
            </a:extLst>
          </p:cNvPr>
          <p:cNvSpPr>
            <a:spLocks noGrp="1"/>
          </p:cNvSpPr>
          <p:nvPr>
            <p:ph idx="1"/>
          </p:nvPr>
        </p:nvSpPr>
        <p:spPr>
          <a:xfrm>
            <a:off x="1104293" y="1331261"/>
            <a:ext cx="8946541" cy="1664922"/>
          </a:xfrm>
        </p:spPr>
        <p:txBody>
          <a:bodyPr>
            <a:normAutofit fontScale="92500" lnSpcReduction="10000"/>
          </a:bodyPr>
          <a:lstStyle/>
          <a:p>
            <a:pPr marL="0" indent="0" algn="r">
              <a:buNone/>
            </a:pPr>
            <a:r>
              <a:rPr lang="he-IL" sz="1800" dirty="0">
                <a:cs typeface="+mn-cs"/>
              </a:rPr>
              <a:t>עד עכשיו עסקנו במספר פעולות פשוטות: חיבור, חיסור, כפל, חילוק, חזקה.</a:t>
            </a:r>
            <a:endParaRPr lang="en-US" sz="1800" dirty="0">
              <a:cs typeface="+mn-cs"/>
            </a:endParaRPr>
          </a:p>
          <a:p>
            <a:pPr marL="0" indent="0" algn="r">
              <a:buNone/>
            </a:pPr>
            <a:r>
              <a:rPr lang="he-IL" sz="1800" dirty="0">
                <a:cs typeface="+mn-cs"/>
              </a:rPr>
              <a:t>אך אחד הדברים היותר חשובים במתמטיקה זה סוגריים.</a:t>
            </a:r>
          </a:p>
          <a:p>
            <a:pPr marL="0" indent="0" algn="r">
              <a:buNone/>
            </a:pPr>
            <a:r>
              <a:rPr lang="he-IL" sz="1800" dirty="0">
                <a:cs typeface="+mn-cs"/>
              </a:rPr>
              <a:t>סוגריים משנים לגמרי את חוקי במשחק. סדר פעולות החשבון משתנה לחלוטין כאשר מכניסים סוגריים למשוואה.</a:t>
            </a:r>
          </a:p>
          <a:p>
            <a:pPr marL="0" indent="0" algn="r">
              <a:buNone/>
            </a:pPr>
            <a:r>
              <a:rPr lang="he-IL" sz="1800" dirty="0">
                <a:cs typeface="+mn-cs"/>
              </a:rPr>
              <a:t>איך מתיחסים לסוגריים?</a:t>
            </a:r>
          </a:p>
        </p:txBody>
      </p:sp>
      <p:sp>
        <p:nvSpPr>
          <p:cNvPr id="14" name="TextBox 13">
            <a:extLst>
              <a:ext uri="{FF2B5EF4-FFF2-40B4-BE49-F238E27FC236}">
                <a16:creationId xmlns:a16="http://schemas.microsoft.com/office/drawing/2014/main" id="{1F98BC64-3682-401C-A612-D48D86DBAC26}"/>
              </a:ext>
            </a:extLst>
          </p:cNvPr>
          <p:cNvSpPr txBox="1"/>
          <p:nvPr/>
        </p:nvSpPr>
        <p:spPr>
          <a:xfrm>
            <a:off x="8850026" y="2939108"/>
            <a:ext cx="1180130" cy="338554"/>
          </a:xfrm>
          <a:prstGeom prst="rect">
            <a:avLst/>
          </a:prstGeom>
          <a:noFill/>
        </p:spPr>
        <p:txBody>
          <a:bodyPr wrap="none" rtlCol="0">
            <a:spAutoFit/>
          </a:bodyPr>
          <a:lstStyle/>
          <a:p>
            <a:pPr algn="r"/>
            <a:r>
              <a:rPr lang="he-IL" sz="1600" dirty="0"/>
              <a:t>ניקח לדוגמה</a:t>
            </a:r>
            <a:endParaRPr lang="LID4096" sz="1600" dirty="0"/>
          </a:p>
        </p:txBody>
      </p:sp>
      <p:sp>
        <p:nvSpPr>
          <p:cNvPr id="16" name="TextBox 15">
            <a:extLst>
              <a:ext uri="{FF2B5EF4-FFF2-40B4-BE49-F238E27FC236}">
                <a16:creationId xmlns:a16="http://schemas.microsoft.com/office/drawing/2014/main" id="{7164A1D0-8427-4D77-9293-DAF9F6E3EC22}"/>
              </a:ext>
            </a:extLst>
          </p:cNvPr>
          <p:cNvSpPr txBox="1"/>
          <p:nvPr/>
        </p:nvSpPr>
        <p:spPr>
          <a:xfrm>
            <a:off x="8142419" y="2939108"/>
            <a:ext cx="832279" cy="338554"/>
          </a:xfrm>
          <a:prstGeom prst="rect">
            <a:avLst/>
          </a:prstGeom>
          <a:noFill/>
        </p:spPr>
        <p:txBody>
          <a:bodyPr wrap="none" rtlCol="0">
            <a:spAutoFit/>
          </a:bodyPr>
          <a:lstStyle/>
          <a:p>
            <a:r>
              <a:rPr lang="en-US" sz="1600" dirty="0"/>
              <a:t>2*(5-3)</a:t>
            </a:r>
            <a:endParaRPr lang="LID4096" sz="1600" dirty="0"/>
          </a:p>
        </p:txBody>
      </p:sp>
      <p:sp>
        <p:nvSpPr>
          <p:cNvPr id="17" name="TextBox 16">
            <a:extLst>
              <a:ext uri="{FF2B5EF4-FFF2-40B4-BE49-F238E27FC236}">
                <a16:creationId xmlns:a16="http://schemas.microsoft.com/office/drawing/2014/main" id="{D4CB7587-8B6C-4BE6-AB8B-ED74DF6B5A88}"/>
              </a:ext>
            </a:extLst>
          </p:cNvPr>
          <p:cNvSpPr txBox="1"/>
          <p:nvPr/>
        </p:nvSpPr>
        <p:spPr>
          <a:xfrm>
            <a:off x="1002361" y="2907765"/>
            <a:ext cx="7058804" cy="584775"/>
          </a:xfrm>
          <a:prstGeom prst="rect">
            <a:avLst/>
          </a:prstGeom>
          <a:noFill/>
        </p:spPr>
        <p:txBody>
          <a:bodyPr wrap="square" rtlCol="0">
            <a:spAutoFit/>
          </a:bodyPr>
          <a:lstStyle/>
          <a:p>
            <a:pPr algn="r"/>
            <a:r>
              <a:rPr lang="he-IL" sz="1600" dirty="0"/>
              <a:t>מה יקרה, אם נעבוד באותה שיטה כמו מיקודם, שבה אנחנו מחפשים תחילה פלוס ומינוס? מה שזה יתן לנו זה את העץ הבא:</a:t>
            </a:r>
            <a:endParaRPr lang="he-IL" sz="1200" dirty="0"/>
          </a:p>
        </p:txBody>
      </p:sp>
      <p:pic>
        <p:nvPicPr>
          <p:cNvPr id="18" name="Picture 17">
            <a:extLst>
              <a:ext uri="{FF2B5EF4-FFF2-40B4-BE49-F238E27FC236}">
                <a16:creationId xmlns:a16="http://schemas.microsoft.com/office/drawing/2014/main" id="{29DD3351-3082-451C-A4E3-DAA315D284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14" b="89796" l="5611" r="95761">
                        <a14:foregroundMark x1="30923" y1="34111" x2="29302" y2="40525"/>
                        <a14:foregroundMark x1="31671" y1="32070" x2="27057" y2="42274"/>
                        <a14:foregroundMark x1="27057" y1="42274" x2="33167" y2="45773"/>
                        <a14:foregroundMark x1="33167" y1="45773" x2="30798" y2="32070"/>
                        <a14:foregroundMark x1="30798" y1="32070" x2="30798" y2="32070"/>
                        <a14:foregroundMark x1="60349" y1="3790" x2="57107" y2="16327"/>
                        <a14:foregroundMark x1="57107" y1="16327" x2="63591" y2="17493"/>
                        <a14:foregroundMark x1="63591" y1="17493" x2="60599" y2="6414"/>
                        <a14:foregroundMark x1="68828" y1="23032" x2="86908" y2="30612"/>
                        <a14:foregroundMark x1="93392" y1="29738" x2="87905" y2="37901"/>
                        <a14:foregroundMark x1="87905" y1="37901" x2="93017" y2="46647"/>
                        <a14:foregroundMark x1="93017" y1="46647" x2="92643" y2="32070"/>
                        <a14:foregroundMark x1="93766" y1="33236" x2="94140" y2="41399"/>
                        <a14:foregroundMark x1="95636" y1="39359" x2="95885" y2="43440"/>
                        <a14:foregroundMark x1="51372" y1="69679" x2="45761" y2="77551"/>
                        <a14:foregroundMark x1="45761" y1="77551" x2="50873" y2="86006"/>
                        <a14:foregroundMark x1="50873" y1="86006" x2="52120" y2="73178"/>
                        <a14:foregroundMark x1="50499" y1="74052" x2="53242" y2="84257"/>
                        <a14:foregroundMark x1="41388" y1="58428" x2="41673" y2="59104"/>
                        <a14:foregroundMark x1="37531" y1="49271" x2="40589" y2="56530"/>
                        <a14:foregroundMark x1="52618" y1="78426" x2="50998" y2="89796"/>
                        <a14:foregroundMark x1="22319" y1="49271" x2="21793" y2="50941"/>
                        <a14:foregroundMark x1="63591" y1="8746" x2="61097" y2="22157"/>
                        <a14:foregroundMark x1="61097" y1="22157" x2="61097" y2="23615"/>
                        <a14:foregroundMark x1="9975" y1="69388" x2="4613" y2="77551"/>
                        <a14:foregroundMark x1="4613" y1="77551" x2="9726" y2="86589"/>
                        <a14:foregroundMark x1="9726" y1="86589" x2="8978" y2="74344"/>
                        <a14:foregroundMark x1="9352" y1="73469" x2="9850" y2="78134"/>
                        <a14:foregroundMark x1="11222" y1="73761" x2="11596" y2="83673"/>
                        <a14:foregroundMark x1="5985" y1="77259" x2="5611" y2="86006"/>
                        <a14:foregroundMark x1="41139" y1="28483" x2="40837" y2="28626"/>
                        <a14:foregroundMark x1="53865" y1="22449" x2="50080" y2="24244"/>
                        <a14:foregroundMark x1="21696" y1="50729" x2="22195" y2="50146"/>
                        <a14:foregroundMark x1="22195" y1="49854" x2="21446" y2="51020"/>
                        <a14:backgroundMark x1="20200" y1="57434" x2="15960" y2="71720"/>
                        <a14:backgroundMark x1="16085" y1="69971" x2="15337" y2="72012"/>
                        <a14:backgroundMark x1="18703" y1="62974" x2="21820" y2="54810"/>
                        <a14:backgroundMark x1="22569" y1="53353" x2="20948" y2="57434"/>
                        <a14:backgroundMark x1="21853" y1="51955" x2="20574" y2="65015"/>
                        <a14:backgroundMark x1="36905" y1="33692" x2="36284" y2="33819"/>
                        <a14:backgroundMark x1="43392" y1="32362" x2="42100" y2="32627"/>
                        <a14:backgroundMark x1="37414" y1="34849" x2="38030" y2="35569"/>
                        <a14:backgroundMark x1="34040" y1="30904" x2="37181" y2="34576"/>
                        <a14:backgroundMark x1="43142" y1="58892" x2="46010" y2="64723"/>
                        <a14:backgroundMark x1="44638" y1="58309" x2="47382" y2="69388"/>
                        <a14:backgroundMark x1="50873" y1="26531" x2="46259" y2="30321"/>
                        <a14:backgroundMark x1="48628" y1="30612" x2="41895" y2="31195"/>
                        <a14:backgroundMark x1="41895" y1="31195" x2="41895" y2="31778"/>
                        <a14:backgroundMark x1="41646" y1="31195" x2="36409" y2="33819"/>
                        <a14:backgroundMark x1="42020" y1="53644" x2="42893" y2="55394"/>
                        <a14:backgroundMark x1="42519" y1="57434" x2="43641" y2="59767"/>
                        <a14:backgroundMark x1="37282" y1="56268" x2="36409" y2="53061"/>
                        <a14:backgroundMark x1="37032" y1="53936" x2="36783" y2="52187"/>
                        <a14:backgroundMark x1="37406" y1="55394" x2="35910" y2="49563"/>
                      </a14:backgroundRemoval>
                    </a14:imgEffect>
                  </a14:imgLayer>
                </a14:imgProps>
              </a:ext>
            </a:extLst>
          </a:blip>
          <a:stretch>
            <a:fillRect/>
          </a:stretch>
        </p:blipFill>
        <p:spPr>
          <a:xfrm>
            <a:off x="548327" y="3378310"/>
            <a:ext cx="5008558" cy="2142064"/>
          </a:xfrm>
          <a:prstGeom prst="rect">
            <a:avLst/>
          </a:prstGeom>
        </p:spPr>
      </p:pic>
      <p:sp>
        <p:nvSpPr>
          <p:cNvPr id="19" name="TextBox 18">
            <a:extLst>
              <a:ext uri="{FF2B5EF4-FFF2-40B4-BE49-F238E27FC236}">
                <a16:creationId xmlns:a16="http://schemas.microsoft.com/office/drawing/2014/main" id="{2B5630B1-2008-4E2A-9830-40065872D9C4}"/>
              </a:ext>
            </a:extLst>
          </p:cNvPr>
          <p:cNvSpPr txBox="1"/>
          <p:nvPr/>
        </p:nvSpPr>
        <p:spPr>
          <a:xfrm>
            <a:off x="5964485" y="3957079"/>
            <a:ext cx="4086349" cy="1569660"/>
          </a:xfrm>
          <a:prstGeom prst="rect">
            <a:avLst/>
          </a:prstGeom>
          <a:noFill/>
        </p:spPr>
        <p:txBody>
          <a:bodyPr wrap="square" rtlCol="0">
            <a:spAutoFit/>
          </a:bodyPr>
          <a:lstStyle/>
          <a:p>
            <a:pPr algn="r"/>
            <a:r>
              <a:rPr lang="he-IL" sz="1600" dirty="0"/>
              <a:t>שימו לב שזה העץ הלא נכון. זהו העץ שמייצג</a:t>
            </a:r>
          </a:p>
          <a:p>
            <a:pPr algn="r"/>
            <a:r>
              <a:rPr lang="he-IL" sz="1600" dirty="0"/>
              <a:t>ללא סוגריים.</a:t>
            </a:r>
          </a:p>
          <a:p>
            <a:pPr algn="r"/>
            <a:r>
              <a:rPr lang="he-IL" sz="1600" dirty="0"/>
              <a:t>איפה שגינו? הטעות הייתה בכך שהתייחסנו ל"-" בתור אופרטור ששייך לכל הביטוי, אך למעשה המינוס הזה שייך לסוגריים, שכן הם מספר מפני עצמו, וצריך להתייחס אליהם ככה.</a:t>
            </a:r>
            <a:endParaRPr lang="LID4096" sz="1600" dirty="0"/>
          </a:p>
        </p:txBody>
      </p:sp>
      <p:sp>
        <p:nvSpPr>
          <p:cNvPr id="21" name="TextBox 20">
            <a:extLst>
              <a:ext uri="{FF2B5EF4-FFF2-40B4-BE49-F238E27FC236}">
                <a16:creationId xmlns:a16="http://schemas.microsoft.com/office/drawing/2014/main" id="{F9E646BD-FA34-49EE-8653-51D3493EBCAD}"/>
              </a:ext>
            </a:extLst>
          </p:cNvPr>
          <p:cNvSpPr txBox="1"/>
          <p:nvPr/>
        </p:nvSpPr>
        <p:spPr>
          <a:xfrm>
            <a:off x="5781605" y="3957079"/>
            <a:ext cx="744114" cy="369332"/>
          </a:xfrm>
          <a:prstGeom prst="rect">
            <a:avLst/>
          </a:prstGeom>
          <a:noFill/>
        </p:spPr>
        <p:txBody>
          <a:bodyPr wrap="none" rtlCol="0">
            <a:spAutoFit/>
          </a:bodyPr>
          <a:lstStyle/>
          <a:p>
            <a:r>
              <a:rPr lang="en-US" dirty="0"/>
              <a:t>2*5-3</a:t>
            </a:r>
            <a:endParaRPr lang="LID4096" dirty="0"/>
          </a:p>
        </p:txBody>
      </p:sp>
      <p:sp>
        <p:nvSpPr>
          <p:cNvPr id="22" name="TextBox 21">
            <a:extLst>
              <a:ext uri="{FF2B5EF4-FFF2-40B4-BE49-F238E27FC236}">
                <a16:creationId xmlns:a16="http://schemas.microsoft.com/office/drawing/2014/main" id="{F74197BF-BFB1-4108-989A-C4B82B3AC5ED}"/>
              </a:ext>
            </a:extLst>
          </p:cNvPr>
          <p:cNvSpPr txBox="1"/>
          <p:nvPr/>
        </p:nvSpPr>
        <p:spPr>
          <a:xfrm>
            <a:off x="706475" y="5792695"/>
            <a:ext cx="10516020" cy="369332"/>
          </a:xfrm>
          <a:prstGeom prst="rect">
            <a:avLst/>
          </a:prstGeom>
          <a:noFill/>
        </p:spPr>
        <p:txBody>
          <a:bodyPr wrap="none" rtlCol="0">
            <a:spAutoFit/>
          </a:bodyPr>
          <a:lstStyle/>
          <a:p>
            <a:r>
              <a:rPr lang="he-IL" sz="1800" dirty="0"/>
              <a:t>כשאתם רואים סוגריים בביטוי מתמטי, מה הם מסמנים לכם? אפשר לומר שהם מייצגים מספר, כמו תת-ביטוי שלעצמו.</a:t>
            </a:r>
          </a:p>
        </p:txBody>
      </p:sp>
    </p:spTree>
    <p:extLst>
      <p:ext uri="{BB962C8B-B14F-4D97-AF65-F5344CB8AC3E}">
        <p14:creationId xmlns:p14="http://schemas.microsoft.com/office/powerpoint/2010/main" val="215348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7D53-484A-47FB-B113-2D0856CFA535}"/>
              </a:ext>
            </a:extLst>
          </p:cNvPr>
          <p:cNvSpPr>
            <a:spLocks noGrp="1"/>
          </p:cNvSpPr>
          <p:nvPr>
            <p:ph type="title"/>
          </p:nvPr>
        </p:nvSpPr>
        <p:spPr/>
        <p:txBody>
          <a:bodyPr/>
          <a:lstStyle/>
          <a:p>
            <a:pPr algn="r"/>
            <a:r>
              <a:rPr lang="he-IL" dirty="0"/>
              <a:t>משימה: לתכנת מחשבון מורכב.</a:t>
            </a:r>
            <a:endParaRPr lang="LID4096" dirty="0"/>
          </a:p>
        </p:txBody>
      </p:sp>
      <p:sp>
        <p:nvSpPr>
          <p:cNvPr id="3" name="Content Placeholder 2">
            <a:extLst>
              <a:ext uri="{FF2B5EF4-FFF2-40B4-BE49-F238E27FC236}">
                <a16:creationId xmlns:a16="http://schemas.microsoft.com/office/drawing/2014/main" id="{2DA524A2-6853-4CEC-9101-EB16B57C96FC}"/>
              </a:ext>
            </a:extLst>
          </p:cNvPr>
          <p:cNvSpPr>
            <a:spLocks noGrp="1"/>
          </p:cNvSpPr>
          <p:nvPr>
            <p:ph idx="1"/>
          </p:nvPr>
        </p:nvSpPr>
        <p:spPr>
          <a:xfrm>
            <a:off x="1068806" y="1759620"/>
            <a:ext cx="10373341" cy="4874093"/>
          </a:xfrm>
        </p:spPr>
        <p:txBody>
          <a:bodyPr>
            <a:normAutofit/>
          </a:bodyPr>
          <a:lstStyle/>
          <a:p>
            <a:pPr marL="0" indent="0" algn="r">
              <a:buNone/>
            </a:pPr>
            <a:r>
              <a:rPr lang="he-IL" sz="2400" dirty="0"/>
              <a:t>אם לקחתם קורס תכנות בשפה כלשהי, בין אם הוא חינמי ביוטיוב או בתשלום, סביר להניח שהיה פרק שבו נאלצתם להכין מחשבון.</a:t>
            </a:r>
          </a:p>
          <a:p>
            <a:pPr marL="0" indent="0" algn="r">
              <a:buNone/>
            </a:pPr>
            <a:r>
              <a:rPr lang="he-IL" sz="2400" dirty="0"/>
              <a:t>הוא היה מחשבון פשוט, המשתמש בוחר שני מספרים ופעולה, ובהתאם לפעולה (+, -, *, \), ביצעתם את האופרציה הנכונה.</a:t>
            </a:r>
          </a:p>
          <a:p>
            <a:pPr marL="0" indent="0" algn="r">
              <a:buNone/>
            </a:pPr>
            <a:r>
              <a:rPr lang="he-IL" sz="1800" dirty="0"/>
              <a:t> ומחזירים 1</a:t>
            </a:r>
            <a:r>
              <a:rPr lang="en-US" sz="1800" dirty="0"/>
              <a:t>5-4</a:t>
            </a:r>
            <a:r>
              <a:rPr lang="he-IL" sz="1800" dirty="0"/>
              <a:t>לדוגמה המשתמש מכניס 5, -, ו4. הייתם מחשבים </a:t>
            </a:r>
            <a:endParaRPr lang="he-IL" dirty="0"/>
          </a:p>
          <a:p>
            <a:pPr marL="0" indent="0" algn="r">
              <a:buNone/>
            </a:pPr>
            <a:r>
              <a:rPr lang="he-IL" dirty="0"/>
              <a:t>אך מה אם הייתם רוצים לחשב ביטוי מסוים, לדוגמה </a:t>
            </a:r>
            <a:endParaRPr lang="en-US" dirty="0"/>
          </a:p>
          <a:p>
            <a:pPr marL="0" indent="0">
              <a:buNone/>
            </a:pPr>
            <a:r>
              <a:rPr lang="en-US" dirty="0"/>
              <a:t>                                                                     5*2+3-4</a:t>
            </a:r>
          </a:p>
          <a:p>
            <a:pPr marL="0" indent="0" algn="r">
              <a:buNone/>
            </a:pPr>
            <a:r>
              <a:rPr lang="he-IL" dirty="0"/>
              <a:t>עכשיו המשימה הופכת מלהיות פשוטה באופן מצחיק לקשה מאוד. אתם צריכים להתחשב בסדר פעולות חשבון, מינוסים, חילוקים, חזקות. שלא לדבר על סוגריים.</a:t>
            </a:r>
          </a:p>
          <a:p>
            <a:pPr marL="0" indent="0" algn="r">
              <a:buNone/>
            </a:pPr>
            <a:endParaRPr lang="he-IL" dirty="0"/>
          </a:p>
        </p:txBody>
      </p:sp>
    </p:spTree>
    <p:extLst>
      <p:ext uri="{BB962C8B-B14F-4D97-AF65-F5344CB8AC3E}">
        <p14:creationId xmlns:p14="http://schemas.microsoft.com/office/powerpoint/2010/main" val="1289401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C7BD55-7615-4870-8569-10C91F765537}"/>
              </a:ext>
            </a:extLst>
          </p:cNvPr>
          <p:cNvSpPr txBox="1">
            <a:spLocks/>
          </p:cNvSpPr>
          <p:nvPr/>
        </p:nvSpPr>
        <p:spPr>
          <a:xfrm>
            <a:off x="646111" y="452718"/>
            <a:ext cx="9404723" cy="81081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he-IL"/>
              <a:t>איך משלבים סוגריים?</a:t>
            </a:r>
            <a:endParaRPr lang="he-IL" dirty="0"/>
          </a:p>
        </p:txBody>
      </p:sp>
      <p:sp>
        <p:nvSpPr>
          <p:cNvPr id="6" name="TextBox 5">
            <a:extLst>
              <a:ext uri="{FF2B5EF4-FFF2-40B4-BE49-F238E27FC236}">
                <a16:creationId xmlns:a16="http://schemas.microsoft.com/office/drawing/2014/main" id="{7F02F2AC-3673-413F-8738-B8571F6B8F52}"/>
              </a:ext>
            </a:extLst>
          </p:cNvPr>
          <p:cNvSpPr txBox="1"/>
          <p:nvPr/>
        </p:nvSpPr>
        <p:spPr>
          <a:xfrm>
            <a:off x="8852837" y="1270062"/>
            <a:ext cx="1316387" cy="338554"/>
          </a:xfrm>
          <a:prstGeom prst="rect">
            <a:avLst/>
          </a:prstGeom>
          <a:noFill/>
        </p:spPr>
        <p:txBody>
          <a:bodyPr wrap="none" rtlCol="0">
            <a:spAutoFit/>
          </a:bodyPr>
          <a:lstStyle/>
          <a:p>
            <a:pPr algn="r"/>
            <a:r>
              <a:rPr lang="he-IL" sz="1600" dirty="0"/>
              <a:t>באותה דוגמה,</a:t>
            </a:r>
            <a:endParaRPr lang="LID4096" sz="1600" dirty="0"/>
          </a:p>
        </p:txBody>
      </p:sp>
      <p:sp>
        <p:nvSpPr>
          <p:cNvPr id="8" name="TextBox 7">
            <a:extLst>
              <a:ext uri="{FF2B5EF4-FFF2-40B4-BE49-F238E27FC236}">
                <a16:creationId xmlns:a16="http://schemas.microsoft.com/office/drawing/2014/main" id="{6A8780F4-362A-4909-9901-B95D4C8DA021}"/>
              </a:ext>
            </a:extLst>
          </p:cNvPr>
          <p:cNvSpPr txBox="1"/>
          <p:nvPr/>
        </p:nvSpPr>
        <p:spPr>
          <a:xfrm>
            <a:off x="8171085" y="1263535"/>
            <a:ext cx="832279" cy="338554"/>
          </a:xfrm>
          <a:prstGeom prst="rect">
            <a:avLst/>
          </a:prstGeom>
          <a:noFill/>
        </p:spPr>
        <p:txBody>
          <a:bodyPr wrap="none" rtlCol="0">
            <a:spAutoFit/>
          </a:bodyPr>
          <a:lstStyle/>
          <a:p>
            <a:r>
              <a:rPr lang="en-US" sz="1600" dirty="0"/>
              <a:t>2*(5-3)</a:t>
            </a:r>
            <a:endParaRPr lang="LID4096" sz="1600" dirty="0"/>
          </a:p>
        </p:txBody>
      </p:sp>
      <p:sp>
        <p:nvSpPr>
          <p:cNvPr id="10" name="TextBox 9">
            <a:extLst>
              <a:ext uri="{FF2B5EF4-FFF2-40B4-BE49-F238E27FC236}">
                <a16:creationId xmlns:a16="http://schemas.microsoft.com/office/drawing/2014/main" id="{ACBED1C5-FE77-4BC1-9326-1ACD75C9344C}"/>
              </a:ext>
            </a:extLst>
          </p:cNvPr>
          <p:cNvSpPr txBox="1"/>
          <p:nvPr/>
        </p:nvSpPr>
        <p:spPr>
          <a:xfrm>
            <a:off x="6336790" y="1263535"/>
            <a:ext cx="1896673" cy="338554"/>
          </a:xfrm>
          <a:prstGeom prst="rect">
            <a:avLst/>
          </a:prstGeom>
          <a:noFill/>
        </p:spPr>
        <p:txBody>
          <a:bodyPr wrap="none" rtlCol="0">
            <a:spAutoFit/>
          </a:bodyPr>
          <a:lstStyle/>
          <a:p>
            <a:pPr algn="r"/>
            <a:r>
              <a:rPr lang="he-IL" sz="1600" dirty="0"/>
              <a:t>בואו נקרא לביטוי הזה</a:t>
            </a:r>
            <a:endParaRPr lang="LID4096" sz="1600" dirty="0"/>
          </a:p>
        </p:txBody>
      </p:sp>
      <p:sp>
        <p:nvSpPr>
          <p:cNvPr id="12" name="TextBox 11">
            <a:extLst>
              <a:ext uri="{FF2B5EF4-FFF2-40B4-BE49-F238E27FC236}">
                <a16:creationId xmlns:a16="http://schemas.microsoft.com/office/drawing/2014/main" id="{7F49DCDE-DF46-4E47-B077-2D18FDDFB5D6}"/>
              </a:ext>
            </a:extLst>
          </p:cNvPr>
          <p:cNvSpPr txBox="1"/>
          <p:nvPr/>
        </p:nvSpPr>
        <p:spPr>
          <a:xfrm>
            <a:off x="5292697" y="1263535"/>
            <a:ext cx="1167307" cy="338554"/>
          </a:xfrm>
          <a:prstGeom prst="rect">
            <a:avLst/>
          </a:prstGeom>
          <a:noFill/>
        </p:spPr>
        <p:txBody>
          <a:bodyPr wrap="none" rtlCol="0">
            <a:spAutoFit/>
          </a:bodyPr>
          <a:lstStyle/>
          <a:p>
            <a:r>
              <a:rPr lang="en-US" sz="1600" dirty="0"/>
              <a:t>x = 2*(5-3)</a:t>
            </a:r>
            <a:endParaRPr lang="LID4096" sz="1600" dirty="0"/>
          </a:p>
        </p:txBody>
      </p:sp>
      <p:sp>
        <p:nvSpPr>
          <p:cNvPr id="14" name="TextBox 13">
            <a:extLst>
              <a:ext uri="{FF2B5EF4-FFF2-40B4-BE49-F238E27FC236}">
                <a16:creationId xmlns:a16="http://schemas.microsoft.com/office/drawing/2014/main" id="{A24974AE-184B-4FE1-A4A2-BAD01E2BD123}"/>
              </a:ext>
            </a:extLst>
          </p:cNvPr>
          <p:cNvSpPr txBox="1"/>
          <p:nvPr/>
        </p:nvSpPr>
        <p:spPr>
          <a:xfrm>
            <a:off x="6903586" y="1586700"/>
            <a:ext cx="3265638" cy="338554"/>
          </a:xfrm>
          <a:prstGeom prst="rect">
            <a:avLst/>
          </a:prstGeom>
          <a:noFill/>
        </p:spPr>
        <p:txBody>
          <a:bodyPr wrap="none" rtlCol="0">
            <a:spAutoFit/>
          </a:bodyPr>
          <a:lstStyle/>
          <a:p>
            <a:pPr algn="r"/>
            <a:r>
              <a:rPr lang="he-IL" sz="1600" dirty="0"/>
              <a:t>עכשיו, הביטוי המקורי שלנו שווה לביטוי</a:t>
            </a:r>
            <a:endParaRPr lang="LID4096" sz="1600" dirty="0"/>
          </a:p>
        </p:txBody>
      </p:sp>
      <p:sp>
        <p:nvSpPr>
          <p:cNvPr id="16" name="TextBox 15">
            <a:extLst>
              <a:ext uri="{FF2B5EF4-FFF2-40B4-BE49-F238E27FC236}">
                <a16:creationId xmlns:a16="http://schemas.microsoft.com/office/drawing/2014/main" id="{C8D7DFAD-BE12-4C92-BD0A-A40E5A9BFB01}"/>
              </a:ext>
            </a:extLst>
          </p:cNvPr>
          <p:cNvSpPr txBox="1"/>
          <p:nvPr/>
        </p:nvSpPr>
        <p:spPr>
          <a:xfrm>
            <a:off x="6567341" y="1586700"/>
            <a:ext cx="482824" cy="338554"/>
          </a:xfrm>
          <a:prstGeom prst="rect">
            <a:avLst/>
          </a:prstGeom>
          <a:noFill/>
        </p:spPr>
        <p:txBody>
          <a:bodyPr wrap="none" rtlCol="0">
            <a:spAutoFit/>
          </a:bodyPr>
          <a:lstStyle/>
          <a:p>
            <a:r>
              <a:rPr lang="en-US" sz="1600" dirty="0"/>
              <a:t>2*x</a:t>
            </a:r>
            <a:endParaRPr lang="LID4096" sz="1600" dirty="0"/>
          </a:p>
        </p:txBody>
      </p:sp>
      <p:sp>
        <p:nvSpPr>
          <p:cNvPr id="18" name="TextBox 17">
            <a:extLst>
              <a:ext uri="{FF2B5EF4-FFF2-40B4-BE49-F238E27FC236}">
                <a16:creationId xmlns:a16="http://schemas.microsoft.com/office/drawing/2014/main" id="{BDB1AE6C-55A3-475C-9967-2CED6CABCD16}"/>
              </a:ext>
            </a:extLst>
          </p:cNvPr>
          <p:cNvSpPr txBox="1"/>
          <p:nvPr/>
        </p:nvSpPr>
        <p:spPr>
          <a:xfrm>
            <a:off x="5439149" y="1582561"/>
            <a:ext cx="1226619" cy="338554"/>
          </a:xfrm>
          <a:prstGeom prst="rect">
            <a:avLst/>
          </a:prstGeom>
          <a:noFill/>
        </p:spPr>
        <p:txBody>
          <a:bodyPr wrap="none" rtlCol="0">
            <a:spAutoFit/>
          </a:bodyPr>
          <a:lstStyle/>
          <a:p>
            <a:pPr algn="r"/>
            <a:r>
              <a:rPr lang="he-IL" sz="1600" dirty="0"/>
              <a:t>וזה העץ שלו:</a:t>
            </a:r>
            <a:endParaRPr lang="LID4096" sz="1600" dirty="0"/>
          </a:p>
        </p:txBody>
      </p:sp>
      <p:pic>
        <p:nvPicPr>
          <p:cNvPr id="20" name="Picture 19">
            <a:extLst>
              <a:ext uri="{FF2B5EF4-FFF2-40B4-BE49-F238E27FC236}">
                <a16:creationId xmlns:a16="http://schemas.microsoft.com/office/drawing/2014/main" id="{5B311BDA-C485-4A1E-B96F-B5F6483C86B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35" b="93923" l="1495" r="86099">
                        <a14:foregroundMark x1="49178" y1="8287" x2="41555" y2="8287"/>
                        <a14:foregroundMark x1="45590" y1="9392" x2="43797" y2="29834"/>
                        <a14:foregroundMark x1="46338" y1="13812" x2="46786" y2="35359"/>
                        <a14:foregroundMark x1="46338" y1="18232" x2="44544" y2="16575"/>
                        <a14:foregroundMark x1="46338" y1="16022" x2="41256" y2="15470"/>
                        <a14:foregroundMark x1="47833" y1="14917" x2="43498" y2="25967"/>
                        <a14:foregroundMark x1="43348" y1="19337" x2="47534" y2="12707"/>
                        <a14:foregroundMark x1="41854" y1="15470" x2="48132" y2="41436"/>
                        <a14:foregroundMark x1="48132" y1="41436" x2="42601" y2="18785"/>
                        <a14:foregroundMark x1="58534" y1="47505" x2="62883" y2="51122"/>
                        <a14:foregroundMark x1="80867" y1="56906" x2="77728" y2="89503"/>
                        <a14:foregroundMark x1="77728" y1="89503" x2="86099" y2="76243"/>
                        <a14:foregroundMark x1="86099" y1="76243" x2="80568" y2="64088"/>
                        <a14:foregroundMark x1="82661" y1="62431" x2="81913" y2="88398"/>
                        <a14:foregroundMark x1="10314" y1="55801" x2="4278" y2="80703"/>
                        <a14:foregroundMark x1="4388" y1="81918" x2="12855" y2="75138"/>
                        <a14:foregroundMark x1="12855" y1="75138" x2="7239" y2="55765"/>
                        <a14:foregroundMark x1="2392" y1="69061" x2="1958" y2="79008"/>
                        <a14:foregroundMark x1="33280" y1="46777" x2="34081" y2="45856"/>
                        <a14:foregroundMark x1="18731" y1="63496" x2="21792" y2="59979"/>
                        <a14:foregroundMark x1="9716" y1="76796" x2="9716" y2="93923"/>
                        <a14:foregroundMark x1="27653" y1="54144" x2="21525" y2="57459"/>
                        <a14:backgroundMark x1="14798" y1="56906" x2="17937" y2="77348"/>
                        <a14:backgroundMark x1="7175" y1="46961" x2="1495" y2="51934"/>
                        <a14:backgroundMark x1="1495" y1="79558" x2="3288" y2="99448"/>
                        <a14:backgroundMark x1="74439" y1="58564" x2="62033" y2="45304"/>
                        <a14:backgroundMark x1="53064" y1="45856" x2="57698" y2="56354"/>
                        <a14:backgroundMark x1="36024" y1="38122" x2="32885" y2="39779"/>
                        <a14:backgroundMark x1="21407" y1="56837" x2="21226" y2="56906"/>
                        <a14:backgroundMark x1="34230" y1="51934" x2="27707" y2="54428"/>
                      </a14:backgroundRemoval>
                    </a14:imgEffect>
                  </a14:imgLayer>
                </a14:imgProps>
              </a:ext>
            </a:extLst>
          </a:blip>
          <a:srcRect r="9767"/>
          <a:stretch/>
        </p:blipFill>
        <p:spPr>
          <a:xfrm>
            <a:off x="2310538" y="1719099"/>
            <a:ext cx="4149466" cy="1244162"/>
          </a:xfrm>
          <a:prstGeom prst="rect">
            <a:avLst/>
          </a:prstGeom>
        </p:spPr>
      </p:pic>
      <p:sp>
        <p:nvSpPr>
          <p:cNvPr id="21" name="Content Placeholder 2">
            <a:extLst>
              <a:ext uri="{FF2B5EF4-FFF2-40B4-BE49-F238E27FC236}">
                <a16:creationId xmlns:a16="http://schemas.microsoft.com/office/drawing/2014/main" id="{CFCE39CB-F164-4728-A384-0884ADCA44FA}"/>
              </a:ext>
            </a:extLst>
          </p:cNvPr>
          <p:cNvSpPr>
            <a:spLocks noGrp="1"/>
          </p:cNvSpPr>
          <p:nvPr>
            <p:ph idx="1"/>
          </p:nvPr>
        </p:nvSpPr>
        <p:spPr>
          <a:xfrm>
            <a:off x="4272741" y="3169443"/>
            <a:ext cx="6492005" cy="498763"/>
          </a:xfrm>
        </p:spPr>
        <p:txBody>
          <a:bodyPr>
            <a:normAutofit fontScale="85000" lnSpcReduction="10000"/>
          </a:bodyPr>
          <a:lstStyle/>
          <a:p>
            <a:pPr marL="0" indent="0" algn="r">
              <a:buNone/>
            </a:pPr>
            <a:r>
              <a:rPr lang="he-IL" sz="1800" dirty="0">
                <a:cs typeface="+mn-cs"/>
              </a:rPr>
              <a:t>עכשיו, אם במקום איקס נשים את העץ של ערכו (כלומר, מה שבתוך הסוגריים):</a:t>
            </a:r>
            <a:endParaRPr lang="LID4096" sz="1800" dirty="0">
              <a:cs typeface="+mn-cs"/>
            </a:endParaRPr>
          </a:p>
        </p:txBody>
      </p:sp>
      <p:pic>
        <p:nvPicPr>
          <p:cNvPr id="22" name="Picture 21">
            <a:extLst>
              <a:ext uri="{FF2B5EF4-FFF2-40B4-BE49-F238E27FC236}">
                <a16:creationId xmlns:a16="http://schemas.microsoft.com/office/drawing/2014/main" id="{5A111129-1C8F-4177-8086-2D3965A9D3D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632" b="88669" l="14518" r="91116">
                        <a14:foregroundMark x1="19610" y1="34278" x2="14193" y2="37110"/>
                        <a14:foregroundMark x1="14193" y1="37110" x2="17985" y2="47592"/>
                        <a14:foregroundMark x1="17985" y1="47592" x2="17335" y2="34844"/>
                        <a14:foregroundMark x1="14951" y1="35977" x2="14518" y2="50425"/>
                        <a14:foregroundMark x1="14518" y1="50425" x2="19610" y2="45326"/>
                        <a14:foregroundMark x1="19610" y1="45326" x2="17876" y2="41643"/>
                        <a14:foregroundMark x1="23521" y1="33091" x2="36511" y2="26346"/>
                        <a14:foregroundMark x1="44095" y1="5666" x2="40628" y2="16997"/>
                        <a14:foregroundMark x1="40628" y1="16997" x2="44745" y2="26346"/>
                        <a14:foregroundMark x1="44745" y1="26346" x2="47996" y2="14448"/>
                        <a14:foregroundMark x1="47996" y1="14448" x2="43662" y2="9915"/>
                        <a14:foregroundMark x1="50488" y1="25496" x2="54552" y2="27794"/>
                        <a14:foregroundMark x1="71289" y1="31445" x2="67606" y2="42493"/>
                        <a14:foregroundMark x1="67606" y1="42493" x2="72806" y2="46176"/>
                        <a14:foregroundMark x1="72806" y1="46176" x2="71831" y2="34844"/>
                        <a14:foregroundMark x1="50379" y1="73371" x2="52546" y2="86686"/>
                        <a14:foregroundMark x1="52546" y1="86686" x2="52113" y2="75637"/>
                        <a14:foregroundMark x1="53738" y1="74788" x2="51029" y2="81303"/>
                        <a14:foregroundMark x1="54063" y1="77054" x2="55363" y2="86402"/>
                        <a14:foregroundMark x1="72589" y1="39660" x2="71073" y2="50425"/>
                        <a14:foregroundMark x1="80233" y1="58241" x2="84615" y2="70255"/>
                        <a14:foregroundMark x1="89816" y1="70255" x2="85265" y2="79320"/>
                        <a14:foregroundMark x1="85265" y1="79320" x2="90791" y2="79603"/>
                        <a14:foregroundMark x1="90791" y1="79603" x2="90141" y2="77337"/>
                        <a14:foregroundMark x1="89707" y1="75071" x2="91224" y2="82720"/>
                        <a14:foregroundMark x1="90899" y1="76771" x2="86999" y2="87535"/>
                        <a14:foregroundMark x1="86999" y1="87535" x2="86782" y2="88669"/>
                        <a14:foregroundMark x1="60780" y1="62040" x2="57746" y2="71671"/>
                        <a14:foregroundMark x1="22535" y1="33428" x2="21452" y2="33428"/>
                        <a14:foregroundMark x1="54388" y1="27195" x2="63438" y2="31516"/>
                        <a14:foregroundMark x1="64789" y1="32295" x2="67172" y2="34278"/>
                        <a14:backgroundMark x1="63350" y1="37069" x2="62405" y2="37394"/>
                        <a14:backgroundMark x1="60678" y1="34624" x2="58938" y2="34561"/>
                        <a14:backgroundMark x1="58674" y1="73342" x2="58072" y2="75354"/>
                        <a14:backgroundMark x1="62080" y1="60340" x2="61755" y2="61473"/>
                        <a14:backgroundMark x1="62947" y1="61190" x2="62033" y2="64297"/>
                        <a14:backgroundMark x1="22102" y1="37394" x2="21235" y2="34844"/>
                        <a14:backgroundMark x1="21790" y1="34817" x2="23510" y2="43626"/>
                        <a14:backgroundMark x1="64897" y1="52691" x2="60888" y2="72521"/>
                        <a14:backgroundMark x1="77758" y1="58714" x2="76490" y2="68272"/>
                        <a14:backgroundMark x1="80173" y1="40510" x2="78664" y2="51881"/>
                        <a14:backgroundMark x1="76490" y1="68272" x2="76706" y2="72521"/>
                        <a14:backgroundMark x1="78115" y1="48159" x2="81257" y2="56091"/>
                        <a14:backgroundMark x1="78332" y1="49008" x2="83099" y2="55241"/>
                        <a14:backgroundMark x1="60685" y1="34628" x2="59588" y2="34561"/>
                        <a14:backgroundMark x1="63814" y1="30312" x2="65042" y2="31459"/>
                        <a14:backgroundMark x1="67064" y1="35127" x2="66915" y2="35127"/>
                      </a14:backgroundRemoval>
                    </a14:imgEffect>
                  </a14:imgLayer>
                </a14:imgProps>
              </a:ext>
            </a:extLst>
          </a:blip>
          <a:srcRect l="12200" t="4356" r="5560" b="5467"/>
          <a:stretch/>
        </p:blipFill>
        <p:spPr>
          <a:xfrm>
            <a:off x="561214" y="3251303"/>
            <a:ext cx="6101331" cy="2558623"/>
          </a:xfrm>
          <a:prstGeom prst="rect">
            <a:avLst/>
          </a:prstGeom>
        </p:spPr>
      </p:pic>
      <p:sp>
        <p:nvSpPr>
          <p:cNvPr id="23" name="TextBox 22">
            <a:extLst>
              <a:ext uri="{FF2B5EF4-FFF2-40B4-BE49-F238E27FC236}">
                <a16:creationId xmlns:a16="http://schemas.microsoft.com/office/drawing/2014/main" id="{800BBDF9-7E7D-47C4-9DDF-E9E06ACDA15C}"/>
              </a:ext>
            </a:extLst>
          </p:cNvPr>
          <p:cNvSpPr txBox="1"/>
          <p:nvPr/>
        </p:nvSpPr>
        <p:spPr>
          <a:xfrm>
            <a:off x="5292697" y="3443159"/>
            <a:ext cx="5472049" cy="369332"/>
          </a:xfrm>
          <a:prstGeom prst="rect">
            <a:avLst/>
          </a:prstGeom>
          <a:noFill/>
        </p:spPr>
        <p:txBody>
          <a:bodyPr wrap="square" rtlCol="0">
            <a:spAutoFit/>
          </a:bodyPr>
          <a:lstStyle/>
          <a:p>
            <a:pPr algn="r"/>
            <a:r>
              <a:rPr lang="he-IL" dirty="0"/>
              <a:t>ברגע זה הצלחנו להמיר ביטוי מורכב עם סוגריים לעץ בינארי.</a:t>
            </a:r>
          </a:p>
        </p:txBody>
      </p:sp>
      <p:sp>
        <p:nvSpPr>
          <p:cNvPr id="24" name="TextBox 23">
            <a:extLst>
              <a:ext uri="{FF2B5EF4-FFF2-40B4-BE49-F238E27FC236}">
                <a16:creationId xmlns:a16="http://schemas.microsoft.com/office/drawing/2014/main" id="{49F9F79D-6C88-45C3-9153-6B8E6D4990D4}"/>
              </a:ext>
            </a:extLst>
          </p:cNvPr>
          <p:cNvSpPr txBox="1"/>
          <p:nvPr/>
        </p:nvSpPr>
        <p:spPr>
          <a:xfrm>
            <a:off x="6591991" y="4255020"/>
            <a:ext cx="4107235" cy="1384995"/>
          </a:xfrm>
          <a:prstGeom prst="rect">
            <a:avLst/>
          </a:prstGeom>
          <a:noFill/>
        </p:spPr>
        <p:txBody>
          <a:bodyPr wrap="square" rtlCol="0">
            <a:spAutoFit/>
          </a:bodyPr>
          <a:lstStyle/>
          <a:p>
            <a:pPr algn="r"/>
            <a:r>
              <a:rPr lang="he-IL" sz="1400" dirty="0"/>
              <a:t>שימו לב, שלהבדיל מהעצים הקודמים, בגזע לא נמצע חיבור או חיסור, אלא נמצא כפול! מה שקרה כאן זה היפוך של סדר פעולות החשבון מכיוון שכבר הבנו שבעץ סדר פעולות החשבון "הפוך" (חיבור חיסור קודם). אך למעשה הוא לא הפוך כי בעץ הדבר הראשון שמחושב הוא הגזע הכי נמוך ולכן יש שמירה על סדר פעולות החשבון.</a:t>
            </a:r>
            <a:endParaRPr lang="LID4096" sz="1400" dirty="0"/>
          </a:p>
        </p:txBody>
      </p:sp>
    </p:spTree>
    <p:extLst>
      <p:ext uri="{BB962C8B-B14F-4D97-AF65-F5344CB8AC3E}">
        <p14:creationId xmlns:p14="http://schemas.microsoft.com/office/powerpoint/2010/main" val="138641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904CE-5E66-46CE-BEB9-8D6C330860F1}"/>
              </a:ext>
            </a:extLst>
          </p:cNvPr>
          <p:cNvSpPr>
            <a:spLocks noGrp="1"/>
          </p:cNvSpPr>
          <p:nvPr>
            <p:ph type="title"/>
          </p:nvPr>
        </p:nvSpPr>
        <p:spPr>
          <a:xfrm>
            <a:off x="646111" y="452718"/>
            <a:ext cx="9404723" cy="810817"/>
          </a:xfrm>
        </p:spPr>
        <p:txBody>
          <a:bodyPr/>
          <a:lstStyle/>
          <a:p>
            <a:pPr algn="r"/>
            <a:r>
              <a:rPr lang="he-IL" dirty="0"/>
              <a:t>איך משלבים סוגריים?</a:t>
            </a:r>
          </a:p>
        </p:txBody>
      </p:sp>
      <p:sp>
        <p:nvSpPr>
          <p:cNvPr id="10" name="Content Placeholder 9">
            <a:extLst>
              <a:ext uri="{FF2B5EF4-FFF2-40B4-BE49-F238E27FC236}">
                <a16:creationId xmlns:a16="http://schemas.microsoft.com/office/drawing/2014/main" id="{61BDBDE7-AE82-47AC-A680-822FFC70DE72}"/>
              </a:ext>
            </a:extLst>
          </p:cNvPr>
          <p:cNvSpPr>
            <a:spLocks noGrp="1"/>
          </p:cNvSpPr>
          <p:nvPr>
            <p:ph idx="1"/>
          </p:nvPr>
        </p:nvSpPr>
        <p:spPr>
          <a:xfrm>
            <a:off x="997527" y="1371601"/>
            <a:ext cx="9052325" cy="548640"/>
          </a:xfrm>
        </p:spPr>
        <p:txBody>
          <a:bodyPr>
            <a:noAutofit/>
          </a:bodyPr>
          <a:lstStyle/>
          <a:p>
            <a:pPr marL="0" indent="0" algn="r">
              <a:buNone/>
            </a:pPr>
            <a:r>
              <a:rPr lang="he-IL" sz="1800" dirty="0">
                <a:cs typeface="+mn-cs"/>
              </a:rPr>
              <a:t>זה אומר שאנו צריכים לשנות את הדרך בה אנחנו מחפשים פעולה (כלומר הפונקציה                       )</a:t>
            </a:r>
            <a:endParaRPr lang="LID4096" sz="1800" dirty="0">
              <a:cs typeface="+mn-cs"/>
            </a:endParaRPr>
          </a:p>
        </p:txBody>
      </p:sp>
      <p:sp>
        <p:nvSpPr>
          <p:cNvPr id="11" name="TextBox 10">
            <a:extLst>
              <a:ext uri="{FF2B5EF4-FFF2-40B4-BE49-F238E27FC236}">
                <a16:creationId xmlns:a16="http://schemas.microsoft.com/office/drawing/2014/main" id="{286B26D5-33A3-45ED-B9C1-94B4AC1DBED0}"/>
              </a:ext>
            </a:extLst>
          </p:cNvPr>
          <p:cNvSpPr txBox="1"/>
          <p:nvPr/>
        </p:nvSpPr>
        <p:spPr>
          <a:xfrm>
            <a:off x="1172095" y="1371601"/>
            <a:ext cx="1635384" cy="369332"/>
          </a:xfrm>
          <a:prstGeom prst="rect">
            <a:avLst/>
          </a:prstGeom>
          <a:noFill/>
        </p:spPr>
        <p:txBody>
          <a:bodyPr wrap="none" rtlCol="0">
            <a:spAutoFit/>
          </a:bodyPr>
          <a:lstStyle/>
          <a:p>
            <a:r>
              <a:rPr lang="en-US" dirty="0"/>
              <a:t>findOperator</a:t>
            </a:r>
            <a:endParaRPr lang="LID4096" dirty="0"/>
          </a:p>
        </p:txBody>
      </p:sp>
      <p:sp>
        <p:nvSpPr>
          <p:cNvPr id="12" name="TextBox 11">
            <a:extLst>
              <a:ext uri="{FF2B5EF4-FFF2-40B4-BE49-F238E27FC236}">
                <a16:creationId xmlns:a16="http://schemas.microsoft.com/office/drawing/2014/main" id="{8EE670F8-75BD-4F4C-8FB5-CE3483DC2A2C}"/>
              </a:ext>
            </a:extLst>
          </p:cNvPr>
          <p:cNvSpPr txBox="1"/>
          <p:nvPr/>
        </p:nvSpPr>
        <p:spPr>
          <a:xfrm>
            <a:off x="1172095" y="1843641"/>
            <a:ext cx="8877757" cy="2800767"/>
          </a:xfrm>
          <a:prstGeom prst="rect">
            <a:avLst/>
          </a:prstGeom>
          <a:noFill/>
        </p:spPr>
        <p:txBody>
          <a:bodyPr wrap="square" rtlCol="0">
            <a:spAutoFit/>
          </a:bodyPr>
          <a:lstStyle/>
          <a:p>
            <a:pPr algn="r"/>
            <a:r>
              <a:rPr lang="he-IL" dirty="0"/>
              <a:t>המטרה של השינוי הזה הוא שהפונקציה לא תחזיר פעולה (לדוגמה מינוס, כמו שהיה בדוגמה הקודמת) אם הוא בתוך סוגריים. אלא שתחזיר אותו רק אם הוא לא חלק מביטוי של סוגריים.</a:t>
            </a:r>
          </a:p>
          <a:p>
            <a:pPr algn="r"/>
            <a:r>
              <a:rPr lang="he-IL" dirty="0"/>
              <a:t>זאת על מנת שנתייחס לסוגריים בתוך מספר ולא סתם כמו חלק מסדר פעולות החשבון הרגיל.</a:t>
            </a:r>
          </a:p>
          <a:p>
            <a:pPr algn="r"/>
            <a:endParaRPr lang="he-IL" dirty="0"/>
          </a:p>
          <a:p>
            <a:pPr algn="r"/>
            <a:r>
              <a:rPr lang="he-IL" dirty="0"/>
              <a:t>הפתרון שלי למימוש של זה הוא להשתמש במונה ששומר בתוך כמה סוגריים אנחנו בכל רגע נתון בזמן ריצה בלולאה על הביטוי המתמטי. בכל פעם שאני נתקל בפתיחת סוגריים ")" אני מגדיל אותו מאחד, מכל פעם שאני נתקל בסגירת סוגריים "(" אני מקטין אותו באחד. </a:t>
            </a:r>
            <a:r>
              <a:rPr lang="he-IL" sz="1400" dirty="0"/>
              <a:t>(רק הפוך, מכיוון שאני עובר על הביטוי מימין לשמאל, לכן אני אוסיף כאשר אתקל ב"(" ואחסיר כשאתקל ב")")</a:t>
            </a:r>
            <a:endParaRPr lang="he-IL" dirty="0"/>
          </a:p>
          <a:p>
            <a:pPr algn="r"/>
            <a:r>
              <a:rPr lang="he-IL" dirty="0"/>
              <a:t>ואז, כשאני פוגש את הפעולה המתמטית שאני מחפש, אני מוודא שמונה הסוגריים הוא 0, שזה אומר לי שכל סוגריים שפגשתי בעבר נסגרו, ואני לא בתוך זוג סוגריים.</a:t>
            </a:r>
          </a:p>
        </p:txBody>
      </p:sp>
      <p:sp>
        <p:nvSpPr>
          <p:cNvPr id="14" name="TextBox 13">
            <a:extLst>
              <a:ext uri="{FF2B5EF4-FFF2-40B4-BE49-F238E27FC236}">
                <a16:creationId xmlns:a16="http://schemas.microsoft.com/office/drawing/2014/main" id="{98175510-AD61-4A66-84B8-276617B9E246}"/>
              </a:ext>
            </a:extLst>
          </p:cNvPr>
          <p:cNvSpPr txBox="1"/>
          <p:nvPr/>
        </p:nvSpPr>
        <p:spPr>
          <a:xfrm>
            <a:off x="8887079" y="4771127"/>
            <a:ext cx="1620208" cy="1169551"/>
          </a:xfrm>
          <a:prstGeom prst="rect">
            <a:avLst/>
          </a:prstGeom>
          <a:noFill/>
        </p:spPr>
        <p:txBody>
          <a:bodyPr wrap="square" rtlCol="0">
            <a:spAutoFit/>
          </a:bodyPr>
          <a:lstStyle/>
          <a:p>
            <a:r>
              <a:rPr lang="en-US" sz="1400" dirty="0"/>
              <a:t>3*(5-7+6/2)</a:t>
            </a:r>
            <a:endParaRPr lang="he-IL" sz="1400" dirty="0"/>
          </a:p>
          <a:p>
            <a:endParaRPr lang="en-US" sz="1400" dirty="0"/>
          </a:p>
          <a:p>
            <a:r>
              <a:rPr lang="en-US" sz="1400" dirty="0"/>
              <a:t>(5-2*8+13)-2</a:t>
            </a:r>
            <a:endParaRPr lang="he-IL" sz="1400" dirty="0"/>
          </a:p>
          <a:p>
            <a:endParaRPr lang="en-US" sz="1400" dirty="0"/>
          </a:p>
          <a:p>
            <a:r>
              <a:rPr lang="en-US" sz="1400" dirty="0"/>
              <a:t>2-(3-4)</a:t>
            </a:r>
            <a:endParaRPr lang="he-IL" sz="1400" dirty="0"/>
          </a:p>
        </p:txBody>
      </p:sp>
      <p:sp>
        <p:nvSpPr>
          <p:cNvPr id="16" name="TextBox 15">
            <a:extLst>
              <a:ext uri="{FF2B5EF4-FFF2-40B4-BE49-F238E27FC236}">
                <a16:creationId xmlns:a16="http://schemas.microsoft.com/office/drawing/2014/main" id="{0643BAC3-4D9E-497D-AD5F-206838BD42A9}"/>
              </a:ext>
            </a:extLst>
          </p:cNvPr>
          <p:cNvSpPr txBox="1"/>
          <p:nvPr/>
        </p:nvSpPr>
        <p:spPr>
          <a:xfrm>
            <a:off x="7664144" y="4800102"/>
            <a:ext cx="1343637" cy="253916"/>
          </a:xfrm>
          <a:prstGeom prst="rect">
            <a:avLst/>
          </a:prstGeom>
          <a:noFill/>
        </p:spPr>
        <p:txBody>
          <a:bodyPr wrap="none" rtlCol="0">
            <a:spAutoFit/>
          </a:bodyPr>
          <a:lstStyle/>
          <a:p>
            <a:pPr algn="ctr"/>
            <a:r>
              <a:rPr lang="en-US" sz="1000" dirty="0"/>
              <a:t>findOperator(“+”)</a:t>
            </a:r>
            <a:endParaRPr lang="LID4096" sz="1000" dirty="0"/>
          </a:p>
        </p:txBody>
      </p:sp>
      <p:sp>
        <p:nvSpPr>
          <p:cNvPr id="19" name="TextBox 18">
            <a:extLst>
              <a:ext uri="{FF2B5EF4-FFF2-40B4-BE49-F238E27FC236}">
                <a16:creationId xmlns:a16="http://schemas.microsoft.com/office/drawing/2014/main" id="{78DE157A-6D9B-49A5-8D49-1BC3DFAF5D99}"/>
              </a:ext>
            </a:extLst>
          </p:cNvPr>
          <p:cNvSpPr txBox="1"/>
          <p:nvPr/>
        </p:nvSpPr>
        <p:spPr>
          <a:xfrm>
            <a:off x="7670880" y="5215346"/>
            <a:ext cx="1343637" cy="253916"/>
          </a:xfrm>
          <a:prstGeom prst="rect">
            <a:avLst/>
          </a:prstGeom>
          <a:noFill/>
        </p:spPr>
        <p:txBody>
          <a:bodyPr wrap="none" rtlCol="0">
            <a:spAutoFit/>
          </a:bodyPr>
          <a:lstStyle/>
          <a:p>
            <a:pPr algn="ctr"/>
            <a:r>
              <a:rPr lang="en-US" sz="1000" dirty="0"/>
              <a:t>findOperator(“+”)</a:t>
            </a:r>
            <a:endParaRPr lang="LID4096" sz="1000" dirty="0"/>
          </a:p>
        </p:txBody>
      </p:sp>
      <p:sp>
        <p:nvSpPr>
          <p:cNvPr id="20" name="TextBox 19">
            <a:extLst>
              <a:ext uri="{FF2B5EF4-FFF2-40B4-BE49-F238E27FC236}">
                <a16:creationId xmlns:a16="http://schemas.microsoft.com/office/drawing/2014/main" id="{6C02608F-E7C5-45B1-802D-637DAE6CCA21}"/>
              </a:ext>
            </a:extLst>
          </p:cNvPr>
          <p:cNvSpPr txBox="1"/>
          <p:nvPr/>
        </p:nvSpPr>
        <p:spPr>
          <a:xfrm>
            <a:off x="7316035" y="5228971"/>
            <a:ext cx="441146" cy="246221"/>
          </a:xfrm>
          <a:prstGeom prst="rect">
            <a:avLst/>
          </a:prstGeom>
          <a:noFill/>
        </p:spPr>
        <p:txBody>
          <a:bodyPr wrap="none" rtlCol="0">
            <a:spAutoFit/>
          </a:bodyPr>
          <a:lstStyle/>
          <a:p>
            <a:pPr algn="r"/>
            <a:r>
              <a:rPr lang="he-IL" sz="1000" dirty="0"/>
              <a:t>יחזיר</a:t>
            </a:r>
            <a:endParaRPr lang="LID4096" sz="1000" dirty="0"/>
          </a:p>
        </p:txBody>
      </p:sp>
      <p:sp>
        <p:nvSpPr>
          <p:cNvPr id="25" name="TextBox 24">
            <a:extLst>
              <a:ext uri="{FF2B5EF4-FFF2-40B4-BE49-F238E27FC236}">
                <a16:creationId xmlns:a16="http://schemas.microsoft.com/office/drawing/2014/main" id="{C4ED11D9-3E89-4A75-B209-21F6BE187B7B}"/>
              </a:ext>
            </a:extLst>
          </p:cNvPr>
          <p:cNvSpPr txBox="1"/>
          <p:nvPr/>
        </p:nvSpPr>
        <p:spPr>
          <a:xfrm>
            <a:off x="5562831" y="5211048"/>
            <a:ext cx="1340431" cy="253916"/>
          </a:xfrm>
          <a:prstGeom prst="rect">
            <a:avLst/>
          </a:prstGeom>
          <a:noFill/>
        </p:spPr>
        <p:txBody>
          <a:bodyPr wrap="none" rtlCol="0">
            <a:spAutoFit/>
          </a:bodyPr>
          <a:lstStyle/>
          <a:p>
            <a:pPr algn="ctr"/>
            <a:r>
              <a:rPr lang="en-US" sz="1000" dirty="0"/>
              <a:t>findOperator(“</a:t>
            </a:r>
            <a:r>
              <a:rPr lang="he-IL" sz="1000" dirty="0"/>
              <a:t>-</a:t>
            </a:r>
            <a:r>
              <a:rPr lang="en-US" sz="1000" dirty="0"/>
              <a:t>”)</a:t>
            </a:r>
            <a:r>
              <a:rPr lang="he-IL" sz="1000" dirty="0"/>
              <a:t>ו</a:t>
            </a:r>
            <a:endParaRPr lang="LID4096" sz="1000" dirty="0"/>
          </a:p>
        </p:txBody>
      </p:sp>
      <p:sp>
        <p:nvSpPr>
          <p:cNvPr id="26" name="TextBox 25">
            <a:extLst>
              <a:ext uri="{FF2B5EF4-FFF2-40B4-BE49-F238E27FC236}">
                <a16:creationId xmlns:a16="http://schemas.microsoft.com/office/drawing/2014/main" id="{EB0C2A38-2E6F-483B-B19D-06F8FA67E849}"/>
              </a:ext>
            </a:extLst>
          </p:cNvPr>
          <p:cNvSpPr txBox="1"/>
          <p:nvPr/>
        </p:nvSpPr>
        <p:spPr>
          <a:xfrm>
            <a:off x="5208435" y="5211048"/>
            <a:ext cx="441146" cy="246221"/>
          </a:xfrm>
          <a:prstGeom prst="rect">
            <a:avLst/>
          </a:prstGeom>
          <a:noFill/>
        </p:spPr>
        <p:txBody>
          <a:bodyPr wrap="none" rtlCol="0">
            <a:spAutoFit/>
          </a:bodyPr>
          <a:lstStyle/>
          <a:p>
            <a:pPr algn="r"/>
            <a:r>
              <a:rPr lang="he-IL" sz="1000" dirty="0"/>
              <a:t>יחזיר</a:t>
            </a:r>
            <a:endParaRPr lang="LID4096" sz="1000" dirty="0"/>
          </a:p>
        </p:txBody>
      </p:sp>
      <p:sp>
        <p:nvSpPr>
          <p:cNvPr id="27" name="TextBox 26">
            <a:extLst>
              <a:ext uri="{FF2B5EF4-FFF2-40B4-BE49-F238E27FC236}">
                <a16:creationId xmlns:a16="http://schemas.microsoft.com/office/drawing/2014/main" id="{15D694CF-87D2-4877-BDBB-E29B9283483F}"/>
              </a:ext>
            </a:extLst>
          </p:cNvPr>
          <p:cNvSpPr txBox="1"/>
          <p:nvPr/>
        </p:nvSpPr>
        <p:spPr>
          <a:xfrm>
            <a:off x="5009676" y="5212720"/>
            <a:ext cx="325730" cy="246221"/>
          </a:xfrm>
          <a:prstGeom prst="rect">
            <a:avLst/>
          </a:prstGeom>
          <a:noFill/>
        </p:spPr>
        <p:txBody>
          <a:bodyPr wrap="none" rtlCol="0">
            <a:spAutoFit/>
          </a:bodyPr>
          <a:lstStyle/>
          <a:p>
            <a:r>
              <a:rPr lang="en-US" sz="1000" dirty="0"/>
              <a:t>10</a:t>
            </a:r>
            <a:endParaRPr lang="LID4096" sz="1000" dirty="0"/>
          </a:p>
        </p:txBody>
      </p:sp>
      <p:sp>
        <p:nvSpPr>
          <p:cNvPr id="32" name="TextBox 31">
            <a:extLst>
              <a:ext uri="{FF2B5EF4-FFF2-40B4-BE49-F238E27FC236}">
                <a16:creationId xmlns:a16="http://schemas.microsoft.com/office/drawing/2014/main" id="{A67149AA-1249-4F65-B0B7-56EB396DDC05}"/>
              </a:ext>
            </a:extLst>
          </p:cNvPr>
          <p:cNvSpPr txBox="1"/>
          <p:nvPr/>
        </p:nvSpPr>
        <p:spPr>
          <a:xfrm>
            <a:off x="6861244" y="5222065"/>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33" name="TextBox 32">
            <a:extLst>
              <a:ext uri="{FF2B5EF4-FFF2-40B4-BE49-F238E27FC236}">
                <a16:creationId xmlns:a16="http://schemas.microsoft.com/office/drawing/2014/main" id="{2E9F13BD-991A-48E4-991D-D6A3826973A1}"/>
              </a:ext>
            </a:extLst>
          </p:cNvPr>
          <p:cNvSpPr txBox="1"/>
          <p:nvPr/>
        </p:nvSpPr>
        <p:spPr>
          <a:xfrm>
            <a:off x="7361428" y="4786584"/>
            <a:ext cx="441146" cy="246221"/>
          </a:xfrm>
          <a:prstGeom prst="rect">
            <a:avLst/>
          </a:prstGeom>
          <a:noFill/>
        </p:spPr>
        <p:txBody>
          <a:bodyPr wrap="none" rtlCol="0">
            <a:spAutoFit/>
          </a:bodyPr>
          <a:lstStyle/>
          <a:p>
            <a:pPr algn="r"/>
            <a:r>
              <a:rPr lang="he-IL" sz="1000" dirty="0"/>
              <a:t>יחזיר</a:t>
            </a:r>
            <a:endParaRPr lang="LID4096" sz="1000" dirty="0"/>
          </a:p>
        </p:txBody>
      </p:sp>
      <p:sp>
        <p:nvSpPr>
          <p:cNvPr id="34" name="TextBox 33">
            <a:extLst>
              <a:ext uri="{FF2B5EF4-FFF2-40B4-BE49-F238E27FC236}">
                <a16:creationId xmlns:a16="http://schemas.microsoft.com/office/drawing/2014/main" id="{F325FC6E-7048-407D-89FC-27D859FCEFA0}"/>
              </a:ext>
            </a:extLst>
          </p:cNvPr>
          <p:cNvSpPr txBox="1"/>
          <p:nvPr/>
        </p:nvSpPr>
        <p:spPr>
          <a:xfrm>
            <a:off x="6906637" y="4779678"/>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35" name="TextBox 34">
            <a:extLst>
              <a:ext uri="{FF2B5EF4-FFF2-40B4-BE49-F238E27FC236}">
                <a16:creationId xmlns:a16="http://schemas.microsoft.com/office/drawing/2014/main" id="{7B10351F-2BF7-49BF-BFD2-F0F921C37CF2}"/>
              </a:ext>
            </a:extLst>
          </p:cNvPr>
          <p:cNvSpPr txBox="1"/>
          <p:nvPr/>
        </p:nvSpPr>
        <p:spPr>
          <a:xfrm>
            <a:off x="5740934" y="4766355"/>
            <a:ext cx="1306768" cy="253916"/>
          </a:xfrm>
          <a:prstGeom prst="rect">
            <a:avLst/>
          </a:prstGeom>
          <a:noFill/>
        </p:spPr>
        <p:txBody>
          <a:bodyPr wrap="none" rtlCol="0">
            <a:spAutoFit/>
          </a:bodyPr>
          <a:lstStyle/>
          <a:p>
            <a:pPr algn="ctr"/>
            <a:r>
              <a:rPr lang="en-US" sz="1000" dirty="0"/>
              <a:t>findOperator(“</a:t>
            </a:r>
            <a:r>
              <a:rPr lang="he-IL" sz="1000" dirty="0"/>
              <a:t>-</a:t>
            </a:r>
            <a:r>
              <a:rPr lang="en-US" sz="1000" dirty="0"/>
              <a:t>”)</a:t>
            </a:r>
            <a:endParaRPr lang="LID4096" sz="1000" dirty="0"/>
          </a:p>
        </p:txBody>
      </p:sp>
      <p:sp>
        <p:nvSpPr>
          <p:cNvPr id="36" name="TextBox 35">
            <a:extLst>
              <a:ext uri="{FF2B5EF4-FFF2-40B4-BE49-F238E27FC236}">
                <a16:creationId xmlns:a16="http://schemas.microsoft.com/office/drawing/2014/main" id="{3D7C046D-6C99-4487-A9E9-94C04D14D2F1}"/>
              </a:ext>
            </a:extLst>
          </p:cNvPr>
          <p:cNvSpPr txBox="1"/>
          <p:nvPr/>
        </p:nvSpPr>
        <p:spPr>
          <a:xfrm>
            <a:off x="5359068" y="4756006"/>
            <a:ext cx="441146" cy="246221"/>
          </a:xfrm>
          <a:prstGeom prst="rect">
            <a:avLst/>
          </a:prstGeom>
          <a:noFill/>
        </p:spPr>
        <p:txBody>
          <a:bodyPr wrap="none" rtlCol="0">
            <a:spAutoFit/>
          </a:bodyPr>
          <a:lstStyle/>
          <a:p>
            <a:pPr algn="r"/>
            <a:r>
              <a:rPr lang="he-IL" sz="1000" dirty="0"/>
              <a:t>יחזיר</a:t>
            </a:r>
            <a:endParaRPr lang="LID4096" sz="1000" dirty="0"/>
          </a:p>
        </p:txBody>
      </p:sp>
      <p:sp>
        <p:nvSpPr>
          <p:cNvPr id="37" name="TextBox 36">
            <a:extLst>
              <a:ext uri="{FF2B5EF4-FFF2-40B4-BE49-F238E27FC236}">
                <a16:creationId xmlns:a16="http://schemas.microsoft.com/office/drawing/2014/main" id="{6C9ED21D-EDA4-45FB-B63F-D910A2B27186}"/>
              </a:ext>
            </a:extLst>
          </p:cNvPr>
          <p:cNvSpPr txBox="1"/>
          <p:nvPr/>
        </p:nvSpPr>
        <p:spPr>
          <a:xfrm>
            <a:off x="4908354" y="4756006"/>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38" name="TextBox 37">
            <a:extLst>
              <a:ext uri="{FF2B5EF4-FFF2-40B4-BE49-F238E27FC236}">
                <a16:creationId xmlns:a16="http://schemas.microsoft.com/office/drawing/2014/main" id="{680FEFEB-7DD2-4D20-8BE7-89FAF1773291}"/>
              </a:ext>
            </a:extLst>
          </p:cNvPr>
          <p:cNvSpPr txBox="1"/>
          <p:nvPr/>
        </p:nvSpPr>
        <p:spPr>
          <a:xfrm>
            <a:off x="3670837" y="4757670"/>
            <a:ext cx="1306768" cy="253916"/>
          </a:xfrm>
          <a:prstGeom prst="rect">
            <a:avLst/>
          </a:prstGeom>
          <a:noFill/>
        </p:spPr>
        <p:txBody>
          <a:bodyPr wrap="none" rtlCol="0">
            <a:spAutoFit/>
          </a:bodyPr>
          <a:lstStyle/>
          <a:p>
            <a:pPr algn="ctr"/>
            <a:r>
              <a:rPr lang="en-US" sz="1000" dirty="0"/>
              <a:t>findOperator(“/”)</a:t>
            </a:r>
            <a:endParaRPr lang="LID4096" sz="1000" dirty="0"/>
          </a:p>
        </p:txBody>
      </p:sp>
      <p:sp>
        <p:nvSpPr>
          <p:cNvPr id="39" name="TextBox 38">
            <a:extLst>
              <a:ext uri="{FF2B5EF4-FFF2-40B4-BE49-F238E27FC236}">
                <a16:creationId xmlns:a16="http://schemas.microsoft.com/office/drawing/2014/main" id="{F7ECB6D1-B35A-47E3-B80E-833B6EBBE141}"/>
              </a:ext>
            </a:extLst>
          </p:cNvPr>
          <p:cNvSpPr txBox="1"/>
          <p:nvPr/>
        </p:nvSpPr>
        <p:spPr>
          <a:xfrm>
            <a:off x="3288971" y="4747321"/>
            <a:ext cx="441146" cy="246221"/>
          </a:xfrm>
          <a:prstGeom prst="rect">
            <a:avLst/>
          </a:prstGeom>
          <a:noFill/>
        </p:spPr>
        <p:txBody>
          <a:bodyPr wrap="none" rtlCol="0">
            <a:spAutoFit/>
          </a:bodyPr>
          <a:lstStyle/>
          <a:p>
            <a:pPr algn="r"/>
            <a:r>
              <a:rPr lang="he-IL" sz="1000" dirty="0"/>
              <a:t>יחזיר</a:t>
            </a:r>
            <a:endParaRPr lang="LID4096" sz="1000" dirty="0"/>
          </a:p>
        </p:txBody>
      </p:sp>
      <p:sp>
        <p:nvSpPr>
          <p:cNvPr id="40" name="TextBox 39">
            <a:extLst>
              <a:ext uri="{FF2B5EF4-FFF2-40B4-BE49-F238E27FC236}">
                <a16:creationId xmlns:a16="http://schemas.microsoft.com/office/drawing/2014/main" id="{383C50E2-0DAC-45E2-87E3-3CCED6BBB70A}"/>
              </a:ext>
            </a:extLst>
          </p:cNvPr>
          <p:cNvSpPr txBox="1"/>
          <p:nvPr/>
        </p:nvSpPr>
        <p:spPr>
          <a:xfrm>
            <a:off x="2838257" y="4747321"/>
            <a:ext cx="582211" cy="246221"/>
          </a:xfrm>
          <a:prstGeom prst="rect">
            <a:avLst/>
          </a:prstGeom>
          <a:noFill/>
        </p:spPr>
        <p:txBody>
          <a:bodyPr wrap="none" rtlCol="0">
            <a:spAutoFit/>
          </a:bodyPr>
          <a:lstStyle/>
          <a:p>
            <a:pPr algn="r"/>
            <a:r>
              <a:rPr lang="he-IL" sz="1000" b="1" dirty="0"/>
              <a:t>לא קיים</a:t>
            </a:r>
            <a:endParaRPr lang="LID4096" sz="1000" b="1" dirty="0"/>
          </a:p>
        </p:txBody>
      </p:sp>
      <p:sp>
        <p:nvSpPr>
          <p:cNvPr id="41" name="TextBox 40">
            <a:extLst>
              <a:ext uri="{FF2B5EF4-FFF2-40B4-BE49-F238E27FC236}">
                <a16:creationId xmlns:a16="http://schemas.microsoft.com/office/drawing/2014/main" id="{A660EBDF-7683-4270-AFB1-ACC5949D5CB7}"/>
              </a:ext>
            </a:extLst>
          </p:cNvPr>
          <p:cNvSpPr txBox="1"/>
          <p:nvPr/>
        </p:nvSpPr>
        <p:spPr>
          <a:xfrm>
            <a:off x="7694925" y="5635294"/>
            <a:ext cx="1258678" cy="246221"/>
          </a:xfrm>
          <a:prstGeom prst="rect">
            <a:avLst/>
          </a:prstGeom>
          <a:noFill/>
        </p:spPr>
        <p:txBody>
          <a:bodyPr wrap="none" rtlCol="0">
            <a:spAutoFit/>
          </a:bodyPr>
          <a:lstStyle/>
          <a:p>
            <a:pPr algn="ctr"/>
            <a:r>
              <a:rPr lang="en-US" sz="1000" dirty="0"/>
              <a:t>findOperator(“-”)</a:t>
            </a:r>
            <a:endParaRPr lang="LID4096" sz="1000" dirty="0"/>
          </a:p>
        </p:txBody>
      </p:sp>
      <p:sp>
        <p:nvSpPr>
          <p:cNvPr id="42" name="TextBox 41">
            <a:extLst>
              <a:ext uri="{FF2B5EF4-FFF2-40B4-BE49-F238E27FC236}">
                <a16:creationId xmlns:a16="http://schemas.microsoft.com/office/drawing/2014/main" id="{EEF1A6E3-3C6E-4B61-A8A0-63B0328D1F5B}"/>
              </a:ext>
            </a:extLst>
          </p:cNvPr>
          <p:cNvSpPr txBox="1"/>
          <p:nvPr/>
        </p:nvSpPr>
        <p:spPr>
          <a:xfrm>
            <a:off x="7289014" y="5624945"/>
            <a:ext cx="441146" cy="246221"/>
          </a:xfrm>
          <a:prstGeom prst="rect">
            <a:avLst/>
          </a:prstGeom>
          <a:noFill/>
        </p:spPr>
        <p:txBody>
          <a:bodyPr wrap="none" rtlCol="0">
            <a:spAutoFit/>
          </a:bodyPr>
          <a:lstStyle/>
          <a:p>
            <a:pPr algn="r"/>
            <a:r>
              <a:rPr lang="he-IL" sz="1000" dirty="0"/>
              <a:t>יחזיר</a:t>
            </a:r>
            <a:endParaRPr lang="LID4096" sz="1000" dirty="0"/>
          </a:p>
        </p:txBody>
      </p:sp>
      <p:sp>
        <p:nvSpPr>
          <p:cNvPr id="43" name="TextBox 42">
            <a:extLst>
              <a:ext uri="{FF2B5EF4-FFF2-40B4-BE49-F238E27FC236}">
                <a16:creationId xmlns:a16="http://schemas.microsoft.com/office/drawing/2014/main" id="{7CD5E730-21B8-4143-9FA3-4136A8B436D9}"/>
              </a:ext>
            </a:extLst>
          </p:cNvPr>
          <p:cNvSpPr txBox="1"/>
          <p:nvPr/>
        </p:nvSpPr>
        <p:spPr>
          <a:xfrm>
            <a:off x="7163709" y="5624945"/>
            <a:ext cx="256802" cy="246221"/>
          </a:xfrm>
          <a:prstGeom prst="rect">
            <a:avLst/>
          </a:prstGeom>
          <a:noFill/>
        </p:spPr>
        <p:txBody>
          <a:bodyPr wrap="none" rtlCol="0">
            <a:spAutoFit/>
          </a:bodyPr>
          <a:lstStyle/>
          <a:p>
            <a:pPr algn="r"/>
            <a:r>
              <a:rPr lang="en-US" sz="1000" b="1" dirty="0"/>
              <a:t>1</a:t>
            </a:r>
            <a:endParaRPr lang="LID4096" sz="1000" b="1" dirty="0"/>
          </a:p>
        </p:txBody>
      </p:sp>
    </p:spTree>
    <p:extLst>
      <p:ext uri="{BB962C8B-B14F-4D97-AF65-F5344CB8AC3E}">
        <p14:creationId xmlns:p14="http://schemas.microsoft.com/office/powerpoint/2010/main" val="51161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5612E2-D284-4EEE-B4EB-35ED1AB7B6D5}"/>
              </a:ext>
            </a:extLst>
          </p:cNvPr>
          <p:cNvSpPr>
            <a:spLocks noGrp="1"/>
          </p:cNvSpPr>
          <p:nvPr>
            <p:ph type="title"/>
          </p:nvPr>
        </p:nvSpPr>
        <p:spPr>
          <a:xfrm>
            <a:off x="646111" y="452718"/>
            <a:ext cx="9404723" cy="810817"/>
          </a:xfrm>
        </p:spPr>
        <p:txBody>
          <a:bodyPr/>
          <a:lstStyle/>
          <a:p>
            <a:pPr algn="r"/>
            <a:r>
              <a:rPr lang="he-IL" dirty="0"/>
              <a:t>איך משלבים סוגריים?</a:t>
            </a:r>
          </a:p>
        </p:txBody>
      </p:sp>
      <p:sp>
        <p:nvSpPr>
          <p:cNvPr id="5" name="TextBox 4">
            <a:extLst>
              <a:ext uri="{FF2B5EF4-FFF2-40B4-BE49-F238E27FC236}">
                <a16:creationId xmlns:a16="http://schemas.microsoft.com/office/drawing/2014/main" id="{3DBEE17E-6E93-46CD-92AB-FB8735C2079B}"/>
              </a:ext>
            </a:extLst>
          </p:cNvPr>
          <p:cNvSpPr txBox="1"/>
          <p:nvPr/>
        </p:nvSpPr>
        <p:spPr>
          <a:xfrm>
            <a:off x="2793076" y="1421476"/>
            <a:ext cx="7125860" cy="369332"/>
          </a:xfrm>
          <a:prstGeom prst="rect">
            <a:avLst/>
          </a:prstGeom>
          <a:noFill/>
        </p:spPr>
        <p:txBody>
          <a:bodyPr wrap="square" rtlCol="0">
            <a:spAutoFit/>
          </a:bodyPr>
          <a:lstStyle/>
          <a:p>
            <a:pPr algn="r"/>
            <a:r>
              <a:rPr lang="he-IL" dirty="0"/>
              <a:t>מה יקרה אם הביטוי יהיה          (או כל דבר אחר רק עם סוגריים)?</a:t>
            </a:r>
            <a:endParaRPr lang="LID4096" dirty="0"/>
          </a:p>
        </p:txBody>
      </p:sp>
      <p:sp>
        <p:nvSpPr>
          <p:cNvPr id="6" name="TextBox 5">
            <a:extLst>
              <a:ext uri="{FF2B5EF4-FFF2-40B4-BE49-F238E27FC236}">
                <a16:creationId xmlns:a16="http://schemas.microsoft.com/office/drawing/2014/main" id="{6E296351-1E70-415F-BBC9-A7F591501220}"/>
              </a:ext>
            </a:extLst>
          </p:cNvPr>
          <p:cNvSpPr txBox="1"/>
          <p:nvPr/>
        </p:nvSpPr>
        <p:spPr>
          <a:xfrm>
            <a:off x="6957752" y="1421476"/>
            <a:ext cx="688009" cy="369332"/>
          </a:xfrm>
          <a:prstGeom prst="rect">
            <a:avLst/>
          </a:prstGeom>
          <a:noFill/>
        </p:spPr>
        <p:txBody>
          <a:bodyPr wrap="none" rtlCol="0">
            <a:spAutoFit/>
          </a:bodyPr>
          <a:lstStyle/>
          <a:p>
            <a:r>
              <a:rPr lang="en-US" dirty="0"/>
              <a:t>(8-6)</a:t>
            </a:r>
            <a:endParaRPr lang="LID4096" dirty="0"/>
          </a:p>
        </p:txBody>
      </p:sp>
      <p:sp>
        <p:nvSpPr>
          <p:cNvPr id="7" name="TextBox 6">
            <a:extLst>
              <a:ext uri="{FF2B5EF4-FFF2-40B4-BE49-F238E27FC236}">
                <a16:creationId xmlns:a16="http://schemas.microsoft.com/office/drawing/2014/main" id="{7285D176-3184-47EA-9A1B-7804AB261849}"/>
              </a:ext>
            </a:extLst>
          </p:cNvPr>
          <p:cNvSpPr txBox="1"/>
          <p:nvPr/>
        </p:nvSpPr>
        <p:spPr>
          <a:xfrm>
            <a:off x="2443943" y="2036618"/>
            <a:ext cx="7533182" cy="2031325"/>
          </a:xfrm>
          <a:prstGeom prst="rect">
            <a:avLst/>
          </a:prstGeom>
          <a:noFill/>
        </p:spPr>
        <p:txBody>
          <a:bodyPr wrap="square" rtlCol="0">
            <a:spAutoFit/>
          </a:bodyPr>
          <a:lstStyle/>
          <a:p>
            <a:pPr algn="r"/>
            <a:r>
              <a:rPr lang="he-IL" dirty="0"/>
              <a:t>כאן תהיה לנו כביכול שגיאה, מכיוון שלפי ההגיון שלנו לא קיים שום אופרטור כאן. פלוס, לא מינוס, לא כלום.</a:t>
            </a:r>
          </a:p>
          <a:p>
            <a:pPr algn="r"/>
            <a:endParaRPr lang="he-IL" dirty="0"/>
          </a:p>
          <a:p>
            <a:pPr algn="r"/>
            <a:r>
              <a:rPr lang="he-IL" dirty="0"/>
              <a:t>הפיתרון כאן הוא פשוט והוא להתייחס לסוגריים כמו פעולה מתמטית, פעולה שמייצגת דחיפות. פעולה שיש לה רק פרמטר אחד מימינה, ואין לה פעולה שמאלית.</a:t>
            </a:r>
          </a:p>
          <a:p>
            <a:pPr algn="r"/>
            <a:r>
              <a:rPr lang="he-IL" dirty="0"/>
              <a:t>לכן בפונקציה "חישוב" שלנו, נוסיף בסוף הבדיקות, אם יש לנו סוגריים. אם כן, נבצע את אותה פונקציה על הביטוי שבתוך הסוגריים וזה מה שנחזיר.</a:t>
            </a:r>
            <a:endParaRPr lang="LID4096" dirty="0"/>
          </a:p>
        </p:txBody>
      </p:sp>
    </p:spTree>
    <p:extLst>
      <p:ext uri="{BB962C8B-B14F-4D97-AF65-F5344CB8AC3E}">
        <p14:creationId xmlns:p14="http://schemas.microsoft.com/office/powerpoint/2010/main" val="244263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F4D40ACF-8EB9-4026-8C2C-321F7E250AA5}"/>
              </a:ext>
            </a:extLst>
          </p:cNvPr>
          <p:cNvSpPr>
            <a:spLocks noChangeArrowheads="1"/>
          </p:cNvSpPr>
          <p:nvPr/>
        </p:nvSpPr>
        <p:spPr bwMode="auto">
          <a:xfrm>
            <a:off x="468410" y="805583"/>
            <a:ext cx="6076407"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dirty="0">
                <a:ln>
                  <a:noFill/>
                </a:ln>
                <a:solidFill>
                  <a:srgbClr val="CC7832"/>
                </a:solidFill>
                <a:effectLst/>
                <a:latin typeface="JetBrains Mono"/>
              </a:rPr>
              <a:t>public static int </a:t>
            </a:r>
            <a:r>
              <a:rPr kumimoji="0" lang="LID4096" altLang="LID4096" sz="1200" b="0" i="0" u="none" strike="noStrike" cap="none" normalizeH="0" baseline="0" dirty="0">
                <a:ln>
                  <a:noFill/>
                </a:ln>
                <a:solidFill>
                  <a:srgbClr val="FFC66D"/>
                </a:solidFill>
                <a:effectLst/>
                <a:latin typeface="JetBrains Mono"/>
              </a:rPr>
              <a:t>searchChar</a:t>
            </a:r>
            <a:r>
              <a:rPr kumimoji="0" lang="LID4096" altLang="LID4096" sz="1200" b="0" i="0" u="none" strike="noStrike" cap="none" normalizeH="0" baseline="0" dirty="0">
                <a:ln>
                  <a:noFill/>
                </a:ln>
                <a:solidFill>
                  <a:srgbClr val="A9B7C6"/>
                </a:solidFill>
                <a:effectLst/>
                <a:latin typeface="JetBrains Mono"/>
              </a:rPr>
              <a:t>(String expr</a:t>
            </a:r>
            <a:r>
              <a:rPr kumimoji="0" lang="LID4096" altLang="LID4096" sz="1200" b="0" i="0" u="none" strike="noStrike" cap="none" normalizeH="0" baseline="0" dirty="0">
                <a:ln>
                  <a:noFill/>
                </a:ln>
                <a:solidFill>
                  <a:srgbClr val="CC7832"/>
                </a:solidFill>
                <a:effectLst/>
                <a:latin typeface="JetBrains Mono"/>
              </a:rPr>
              <a:t>, char </a:t>
            </a:r>
            <a:r>
              <a:rPr kumimoji="0" lang="LID4096" altLang="LID4096" sz="1200" b="0" i="0" u="none" strike="noStrike" cap="none" normalizeH="0" baseline="0" dirty="0">
                <a:ln>
                  <a:noFill/>
                </a:ln>
                <a:solidFill>
                  <a:srgbClr val="A9B7C6"/>
                </a:solidFill>
                <a:effectLst/>
                <a:latin typeface="JetBrains Mono"/>
              </a:rPr>
              <a:t>c){</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int </a:t>
            </a:r>
            <a:r>
              <a:rPr kumimoji="0" lang="LID4096" altLang="LID4096" sz="1200" b="0" i="0" u="none" strike="noStrike" cap="none" normalizeH="0" baseline="0" dirty="0">
                <a:ln>
                  <a:noFill/>
                </a:ln>
                <a:solidFill>
                  <a:srgbClr val="A9B7C6"/>
                </a:solidFill>
                <a:effectLst/>
                <a:latin typeface="JetBrains Mono"/>
              </a:rPr>
              <a:t>parenthesisCounter = </a:t>
            </a:r>
            <a:r>
              <a:rPr kumimoji="0" lang="LID4096" altLang="LID4096" sz="1200" b="0" i="0" u="none" strike="noStrike" cap="none" normalizeH="0" baseline="0" dirty="0">
                <a:ln>
                  <a:noFill/>
                </a:ln>
                <a:solidFill>
                  <a:srgbClr val="6897BB"/>
                </a:solidFill>
                <a:effectLst/>
                <a:latin typeface="JetBrains Mono"/>
              </a:rPr>
              <a:t>0</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for</a:t>
            </a:r>
            <a:r>
              <a:rPr kumimoji="0" lang="LID4096" altLang="LID4096" sz="1200" b="0" i="0" u="none" strike="noStrike" cap="none" normalizeH="0" baseline="0" dirty="0">
                <a:ln>
                  <a:noFill/>
                </a:ln>
                <a:solidFill>
                  <a:srgbClr val="A9B7C6"/>
                </a:solidFill>
                <a:effectLst/>
                <a:latin typeface="JetBrains Mono"/>
              </a:rPr>
              <a:t>(</a:t>
            </a:r>
            <a:r>
              <a:rPr kumimoji="0" lang="LID4096" altLang="LID4096" sz="1200" b="0" i="0" u="none" strike="noStrike" cap="none" normalizeH="0" baseline="0" dirty="0">
                <a:ln>
                  <a:noFill/>
                </a:ln>
                <a:solidFill>
                  <a:srgbClr val="CC7832"/>
                </a:solidFill>
                <a:effectLst/>
                <a:latin typeface="JetBrains Mono"/>
              </a:rPr>
              <a:t>int </a:t>
            </a:r>
            <a:r>
              <a:rPr kumimoji="0" lang="LID4096" altLang="LID4096" sz="1200" b="0" i="0" u="none" strike="noStrike" cap="none" normalizeH="0" baseline="0" dirty="0">
                <a:ln>
                  <a:noFill/>
                </a:ln>
                <a:solidFill>
                  <a:srgbClr val="A9B7C6"/>
                </a:solidFill>
                <a:effectLst/>
                <a:latin typeface="JetBrains Mono"/>
              </a:rPr>
              <a:t>i = expr.length()-</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i &gt;= </a:t>
            </a:r>
            <a:r>
              <a:rPr kumimoji="0" lang="LID4096" altLang="LID4096" sz="1200" b="0" i="0" u="none" strike="noStrike" cap="none" normalizeH="0" baseline="0" dirty="0">
                <a:ln>
                  <a:noFill/>
                </a:ln>
                <a:solidFill>
                  <a:srgbClr val="6897BB"/>
                </a:solidFill>
                <a:effectLst/>
                <a:latin typeface="JetBrains Mono"/>
              </a:rPr>
              <a:t>0</a:t>
            </a: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i--) {</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if </a:t>
            </a:r>
            <a:r>
              <a:rPr kumimoji="0" lang="LID4096" altLang="LID4096" sz="1200" b="0" i="0" u="none" strike="noStrike" cap="none" normalizeH="0" baseline="0" dirty="0">
                <a:ln>
                  <a:noFill/>
                </a:ln>
                <a:solidFill>
                  <a:srgbClr val="A9B7C6"/>
                </a:solidFill>
                <a:effectLst/>
                <a:latin typeface="JetBrains Mono"/>
              </a:rPr>
              <a:t>(expr.charAt(i) == c &amp;&amp; parenthesisCounter == </a:t>
            </a:r>
            <a:r>
              <a:rPr kumimoji="0" lang="LID4096" altLang="LID4096" sz="1200" b="0" i="0" u="none" strike="noStrike" cap="none" normalizeH="0" baseline="0" dirty="0">
                <a:ln>
                  <a:noFill/>
                </a:ln>
                <a:solidFill>
                  <a:srgbClr val="6897BB"/>
                </a:solidFill>
                <a:effectLst/>
                <a:latin typeface="JetBrains Mono"/>
              </a:rPr>
              <a:t>0</a:t>
            </a:r>
            <a:r>
              <a:rPr kumimoji="0" lang="LID4096" altLang="LID4096" sz="1200" b="0" i="0" u="none" strike="noStrike" cap="none" normalizeH="0" baseline="0" dirty="0">
                <a:ln>
                  <a:noFill/>
                </a:ln>
                <a:solidFill>
                  <a:srgbClr val="A9B7C6"/>
                </a:solidFill>
                <a:effectLst/>
                <a:latin typeface="JetBrains Mono"/>
              </a:rPr>
              <a:t>) {</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if </a:t>
            </a:r>
            <a:r>
              <a:rPr kumimoji="0" lang="LID4096" altLang="LID4096" sz="1200" b="0" i="0" u="none" strike="noStrike" cap="none" normalizeH="0" baseline="0" dirty="0">
                <a:ln>
                  <a:noFill/>
                </a:ln>
                <a:solidFill>
                  <a:srgbClr val="A9B7C6"/>
                </a:solidFill>
                <a:effectLst/>
                <a:latin typeface="JetBrains Mono"/>
              </a:rPr>
              <a:t>(i == </a:t>
            </a:r>
            <a:r>
              <a:rPr kumimoji="0" lang="LID4096" altLang="LID4096" sz="1200" b="0" i="0" u="none" strike="noStrike" cap="none" normalizeH="0" baseline="0" dirty="0">
                <a:ln>
                  <a:noFill/>
                </a:ln>
                <a:solidFill>
                  <a:srgbClr val="6897BB"/>
                </a:solidFill>
                <a:effectLst/>
                <a:latin typeface="JetBrains Mono"/>
              </a:rPr>
              <a:t>0 </a:t>
            </a:r>
            <a:r>
              <a:rPr kumimoji="0" lang="LID4096" altLang="LID4096" sz="1200" b="0" i="0" u="none" strike="noStrike" cap="none" normalizeH="0" baseline="0" dirty="0">
                <a:ln>
                  <a:noFill/>
                </a:ln>
                <a:solidFill>
                  <a:srgbClr val="A9B7C6"/>
                </a:solidFill>
                <a:effectLst/>
                <a:latin typeface="JetBrains Mono"/>
              </a:rPr>
              <a:t>|| (expr.charAt(i - </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A9B7C6"/>
                </a:solidFill>
                <a:effectLst/>
                <a:latin typeface="JetBrains Mono"/>
              </a:rPr>
              <a:t>) &gt;= </a:t>
            </a:r>
            <a:r>
              <a:rPr kumimoji="0" lang="LID4096" altLang="LID4096" sz="1200" b="0" i="0" u="none" strike="noStrike" cap="none" normalizeH="0" baseline="0" dirty="0">
                <a:ln>
                  <a:noFill/>
                </a:ln>
                <a:solidFill>
                  <a:srgbClr val="6897BB"/>
                </a:solidFill>
                <a:effectLst/>
                <a:latin typeface="JetBrains Mono"/>
              </a:rPr>
              <a:t>48 </a:t>
            </a:r>
            <a:r>
              <a:rPr kumimoji="0" lang="LID4096" altLang="LID4096" sz="1200" b="0" i="0" u="none" strike="noStrike" cap="none" normalizeH="0" baseline="0" dirty="0">
                <a:ln>
                  <a:noFill/>
                </a:ln>
                <a:solidFill>
                  <a:srgbClr val="A9B7C6"/>
                </a:solidFill>
                <a:effectLst/>
                <a:latin typeface="JetBrains Mono"/>
              </a:rPr>
              <a:t>&amp;&amp; expr.charAt(i - </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A9B7C6"/>
                </a:solidFill>
                <a:effectLst/>
                <a:latin typeface="JetBrains Mono"/>
              </a:rPr>
              <a:t>) &lt;= </a:t>
            </a:r>
            <a:r>
              <a:rPr kumimoji="0" lang="LID4096" altLang="LID4096" sz="1200" b="0" i="0" u="none" strike="noStrike" cap="none" normalizeH="0" baseline="0" dirty="0">
                <a:ln>
                  <a:noFill/>
                </a:ln>
                <a:solidFill>
                  <a:srgbClr val="6897BB"/>
                </a:solidFill>
                <a:effectLst/>
                <a:latin typeface="JetBrains Mono"/>
              </a:rPr>
              <a:t>57 </a:t>
            </a:r>
            <a:r>
              <a:rPr kumimoji="0" lang="LID4096" altLang="LID4096" sz="1200" b="0" i="0" u="none" strike="noStrike" cap="none" normalizeH="0" baseline="0" dirty="0">
                <a:ln>
                  <a:noFill/>
                </a:ln>
                <a:solidFill>
                  <a:srgbClr val="A9B7C6"/>
                </a:solidFill>
                <a:effectLst/>
                <a:latin typeface="JetBrains Mono"/>
              </a:rPr>
              <a:t>|| expr.charAt(i-</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A9B7C6"/>
                </a:solidFill>
                <a:effectLst/>
                <a:latin typeface="JetBrains Mono"/>
              </a:rPr>
              <a:t>) == </a:t>
            </a:r>
            <a:r>
              <a:rPr kumimoji="0" lang="LID4096" altLang="LID4096" sz="1200" b="0" i="0" u="none" strike="noStrike" cap="none" normalizeH="0" baseline="0" dirty="0">
                <a:ln>
                  <a:noFill/>
                </a:ln>
                <a:solidFill>
                  <a:srgbClr val="6A8759"/>
                </a:solidFill>
                <a:effectLst/>
                <a:latin typeface="JetBrains Mono"/>
              </a:rPr>
              <a:t>')'</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return </a:t>
            </a:r>
            <a:r>
              <a:rPr kumimoji="0" lang="LID4096" altLang="LID4096" sz="1200" b="0" i="0" u="none" strike="noStrike" cap="none" normalizeH="0" baseline="0" dirty="0">
                <a:ln>
                  <a:noFill/>
                </a:ln>
                <a:solidFill>
                  <a:srgbClr val="A9B7C6"/>
                </a:solidFill>
                <a:effectLst/>
                <a:latin typeface="JetBrains Mono"/>
              </a:rPr>
              <a:t>i</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else if</a:t>
            </a:r>
            <a:r>
              <a:rPr kumimoji="0" lang="LID4096" altLang="LID4096" sz="1200" b="0" i="0" u="none" strike="noStrike" cap="none" normalizeH="0" baseline="0" dirty="0">
                <a:ln>
                  <a:noFill/>
                </a:ln>
                <a:solidFill>
                  <a:srgbClr val="A9B7C6"/>
                </a:solidFill>
                <a:effectLst/>
                <a:latin typeface="JetBrains Mono"/>
              </a:rPr>
              <a:t>(expr.charAt(i) == </a:t>
            </a:r>
            <a:r>
              <a:rPr kumimoji="0" lang="LID4096" altLang="LID4096" sz="1200" b="0" i="0" u="none" strike="noStrike" cap="none" normalizeH="0" baseline="0" dirty="0">
                <a:ln>
                  <a:noFill/>
                </a:ln>
                <a:solidFill>
                  <a:srgbClr val="6A8759"/>
                </a:solidFill>
                <a:effectLst/>
                <a:latin typeface="JetBrains Mono"/>
              </a:rPr>
              <a:t>')'</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parenthesisCounter++</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else if</a:t>
            </a:r>
            <a:r>
              <a:rPr kumimoji="0" lang="LID4096" altLang="LID4096" sz="1200" b="0" i="0" u="none" strike="noStrike" cap="none" normalizeH="0" baseline="0" dirty="0">
                <a:ln>
                  <a:noFill/>
                </a:ln>
                <a:solidFill>
                  <a:srgbClr val="A9B7C6"/>
                </a:solidFill>
                <a:effectLst/>
                <a:latin typeface="JetBrains Mono"/>
              </a:rPr>
              <a:t>(expr.charAt(i) == </a:t>
            </a:r>
            <a:r>
              <a:rPr kumimoji="0" lang="LID4096" altLang="LID4096" sz="1200" b="0" i="0" u="none" strike="noStrike" cap="none" normalizeH="0" baseline="0" dirty="0">
                <a:ln>
                  <a:noFill/>
                </a:ln>
                <a:solidFill>
                  <a:srgbClr val="6A8759"/>
                </a:solidFill>
                <a:effectLst/>
                <a:latin typeface="JetBrains Mono"/>
              </a:rPr>
              <a:t>'('</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parenthesisCounter--</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CC7832"/>
                </a:solidFill>
                <a:effectLst/>
                <a:latin typeface="JetBrains Mono"/>
              </a:rPr>
              <a:t>    </a:t>
            </a:r>
            <a:r>
              <a:rPr kumimoji="0" lang="LID4096" altLang="LID4096" sz="1200" b="0" i="0" u="none" strike="noStrike" cap="none" normalizeH="0" baseline="0" dirty="0">
                <a:ln>
                  <a:noFill/>
                </a:ln>
                <a:solidFill>
                  <a:srgbClr val="A9B7C6"/>
                </a:solidFill>
                <a:effectLst/>
                <a:latin typeface="JetBrains Mono"/>
              </a:rPr>
              <a:t>}</a:t>
            </a:r>
            <a:br>
              <a:rPr kumimoji="0" lang="LID4096" altLang="LID4096" sz="1200" b="0" i="0" u="none" strike="noStrike" cap="none" normalizeH="0" baseline="0" dirty="0">
                <a:ln>
                  <a:noFill/>
                </a:ln>
                <a:solidFill>
                  <a:srgbClr val="A9B7C6"/>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    </a:t>
            </a:r>
            <a:r>
              <a:rPr kumimoji="0" lang="LID4096" altLang="LID4096" sz="1200" b="0" i="0" u="none" strike="noStrike" cap="none" normalizeH="0" baseline="0" dirty="0">
                <a:ln>
                  <a:noFill/>
                </a:ln>
                <a:solidFill>
                  <a:srgbClr val="CC7832"/>
                </a:solidFill>
                <a:effectLst/>
                <a:latin typeface="JetBrains Mono"/>
              </a:rPr>
              <a:t>return </a:t>
            </a:r>
            <a:r>
              <a:rPr kumimoji="0" lang="LID4096" altLang="LID4096" sz="1200" b="0" i="0" u="none" strike="noStrike" cap="none" normalizeH="0" baseline="0" dirty="0">
                <a:ln>
                  <a:noFill/>
                </a:ln>
                <a:solidFill>
                  <a:srgbClr val="A9B7C6"/>
                </a:solidFill>
                <a:effectLst/>
                <a:latin typeface="JetBrains Mono"/>
              </a:rPr>
              <a:t>-</a:t>
            </a:r>
            <a:r>
              <a:rPr kumimoji="0" lang="LID4096" altLang="LID4096" sz="1200" b="0" i="0" u="none" strike="noStrike" cap="none" normalizeH="0" baseline="0" dirty="0">
                <a:ln>
                  <a:noFill/>
                </a:ln>
                <a:solidFill>
                  <a:srgbClr val="6897BB"/>
                </a:solidFill>
                <a:effectLst/>
                <a:latin typeface="JetBrains Mono"/>
              </a:rPr>
              <a:t>1</a:t>
            </a:r>
            <a:r>
              <a:rPr kumimoji="0" lang="LID4096" altLang="LID4096" sz="1200" b="0" i="0" u="none" strike="noStrike" cap="none" normalizeH="0" baseline="0" dirty="0">
                <a:ln>
                  <a:noFill/>
                </a:ln>
                <a:solidFill>
                  <a:srgbClr val="CC7832"/>
                </a:solidFill>
                <a:effectLst/>
                <a:latin typeface="JetBrains Mono"/>
              </a:rPr>
              <a:t>;</a:t>
            </a:r>
            <a:br>
              <a:rPr kumimoji="0" lang="LID4096" altLang="LID4096" sz="1200" b="0" i="0" u="none" strike="noStrike" cap="none" normalizeH="0" baseline="0" dirty="0">
                <a:ln>
                  <a:noFill/>
                </a:ln>
                <a:solidFill>
                  <a:srgbClr val="CC7832"/>
                </a:solidFill>
                <a:effectLst/>
                <a:latin typeface="JetBrains Mono"/>
              </a:rPr>
            </a:br>
            <a:r>
              <a:rPr kumimoji="0" lang="LID4096" altLang="LID4096" sz="1200" b="0" i="0" u="none" strike="noStrike" cap="none" normalizeH="0" baseline="0" dirty="0">
                <a:ln>
                  <a:noFill/>
                </a:ln>
                <a:solidFill>
                  <a:srgbClr val="A9B7C6"/>
                </a:solidFill>
                <a:effectLst/>
                <a:latin typeface="JetBrains Mono"/>
              </a:rPr>
              <a:t>}</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C121363D-FC3A-48D9-8DFE-4CE447655DA7}"/>
              </a:ext>
            </a:extLst>
          </p:cNvPr>
          <p:cNvSpPr>
            <a:spLocks noGrp="1"/>
          </p:cNvSpPr>
          <p:nvPr>
            <p:ph type="title"/>
          </p:nvPr>
        </p:nvSpPr>
        <p:spPr>
          <a:xfrm>
            <a:off x="3906982" y="128373"/>
            <a:ext cx="6143852" cy="651174"/>
          </a:xfrm>
        </p:spPr>
        <p:txBody>
          <a:bodyPr/>
          <a:lstStyle/>
          <a:p>
            <a:pPr algn="r"/>
            <a:r>
              <a:rPr lang="he-IL" sz="4000" dirty="0"/>
              <a:t>דוגמה מעודכנת לפונקציית חיפוש</a:t>
            </a:r>
          </a:p>
        </p:txBody>
      </p:sp>
      <p:sp>
        <p:nvSpPr>
          <p:cNvPr id="9" name="Rectangle 4">
            <a:extLst>
              <a:ext uri="{FF2B5EF4-FFF2-40B4-BE49-F238E27FC236}">
                <a16:creationId xmlns:a16="http://schemas.microsoft.com/office/drawing/2014/main" id="{64C7C5DE-8DB4-4B34-B602-6E5E5AD47A3F}"/>
              </a:ext>
            </a:extLst>
          </p:cNvPr>
          <p:cNvSpPr>
            <a:spLocks noChangeArrowheads="1"/>
          </p:cNvSpPr>
          <p:nvPr/>
        </p:nvSpPr>
        <p:spPr bwMode="auto">
          <a:xfrm>
            <a:off x="405042" y="3963842"/>
            <a:ext cx="8788834" cy="2554545"/>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600" b="0" i="1" u="none" strike="noStrike" cap="none" normalizeH="0" baseline="0" dirty="0">
                <a:ln>
                  <a:noFill/>
                </a:ln>
                <a:solidFill>
                  <a:srgbClr val="66D9EF"/>
                </a:solidFill>
                <a:effectLst/>
                <a:latin typeface="JetBrains Mono"/>
              </a:rPr>
              <a:t>def </a:t>
            </a:r>
            <a:r>
              <a:rPr kumimoji="0" lang="LID4096" altLang="LID4096" sz="1600" b="0" i="0" u="none" strike="noStrike" cap="none" normalizeH="0" baseline="0" dirty="0">
                <a:ln>
                  <a:noFill/>
                </a:ln>
                <a:solidFill>
                  <a:srgbClr val="A6E22E"/>
                </a:solidFill>
                <a:effectLst/>
                <a:latin typeface="JetBrains Mono"/>
              </a:rPr>
              <a:t>searchChar</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1" u="none" strike="noStrike" cap="none" normalizeH="0" baseline="0" dirty="0">
                <a:ln>
                  <a:noFill/>
                </a:ln>
                <a:solidFill>
                  <a:srgbClr val="FD971F"/>
                </a:solidFill>
                <a:effectLst/>
                <a:latin typeface="JetBrains Mono"/>
              </a:rPr>
              <a:t>char</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0</a:t>
            </a:r>
            <a:br>
              <a:rPr kumimoji="0" lang="LID4096" altLang="LID4096" sz="1600" b="0" i="0" u="none" strike="noStrike" cap="none" normalizeH="0" baseline="0" dirty="0">
                <a:ln>
                  <a:noFill/>
                </a:ln>
                <a:solidFill>
                  <a:srgbClr val="AE81FF"/>
                </a:solidFill>
                <a:effectLst/>
                <a:latin typeface="JetBrains Mono"/>
              </a:rPr>
            </a:br>
            <a:r>
              <a:rPr kumimoji="0" lang="LID4096" altLang="LID4096" sz="1600" b="0" i="0" u="none" strike="noStrike" cap="none" normalizeH="0" baseline="0" dirty="0">
                <a:ln>
                  <a:noFill/>
                </a:ln>
                <a:solidFill>
                  <a:srgbClr val="AE81FF"/>
                </a:solidFill>
                <a:effectLst/>
                <a:latin typeface="JetBrains Mono"/>
              </a:rPr>
              <a:t>    </a:t>
            </a:r>
            <a:r>
              <a:rPr kumimoji="0" lang="en-US" altLang="LID4096" sz="1600" b="0" i="0" u="none" strike="noStrike" cap="none" normalizeH="0" baseline="0" dirty="0">
                <a:ln>
                  <a:noFill/>
                </a:ln>
                <a:solidFill>
                  <a:srgbClr val="AE81FF"/>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for </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1" u="none" strike="noStrike" cap="none" normalizeH="0" baseline="0" dirty="0">
                <a:ln>
                  <a:noFill/>
                </a:ln>
                <a:solidFill>
                  <a:srgbClr val="66D9EF"/>
                </a:solidFill>
                <a:effectLst/>
                <a:latin typeface="JetBrains Mono"/>
              </a:rPr>
              <a:t>in </a:t>
            </a:r>
            <a:r>
              <a:rPr kumimoji="0" lang="LID4096" altLang="LID4096" sz="1600" b="0" i="0" u="none" strike="noStrike" cap="none" normalizeH="0" baseline="0" dirty="0">
                <a:ln>
                  <a:noFill/>
                </a:ln>
                <a:solidFill>
                  <a:srgbClr val="66D9EF"/>
                </a:solidFill>
                <a:effectLst/>
                <a:latin typeface="JetBrains Mono"/>
              </a:rPr>
              <a:t>range</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66D9EF"/>
                </a:solidFill>
                <a:effectLst/>
                <a:latin typeface="JetBrains Mono"/>
              </a:rPr>
              <a:t>len</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if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1</a:t>
            </a:r>
            <a:br>
              <a:rPr kumimoji="0" lang="LID4096" altLang="LID4096" sz="1600" b="0" i="0" u="none" strike="noStrike" cap="none" normalizeH="0" baseline="0" dirty="0">
                <a:ln>
                  <a:noFill/>
                </a:ln>
                <a:solidFill>
                  <a:srgbClr val="AE81FF"/>
                </a:solidFill>
                <a:effectLst/>
                <a:latin typeface="JetBrains Mono"/>
              </a:rPr>
            </a:br>
            <a:r>
              <a:rPr kumimoji="0" lang="LID4096" altLang="LID4096" sz="1600" b="0" i="0" u="none" strike="noStrike" cap="none" normalizeH="0" baseline="0" dirty="0">
                <a:ln>
                  <a:noFill/>
                </a:ln>
                <a:solidFill>
                  <a:srgbClr val="AE81FF"/>
                </a:solidFill>
                <a:effectLst/>
                <a:latin typeface="JetBrains Mono"/>
              </a:rPr>
              <a:t>      </a:t>
            </a:r>
            <a:r>
              <a:rPr kumimoji="0" lang="en-US" altLang="LID4096" sz="1600" b="0" i="0" u="none" strike="noStrike" cap="none" normalizeH="0" baseline="0" dirty="0">
                <a:ln>
                  <a:noFill/>
                </a:ln>
                <a:solidFill>
                  <a:srgbClr val="AE81FF"/>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elif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1</a:t>
            </a:r>
            <a:br>
              <a:rPr kumimoji="0" lang="LID4096" altLang="LID4096" sz="1600" b="0" i="0" u="none" strike="noStrike" cap="none" normalizeH="0" baseline="0" dirty="0">
                <a:ln>
                  <a:noFill/>
                </a:ln>
                <a:solidFill>
                  <a:srgbClr val="AE81FF"/>
                </a:solidFill>
                <a:effectLst/>
                <a:latin typeface="JetBrains Mono"/>
              </a:rPr>
            </a:br>
            <a:r>
              <a:rPr kumimoji="0" lang="LID4096" altLang="LID4096" sz="1600" b="0" i="0" u="none" strike="noStrike" cap="none" normalizeH="0" baseline="0" dirty="0">
                <a:ln>
                  <a:noFill/>
                </a:ln>
                <a:solidFill>
                  <a:srgbClr val="AE81FF"/>
                </a:solidFill>
                <a:effectLst/>
                <a:latin typeface="JetBrains Mono"/>
              </a:rPr>
              <a:t>      </a:t>
            </a:r>
            <a:r>
              <a:rPr kumimoji="0" lang="en-US" altLang="LID4096" sz="1600" b="0" i="0" u="none" strike="noStrike" cap="none" normalizeH="0" baseline="0" dirty="0">
                <a:ln>
                  <a:noFill/>
                </a:ln>
                <a:solidFill>
                  <a:srgbClr val="AE81FF"/>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elif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1" u="none" strike="noStrike" cap="none" normalizeH="0" baseline="0" dirty="0">
                <a:ln>
                  <a:noFill/>
                </a:ln>
                <a:solidFill>
                  <a:srgbClr val="FD971F"/>
                </a:solidFill>
                <a:effectLst/>
                <a:latin typeface="JetBrains Mono"/>
              </a:rPr>
              <a:t>char </a:t>
            </a:r>
            <a:r>
              <a:rPr kumimoji="0" lang="LID4096" altLang="LID4096" sz="1600" b="0" i="1" u="none" strike="noStrike" cap="none" normalizeH="0" baseline="0" dirty="0">
                <a:ln>
                  <a:noFill/>
                </a:ln>
                <a:solidFill>
                  <a:srgbClr val="66D9EF"/>
                </a:solidFill>
                <a:effectLst/>
                <a:latin typeface="JetBrains Mono"/>
              </a:rPr>
              <a:t>and </a:t>
            </a:r>
            <a:r>
              <a:rPr kumimoji="0" lang="LID4096" altLang="LID4096" sz="1600" b="0" i="0" u="none" strike="noStrike" cap="none" normalizeH="0" baseline="0" dirty="0">
                <a:ln>
                  <a:noFill/>
                </a:ln>
                <a:solidFill>
                  <a:srgbClr val="F8F8F2"/>
                </a:solidFill>
                <a:effectLst/>
                <a:latin typeface="JetBrains Mono"/>
              </a:rPr>
              <a:t>parenthesisCounter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AE81FF"/>
                </a:solidFill>
                <a:effectLst/>
                <a:latin typeface="JetBrains Mono"/>
              </a:rPr>
              <a:t>0 </a:t>
            </a:r>
            <a:r>
              <a:rPr kumimoji="0" lang="LID4096" altLang="LID4096" sz="1600" b="0" i="1" u="none" strike="noStrike" cap="none" normalizeH="0" baseline="0" dirty="0">
                <a:ln>
                  <a:noFill/>
                </a:ln>
                <a:solidFill>
                  <a:srgbClr val="66D9EF"/>
                </a:solidFill>
                <a:effectLst/>
                <a:latin typeface="JetBrains Mono"/>
              </a:rPr>
              <a:t>and </a:t>
            </a:r>
            <a:r>
              <a:rPr kumimoji="0" lang="LID4096" altLang="LID4096" sz="1600" b="0" i="1" u="none" strike="noStrike" cap="none" normalizeH="0" baseline="0" dirty="0">
                <a:ln>
                  <a:noFill/>
                </a:ln>
                <a:solidFill>
                  <a:srgbClr val="FD971F"/>
                </a:solidFill>
                <a:effectLst/>
                <a:latin typeface="JetBrains Mono"/>
              </a:rPr>
              <a:t>expr</a:t>
            </a:r>
            <a:r>
              <a:rPr kumimoji="0" lang="LID4096" altLang="LID4096" sz="1600" b="0" i="0" u="none" strike="noStrike" cap="none" normalizeH="0" baseline="0" dirty="0">
                <a:ln>
                  <a:noFill/>
                </a:ln>
                <a:solidFill>
                  <a:srgbClr val="F8F8F2"/>
                </a:solidFill>
                <a:effectLst/>
                <a:latin typeface="JetBrains Mono"/>
              </a:rPr>
              <a:t>[i</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not in </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E6DB74"/>
                </a:solidFill>
                <a:effectLst/>
                <a:latin typeface="JetBrains Mono"/>
              </a:rPr>
              <a:t>"+"</a:t>
            </a:r>
            <a:r>
              <a:rPr kumimoji="0" lang="LID4096" altLang="LID4096" sz="1600" b="0" i="0" u="none" strike="noStrike" cap="none" normalizeH="0" baseline="0" dirty="0">
                <a:ln>
                  <a:noFill/>
                </a:ln>
                <a:solidFill>
                  <a:srgbClr val="F8F8F2"/>
                </a:solidFill>
                <a:effectLst/>
                <a:latin typeface="JetBrains Mono"/>
              </a:rPr>
              <a:t>)</a:t>
            </a:r>
            <a:r>
              <a:rPr kumimoji="0" lang="LID4096" altLang="LID4096" sz="1600" b="0" i="0" u="none" strike="noStrike" cap="none" normalizeH="0" baseline="0" dirty="0">
                <a:ln>
                  <a:noFill/>
                </a:ln>
                <a:solidFill>
                  <a:srgbClr val="F92672"/>
                </a:solidFill>
                <a:effectLst/>
                <a:latin typeface="JetBrains Mono"/>
              </a:rPr>
              <a:t>:</a:t>
            </a:r>
            <a:br>
              <a:rPr kumimoji="0" lang="LID4096" altLang="LID4096" sz="1600" b="0" i="0" u="none" strike="noStrike" cap="none" normalizeH="0" baseline="0" dirty="0">
                <a:ln>
                  <a:noFill/>
                </a:ln>
                <a:solidFill>
                  <a:srgbClr val="F92672"/>
                </a:solidFill>
                <a:effectLst/>
                <a:latin typeface="JetBrains Mono"/>
              </a:rPr>
            </a:br>
            <a:r>
              <a:rPr kumimoji="0" lang="LID4096" altLang="LID4096" sz="1600" b="0" i="0" u="none" strike="noStrike" cap="none" normalizeH="0" baseline="0" dirty="0">
                <a:ln>
                  <a:noFill/>
                </a:ln>
                <a:solidFill>
                  <a:srgbClr val="F92672"/>
                </a:solidFill>
                <a:effectLst/>
                <a:latin typeface="JetBrains Mono"/>
              </a:rPr>
              <a:t>       </a:t>
            </a:r>
            <a:r>
              <a:rPr kumimoji="0" lang="en-US" altLang="LID4096" sz="1600" b="0" i="0" u="none" strike="noStrike" cap="none" normalizeH="0" baseline="0" dirty="0">
                <a:ln>
                  <a:noFill/>
                </a:ln>
                <a:solidFill>
                  <a:srgbClr val="F92672"/>
                </a:solidFill>
                <a:effectLst/>
                <a:latin typeface="JetBrains Mono"/>
              </a:rPr>
              <a:t>  </a:t>
            </a:r>
            <a:r>
              <a:rPr kumimoji="0" lang="LID4096" altLang="LID4096" sz="1600" b="0" i="0" u="none" strike="noStrike" cap="none" normalizeH="0" baseline="0" dirty="0">
                <a:ln>
                  <a:noFill/>
                </a:ln>
                <a:solidFill>
                  <a:srgbClr val="F9267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return </a:t>
            </a:r>
            <a:r>
              <a:rPr kumimoji="0" lang="LID4096" altLang="LID4096" sz="1600" b="0" i="0" u="none" strike="noStrike" cap="none" normalizeH="0" baseline="0" dirty="0">
                <a:ln>
                  <a:noFill/>
                </a:ln>
                <a:solidFill>
                  <a:srgbClr val="F8F8F2"/>
                </a:solidFill>
                <a:effectLst/>
                <a:latin typeface="JetBrains Mono"/>
              </a:rPr>
              <a:t>i</a:t>
            </a:r>
            <a:br>
              <a:rPr kumimoji="0" lang="LID4096" altLang="LID4096" sz="1600" b="0" i="0" u="none" strike="noStrike" cap="none" normalizeH="0" baseline="0" dirty="0">
                <a:ln>
                  <a:noFill/>
                </a:ln>
                <a:solidFill>
                  <a:srgbClr val="F8F8F2"/>
                </a:solidFill>
                <a:effectLst/>
                <a:latin typeface="JetBrains Mono"/>
              </a:rPr>
            </a:br>
            <a:r>
              <a:rPr kumimoji="0" lang="LID4096" altLang="LID4096" sz="1600" b="0" i="0" u="none" strike="noStrike" cap="none" normalizeH="0" baseline="0" dirty="0">
                <a:ln>
                  <a:noFill/>
                </a:ln>
                <a:solidFill>
                  <a:srgbClr val="F8F8F2"/>
                </a:solidFill>
                <a:effectLst/>
                <a:latin typeface="JetBrains Mono"/>
              </a:rPr>
              <a:t>   </a:t>
            </a:r>
            <a:r>
              <a:rPr kumimoji="0" lang="en-US" altLang="LID4096" sz="1600" b="0" i="0" u="none" strike="noStrike" cap="none" normalizeH="0" baseline="0" dirty="0">
                <a:ln>
                  <a:noFill/>
                </a:ln>
                <a:solidFill>
                  <a:srgbClr val="F8F8F2"/>
                </a:solidFill>
                <a:effectLst/>
                <a:latin typeface="JetBrains Mono"/>
              </a:rPr>
              <a:t>  </a:t>
            </a:r>
            <a:r>
              <a:rPr kumimoji="0" lang="LID4096" altLang="LID4096" sz="1600" b="0" i="0" u="none" strike="noStrike" cap="none" normalizeH="0" baseline="0" dirty="0">
                <a:ln>
                  <a:noFill/>
                </a:ln>
                <a:solidFill>
                  <a:srgbClr val="F8F8F2"/>
                </a:solidFill>
                <a:effectLst/>
                <a:latin typeface="JetBrains Mono"/>
              </a:rPr>
              <a:t> </a:t>
            </a:r>
            <a:r>
              <a:rPr kumimoji="0" lang="LID4096" altLang="LID4096" sz="1600" b="0" i="1" u="none" strike="noStrike" cap="none" normalizeH="0" baseline="0" dirty="0">
                <a:ln>
                  <a:noFill/>
                </a:ln>
                <a:solidFill>
                  <a:srgbClr val="66D9EF"/>
                </a:solidFill>
                <a:effectLst/>
                <a:latin typeface="JetBrains Mono"/>
              </a:rPr>
              <a:t>return </a:t>
            </a:r>
            <a:r>
              <a:rPr kumimoji="0" lang="LID4096" altLang="LID4096" sz="1600" b="0" i="0" u="none" strike="noStrike" cap="none" normalizeH="0" baseline="0" dirty="0">
                <a:ln>
                  <a:noFill/>
                </a:ln>
                <a:solidFill>
                  <a:srgbClr val="F92672"/>
                </a:solidFill>
                <a:effectLst/>
                <a:latin typeface="JetBrains Mono"/>
              </a:rPr>
              <a:t>-</a:t>
            </a:r>
            <a:r>
              <a:rPr kumimoji="0" lang="LID4096" altLang="LID4096" sz="1600" b="0" i="0" u="none" strike="noStrike" cap="none" normalizeH="0" baseline="0" dirty="0">
                <a:ln>
                  <a:noFill/>
                </a:ln>
                <a:solidFill>
                  <a:srgbClr val="AE81FF"/>
                </a:solidFill>
                <a:effectLst/>
                <a:latin typeface="JetBrains Mono"/>
              </a:rPr>
              <a:t>1</a:t>
            </a:r>
            <a:endParaRPr kumimoji="0" lang="LID4096" altLang="LID4096" sz="2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842C390-6DE5-4391-8FF0-95BD81E42904}"/>
              </a:ext>
            </a:extLst>
          </p:cNvPr>
          <p:cNvSpPr txBox="1"/>
          <p:nvPr/>
        </p:nvSpPr>
        <p:spPr>
          <a:xfrm>
            <a:off x="3397066" y="436251"/>
            <a:ext cx="801823" cy="369332"/>
          </a:xfrm>
          <a:prstGeom prst="rect">
            <a:avLst/>
          </a:prstGeom>
          <a:noFill/>
        </p:spPr>
        <p:txBody>
          <a:bodyPr wrap="none" rtlCol="0">
            <a:spAutoFit/>
          </a:bodyPr>
          <a:lstStyle/>
          <a:p>
            <a:r>
              <a:rPr lang="en-US" dirty="0"/>
              <a:t>Java:</a:t>
            </a:r>
            <a:endParaRPr lang="LID4096" dirty="0"/>
          </a:p>
        </p:txBody>
      </p:sp>
      <p:sp>
        <p:nvSpPr>
          <p:cNvPr id="12" name="TextBox 11">
            <a:extLst>
              <a:ext uri="{FF2B5EF4-FFF2-40B4-BE49-F238E27FC236}">
                <a16:creationId xmlns:a16="http://schemas.microsoft.com/office/drawing/2014/main" id="{FC375220-3F5C-447C-97B9-D1E057D61499}"/>
              </a:ext>
            </a:extLst>
          </p:cNvPr>
          <p:cNvSpPr txBox="1"/>
          <p:nvPr/>
        </p:nvSpPr>
        <p:spPr>
          <a:xfrm>
            <a:off x="3397066" y="3594510"/>
            <a:ext cx="1019831" cy="369332"/>
          </a:xfrm>
          <a:prstGeom prst="rect">
            <a:avLst/>
          </a:prstGeom>
          <a:noFill/>
        </p:spPr>
        <p:txBody>
          <a:bodyPr wrap="none" rtlCol="0">
            <a:spAutoFit/>
          </a:bodyPr>
          <a:lstStyle/>
          <a:p>
            <a:r>
              <a:rPr lang="en-US" dirty="0"/>
              <a:t>Python:</a:t>
            </a:r>
            <a:endParaRPr lang="LID4096" dirty="0"/>
          </a:p>
        </p:txBody>
      </p:sp>
    </p:spTree>
    <p:extLst>
      <p:ext uri="{BB962C8B-B14F-4D97-AF65-F5344CB8AC3E}">
        <p14:creationId xmlns:p14="http://schemas.microsoft.com/office/powerpoint/2010/main" val="111770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C68C-1C03-4E2B-B5CB-4AAD58F030E1}"/>
              </a:ext>
            </a:extLst>
          </p:cNvPr>
          <p:cNvSpPr>
            <a:spLocks noGrp="1"/>
          </p:cNvSpPr>
          <p:nvPr>
            <p:ph type="title"/>
          </p:nvPr>
        </p:nvSpPr>
        <p:spPr>
          <a:xfrm>
            <a:off x="9429455" y="1507844"/>
            <a:ext cx="2693089" cy="721741"/>
          </a:xfrm>
        </p:spPr>
        <p:txBody>
          <a:bodyPr/>
          <a:lstStyle/>
          <a:p>
            <a:pPr algn="r"/>
            <a:r>
              <a:rPr lang="he-IL" dirty="0"/>
              <a:t>דוגמה עם קוד</a:t>
            </a:r>
          </a:p>
        </p:txBody>
      </p:sp>
      <p:sp>
        <p:nvSpPr>
          <p:cNvPr id="9" name="Rectangle 4">
            <a:extLst>
              <a:ext uri="{FF2B5EF4-FFF2-40B4-BE49-F238E27FC236}">
                <a16:creationId xmlns:a16="http://schemas.microsoft.com/office/drawing/2014/main" id="{C5A73768-FC98-4E5C-8F9D-9CBB3401C847}"/>
              </a:ext>
            </a:extLst>
          </p:cNvPr>
          <p:cNvSpPr>
            <a:spLocks noChangeArrowheads="1"/>
          </p:cNvSpPr>
          <p:nvPr/>
        </p:nvSpPr>
        <p:spPr bwMode="auto">
          <a:xfrm>
            <a:off x="495746" y="474345"/>
            <a:ext cx="5364972" cy="590931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400" b="0" i="1" u="none" strike="noStrike" cap="none" normalizeH="0" baseline="0" dirty="0">
                <a:ln>
                  <a:noFill/>
                </a:ln>
                <a:solidFill>
                  <a:srgbClr val="66D9EF"/>
                </a:solidFill>
                <a:effectLst/>
                <a:latin typeface="JetBrains Mono"/>
              </a:rPr>
              <a:t>def </a:t>
            </a:r>
            <a:r>
              <a:rPr kumimoji="0" lang="LID4096" altLang="LID4096" sz="1400" b="0" i="0" u="none" strike="noStrike" cap="none" normalizeH="0" baseline="0" dirty="0">
                <a:ln>
                  <a:noFill/>
                </a:ln>
                <a:solidFill>
                  <a:srgbClr val="A6E22E"/>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try</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float</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except </a:t>
            </a:r>
            <a:r>
              <a:rPr kumimoji="0" lang="LID4096" altLang="LID4096" sz="1400" b="0" i="0" u="none" strike="noStrike" cap="none" normalizeH="0" baseline="0" dirty="0">
                <a:ln>
                  <a:noFill/>
                </a:ln>
                <a:solidFill>
                  <a:srgbClr val="66D9EF"/>
                </a:solidFill>
                <a:effectLst/>
                <a:latin typeface="JetBrains Mono"/>
              </a:rPr>
              <a:t>ValueError</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pass</a:t>
            </a:r>
            <a:br>
              <a:rPr kumimoji="0" lang="LID4096" altLang="LID4096" sz="1400" b="0" i="1" u="none" strike="noStrike" cap="none" normalizeH="0" baseline="0" dirty="0">
                <a:ln>
                  <a:noFill/>
                </a:ln>
                <a:solidFill>
                  <a:srgbClr val="66D9EF"/>
                </a:solidFill>
                <a:effectLst/>
                <a:latin typeface="JetBrains Mono"/>
              </a:rPr>
            </a:br>
            <a:br>
              <a:rPr kumimoji="0" lang="LID4096" altLang="LID4096" sz="1400" b="0" i="1" u="none" strike="noStrike" cap="none" normalizeH="0" baseline="0" dirty="0">
                <a:ln>
                  <a:noFill/>
                </a:ln>
                <a:solidFill>
                  <a:srgbClr val="66D9EF"/>
                </a:solidFill>
                <a:effectLst/>
                <a:latin typeface="JetBrains Mono"/>
              </a:rPr>
            </a:br>
            <a:r>
              <a:rPr kumimoji="0" lang="LID4096" altLang="LID4096" sz="1400" b="0" i="1" u="none" strike="noStrike" cap="none" normalizeH="0" baseline="0" dirty="0">
                <a:ln>
                  <a:noFill/>
                </a:ln>
                <a:solidFill>
                  <a:srgbClr val="66D9EF"/>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searchingOrder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for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1" u="none" strike="noStrike" cap="none" normalizeH="0" baseline="0" dirty="0">
                <a:ln>
                  <a:noFill/>
                </a:ln>
                <a:solidFill>
                  <a:srgbClr val="66D9EF"/>
                </a:solidFill>
                <a:effectLst/>
                <a:latin typeface="JetBrains Mono"/>
              </a:rPr>
              <a:t>in </a:t>
            </a:r>
            <a:r>
              <a:rPr kumimoji="0" lang="LID4096" altLang="LID4096" sz="1400" b="0" i="0" u="none" strike="noStrike" cap="none" normalizeH="0" baseline="0" dirty="0">
                <a:ln>
                  <a:noFill/>
                </a:ln>
                <a:solidFill>
                  <a:srgbClr val="F8F8F2"/>
                </a:solidFill>
                <a:effectLst/>
                <a:latin typeface="JetBrains Mono"/>
              </a:rPr>
              <a:t>searchingOrder</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idx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searchChar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 op)</a:t>
            </a:r>
            <a:br>
              <a:rPr kumimoji="0" lang="LID4096" altLang="LID4096" sz="1400" b="0" i="0" u="none" strike="noStrike" cap="none" normalizeH="0" baseline="0" dirty="0">
                <a:ln>
                  <a:noFill/>
                </a:ln>
                <a:solidFill>
                  <a:srgbClr val="75715E"/>
                </a:solidFill>
                <a:effectLst/>
                <a:latin typeface="JetBrains Mono"/>
              </a:rPr>
            </a:br>
            <a:r>
              <a:rPr kumimoji="0" lang="LID4096" altLang="LID4096" sz="1400" b="0" i="0" u="none" strike="noStrike" cap="none" normalizeH="0" baseline="0" dirty="0">
                <a:ln>
                  <a:noFill/>
                </a:ln>
                <a:solidFill>
                  <a:srgbClr val="75715E"/>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F8F8F2"/>
                </a:solidFill>
                <a:effectLst/>
                <a:latin typeface="JetBrains Mono"/>
              </a:rPr>
              <a:t>idx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idx]</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right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[idx</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F8F8F2"/>
                </a:solidFill>
                <a:effectLst/>
                <a:latin typeface="JetBrains Mono"/>
              </a:rPr>
              <a: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66D9EF"/>
                </a:solidFill>
                <a:effectLst/>
                <a:latin typeface="JetBrains Mono"/>
              </a:rPr>
              <a:t>len</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AE81FF"/>
                </a:solidFill>
                <a:effectLst/>
                <a:latin typeface="JetBrains Mono"/>
              </a:rPr>
              <a:t>0</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"0"</a:t>
            </a:r>
            <a:br>
              <a:rPr kumimoji="0" lang="LID4096" altLang="LID4096" sz="1400" b="0" i="0" u="none" strike="noStrike" cap="none" normalizeH="0" baseline="0" dirty="0">
                <a:ln>
                  <a:noFill/>
                </a:ln>
                <a:solidFill>
                  <a:srgbClr val="E6DB74"/>
                </a:solidFill>
                <a:effectLst/>
                <a:latin typeface="JetBrains Mono"/>
              </a:rPr>
            </a:br>
            <a:r>
              <a:rPr kumimoji="0" lang="LID4096" altLang="LID4096" sz="1400" b="0" i="0" u="none" strike="noStrike" cap="none" normalizeH="0" baseline="0" dirty="0">
                <a:ln>
                  <a:noFill/>
                </a:ln>
                <a:solidFill>
                  <a:srgbClr val="E6DB74"/>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elif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0" u="none" strike="noStrike" cap="none" normalizeH="0" baseline="0" dirty="0">
                <a:ln>
                  <a:noFill/>
                </a:ln>
                <a:solidFill>
                  <a:srgbClr val="66D9EF"/>
                </a:solidFill>
                <a:effectLst/>
                <a:latin typeface="JetBrains Mono"/>
              </a:rPr>
              <a:t>len</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AE81FF"/>
                </a:solidFill>
                <a:effectLst/>
                <a:latin typeface="JetBrains Mono"/>
              </a:rPr>
              <a:t>0</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"0"</a:t>
            </a:r>
            <a:br>
              <a:rPr kumimoji="0" lang="LID4096" altLang="LID4096" sz="1400" b="0" i="0" u="none" strike="noStrike" cap="none" normalizeH="0" baseline="0" dirty="0">
                <a:ln>
                  <a:noFill/>
                </a:ln>
                <a:solidFill>
                  <a:srgbClr val="E6DB74"/>
                </a:solidFill>
                <a:effectLst/>
                <a:latin typeface="JetBrains Mono"/>
              </a:rPr>
            </a:br>
            <a:r>
              <a:rPr kumimoji="0" lang="LID4096" altLang="LID4096" sz="1400" b="0" i="0" u="none" strike="noStrike" cap="none" normalizeH="0" baseline="0" dirty="0">
                <a:ln>
                  <a:noFill/>
                </a:ln>
                <a:solidFill>
                  <a:srgbClr val="E6DB74"/>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elif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elif </a:t>
            </a:r>
            <a:r>
              <a:rPr kumimoji="0" lang="LID4096" altLang="LID4096" sz="1400" b="0" i="0" u="none" strike="noStrike" cap="none" normalizeH="0" baseline="0" dirty="0">
                <a:ln>
                  <a:noFill/>
                </a:ln>
                <a:solidFill>
                  <a:srgbClr val="F8F8F2"/>
                </a:solidFill>
                <a:effectLst/>
                <a:latin typeface="JetBrains Mono"/>
              </a:rPr>
              <a:t>op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(left)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(right)</a:t>
            </a:r>
            <a:br>
              <a:rPr kumimoji="0" lang="LID4096" altLang="LID4096" sz="1400" b="0" i="0" u="none" strike="noStrike" cap="none" normalizeH="0" baseline="0" dirty="0">
                <a:ln>
                  <a:noFill/>
                </a:ln>
                <a:solidFill>
                  <a:srgbClr val="F8F8F2"/>
                </a:solidFill>
                <a:effectLst/>
                <a:latin typeface="JetBrains Mono"/>
              </a:rPr>
            </a:b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if </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0</a:t>
            </a:r>
            <a:r>
              <a:rPr kumimoji="0" lang="LID4096" altLang="LID4096" sz="1400" b="0" i="0" u="none" strike="noStrike" cap="none" normalizeH="0" baseline="0" dirty="0">
                <a:ln>
                  <a:noFill/>
                </a:ln>
                <a:solidFill>
                  <a:srgbClr val="F8F8F2"/>
                </a:solidFill>
                <a:effectLst/>
                <a:latin typeface="JetBrains Mono"/>
              </a:rPr>
              <a:t>] </a:t>
            </a: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E6DB74"/>
                </a:solidFill>
                <a:effectLst/>
                <a:latin typeface="JetBrains Mono"/>
              </a:rPr>
              <a:t>"("</a:t>
            </a:r>
            <a:r>
              <a:rPr kumimoji="0" lang="LID4096" altLang="LID4096" sz="1400" b="0" i="0" u="none" strike="noStrike" cap="none" normalizeH="0" baseline="0" dirty="0">
                <a:ln>
                  <a:noFill/>
                </a:ln>
                <a:solidFill>
                  <a:srgbClr val="F92672"/>
                </a:solidFill>
                <a:effectLst/>
                <a:latin typeface="JetBrains Mono"/>
              </a:rPr>
              <a:t>:</a:t>
            </a:r>
            <a:br>
              <a:rPr kumimoji="0" lang="LID4096" altLang="LID4096" sz="1400" b="0" i="0" u="none" strike="noStrike" cap="none" normalizeH="0" baseline="0" dirty="0">
                <a:ln>
                  <a:noFill/>
                </a:ln>
                <a:solidFill>
                  <a:srgbClr val="F92672"/>
                </a:solidFill>
                <a:effectLst/>
                <a:latin typeface="JetBrains Mono"/>
              </a:rPr>
            </a:br>
            <a:r>
              <a:rPr kumimoji="0" lang="LID4096" altLang="LID4096" sz="1400" b="0" i="0" u="none" strike="noStrike" cap="none" normalizeH="0" baseline="0" dirty="0">
                <a:ln>
                  <a:noFill/>
                </a:ln>
                <a:solidFill>
                  <a:srgbClr val="F92672"/>
                </a:solidFill>
                <a:effectLst/>
                <a:latin typeface="JetBrains Mono"/>
              </a:rPr>
              <a:t>        </a:t>
            </a:r>
            <a:r>
              <a:rPr kumimoji="0" lang="LID4096" altLang="LID4096" sz="1400" b="0" i="0" u="none" strike="noStrike" cap="none" normalizeH="0" baseline="0" dirty="0">
                <a:ln>
                  <a:noFill/>
                </a:ln>
                <a:solidFill>
                  <a:srgbClr val="75715E"/>
                </a:solidFill>
                <a:effectLst/>
                <a:latin typeface="JetBrains Mono"/>
              </a:rPr>
              <a:t># Strip parenthesis from expr and calc</a:t>
            </a:r>
            <a:br>
              <a:rPr kumimoji="0" lang="LID4096" altLang="LID4096" sz="1400" b="0" i="0" u="none" strike="noStrike" cap="none" normalizeH="0" baseline="0" dirty="0">
                <a:ln>
                  <a:noFill/>
                </a:ln>
                <a:solidFill>
                  <a:srgbClr val="75715E"/>
                </a:solidFill>
                <a:effectLst/>
                <a:latin typeface="JetBrains Mono"/>
              </a:rPr>
            </a:br>
            <a:r>
              <a:rPr kumimoji="0" lang="LID4096" altLang="LID4096" sz="1400" b="0" i="0" u="none" strike="noStrike" cap="none" normalizeH="0" baseline="0" dirty="0">
                <a:ln>
                  <a:noFill/>
                </a:ln>
                <a:solidFill>
                  <a:srgbClr val="75715E"/>
                </a:solidFill>
                <a:effectLst/>
                <a:latin typeface="JetBrains Mono"/>
              </a:rPr>
              <a:t>        </a:t>
            </a:r>
            <a:r>
              <a:rPr kumimoji="0" lang="LID4096" altLang="LID4096" sz="1400" b="0" i="1" u="none" strike="noStrike" cap="none" normalizeH="0" baseline="0" dirty="0">
                <a:ln>
                  <a:noFill/>
                </a:ln>
                <a:solidFill>
                  <a:srgbClr val="66D9EF"/>
                </a:solidFill>
                <a:effectLst/>
                <a:latin typeface="JetBrains Mono"/>
              </a:rPr>
              <a:t>return </a:t>
            </a:r>
            <a:r>
              <a:rPr kumimoji="0" lang="LID4096" altLang="LID4096" sz="1400" b="0" i="0" u="none" strike="noStrike" cap="none" normalizeH="0" baseline="0" dirty="0">
                <a:ln>
                  <a:noFill/>
                </a:ln>
                <a:solidFill>
                  <a:srgbClr val="66D9EF"/>
                </a:solidFill>
                <a:effectLst/>
                <a:latin typeface="JetBrains Mono"/>
              </a:rPr>
              <a:t>calc</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1" u="none" strike="noStrike" cap="none" normalizeH="0" baseline="0" dirty="0">
                <a:ln>
                  <a:noFill/>
                </a:ln>
                <a:solidFill>
                  <a:srgbClr val="FD971F"/>
                </a:solidFill>
                <a:effectLst/>
                <a:latin typeface="JetBrains Mono"/>
              </a:rPr>
              <a:t>expr</a:t>
            </a:r>
            <a:r>
              <a:rPr kumimoji="0" lang="LID4096" altLang="LID4096" sz="1400" b="0" i="0" u="none" strike="noStrike" cap="none" normalizeH="0" baseline="0" dirty="0">
                <a:ln>
                  <a:noFill/>
                </a:ln>
                <a:solidFill>
                  <a:srgbClr val="F8F8F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92672"/>
                </a:solidFill>
                <a:effectLst/>
                <a:latin typeface="JetBrains Mono"/>
              </a:rPr>
              <a:t>:-</a:t>
            </a:r>
            <a:r>
              <a:rPr kumimoji="0" lang="LID4096" altLang="LID4096" sz="1400" b="0" i="0" u="none" strike="noStrike" cap="none" normalizeH="0" baseline="0" dirty="0">
                <a:ln>
                  <a:noFill/>
                </a:ln>
                <a:solidFill>
                  <a:srgbClr val="AE81FF"/>
                </a:solidFill>
                <a:effectLst/>
                <a:latin typeface="JetBrains Mono"/>
              </a:rPr>
              <a:t>1</a:t>
            </a:r>
            <a:r>
              <a:rPr kumimoji="0" lang="LID4096" altLang="LID4096" sz="1400" b="0" i="0" u="none" strike="noStrike" cap="none" normalizeH="0" baseline="0" dirty="0">
                <a:ln>
                  <a:noFill/>
                </a:ln>
                <a:solidFill>
                  <a:srgbClr val="F8F8F2"/>
                </a:solidFill>
                <a:effectLst/>
                <a:latin typeface="JetBrains Mono"/>
              </a:rPr>
              <a:t>])</a:t>
            </a:r>
            <a:endParaRPr kumimoji="0" lang="LID4096" altLang="LID4096"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33C1C6D-BC4D-45B6-BC6D-1F9D9A615B52}"/>
              </a:ext>
            </a:extLst>
          </p:cNvPr>
          <p:cNvSpPr txBox="1"/>
          <p:nvPr/>
        </p:nvSpPr>
        <p:spPr>
          <a:xfrm>
            <a:off x="7279258" y="0"/>
            <a:ext cx="801823" cy="369332"/>
          </a:xfrm>
          <a:prstGeom prst="rect">
            <a:avLst/>
          </a:prstGeom>
          <a:noFill/>
        </p:spPr>
        <p:txBody>
          <a:bodyPr wrap="none" rtlCol="0">
            <a:spAutoFit/>
          </a:bodyPr>
          <a:lstStyle/>
          <a:p>
            <a:r>
              <a:rPr lang="en-US" dirty="0"/>
              <a:t>Java:</a:t>
            </a:r>
            <a:endParaRPr lang="LID4096" dirty="0"/>
          </a:p>
        </p:txBody>
      </p:sp>
      <p:sp>
        <p:nvSpPr>
          <p:cNvPr id="11" name="Rectangle 5">
            <a:extLst>
              <a:ext uri="{FF2B5EF4-FFF2-40B4-BE49-F238E27FC236}">
                <a16:creationId xmlns:a16="http://schemas.microsoft.com/office/drawing/2014/main" id="{C2DDC568-2393-460A-955B-50F3FC1F9926}"/>
              </a:ext>
            </a:extLst>
          </p:cNvPr>
          <p:cNvSpPr>
            <a:spLocks noChangeArrowheads="1"/>
          </p:cNvSpPr>
          <p:nvPr/>
        </p:nvSpPr>
        <p:spPr bwMode="auto">
          <a:xfrm>
            <a:off x="6331284" y="369332"/>
            <a:ext cx="2811988" cy="640175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000" b="0" i="0" u="none" strike="noStrike" cap="none" normalizeH="0" baseline="0" dirty="0">
                <a:ln>
                  <a:noFill/>
                </a:ln>
                <a:solidFill>
                  <a:srgbClr val="CC7832"/>
                </a:solidFill>
                <a:effectLst/>
                <a:latin typeface="JetBrains Mono"/>
              </a:rPr>
              <a:t>public static double </a:t>
            </a:r>
            <a:r>
              <a:rPr kumimoji="0" lang="LID4096" altLang="LID4096" sz="1000" b="0" i="0" u="none" strike="noStrike" cap="none" normalizeH="0" baseline="0" dirty="0">
                <a:ln>
                  <a:noFill/>
                </a:ln>
                <a:solidFill>
                  <a:srgbClr val="FFC66D"/>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(String expr){</a:t>
            </a:r>
            <a:br>
              <a:rPr kumimoji="0" lang="LID4096" altLang="LID4096" sz="1000" b="0" i="0" u="none" strike="noStrike" cap="none" normalizeH="0" baseline="0" dirty="0">
                <a:ln>
                  <a:noFill/>
                </a:ln>
                <a:solidFill>
                  <a:srgbClr val="808080"/>
                </a:solidFill>
                <a:effectLst/>
                <a:latin typeface="JetBrains Mono"/>
              </a:rPr>
            </a:br>
            <a:r>
              <a:rPr kumimoji="0" lang="LID4096" altLang="LID4096" sz="1000" b="0" i="0" u="none" strike="noStrike" cap="none" normalizeH="0" baseline="0" dirty="0">
                <a:ln>
                  <a:noFill/>
                </a:ln>
                <a:solidFill>
                  <a:srgbClr val="808080"/>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try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return </a:t>
            </a:r>
            <a:r>
              <a:rPr kumimoji="0" lang="LID4096" altLang="LID4096" sz="1000" b="0" i="0" u="none" strike="noStrike" cap="none" normalizeH="0" baseline="0" dirty="0">
                <a:ln>
                  <a:noFill/>
                </a:ln>
                <a:solidFill>
                  <a:srgbClr val="A9B7C6"/>
                </a:solidFill>
                <a:effectLst/>
                <a:latin typeface="JetBrains Mono"/>
              </a:rPr>
              <a:t>Double.</a:t>
            </a:r>
            <a:r>
              <a:rPr kumimoji="0" lang="LID4096" altLang="LID4096" sz="1000" b="0" i="1" u="none" strike="noStrike" cap="none" normalizeH="0" baseline="0" dirty="0">
                <a:ln>
                  <a:noFill/>
                </a:ln>
                <a:solidFill>
                  <a:srgbClr val="A9B7C6"/>
                </a:solidFill>
                <a:effectLst/>
                <a:latin typeface="JetBrains Mono"/>
              </a:rPr>
              <a:t>parseDouble</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catch </a:t>
            </a:r>
            <a:r>
              <a:rPr kumimoji="0" lang="LID4096" altLang="LID4096" sz="1000" b="0" i="0" u="none" strike="noStrike" cap="none" normalizeH="0" baseline="0" dirty="0">
                <a:ln>
                  <a:noFill/>
                </a:ln>
                <a:solidFill>
                  <a:srgbClr val="A9B7C6"/>
                </a:solidFill>
                <a:effectLst/>
                <a:latin typeface="JetBrains Mono"/>
              </a:rPr>
              <a:t>(NumberFormatException ignored){ }</a:t>
            </a:r>
            <a:br>
              <a:rPr kumimoji="0" lang="LID4096" altLang="LID4096" sz="1000" b="0" i="0" u="none" strike="noStrike" cap="none" normalizeH="0" baseline="0" dirty="0">
                <a:ln>
                  <a:noFill/>
                </a:ln>
                <a:solidFill>
                  <a:srgbClr val="A9B7C6"/>
                </a:solidFill>
                <a:effectLst/>
                <a:latin typeface="JetBrains Mono"/>
              </a:rPr>
            </a:b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int </a:t>
            </a:r>
            <a:r>
              <a:rPr kumimoji="0" lang="LID4096" altLang="LID4096" sz="1000" b="0" i="0" u="none" strike="noStrike" cap="none" normalizeH="0" baseline="0" dirty="0">
                <a:ln>
                  <a:noFill/>
                </a:ln>
                <a:solidFill>
                  <a:srgbClr val="A9B7C6"/>
                </a:solidFill>
                <a:effectLst/>
                <a:latin typeface="JetBrains Mono"/>
              </a:rPr>
              <a:t>idxAdd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int </a:t>
            </a:r>
            <a:r>
              <a:rPr kumimoji="0" lang="LID4096" altLang="LID4096" sz="1000" b="0" i="0" u="none" strike="noStrike" cap="none" normalizeH="0" baseline="0" dirty="0">
                <a:ln>
                  <a:noFill/>
                </a:ln>
                <a:solidFill>
                  <a:srgbClr val="A9B7C6"/>
                </a:solidFill>
                <a:effectLst/>
                <a:latin typeface="JetBrains Mono"/>
              </a:rPr>
              <a:t>idxSub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int </a:t>
            </a:r>
            <a:r>
              <a:rPr kumimoji="0" lang="LID4096" altLang="LID4096" sz="1000" b="0" i="0" u="none" strike="noStrike" cap="none" normalizeH="0" baseline="0" dirty="0">
                <a:ln>
                  <a:noFill/>
                </a:ln>
                <a:solidFill>
                  <a:srgbClr val="A9B7C6"/>
                </a:solidFill>
                <a:effectLst/>
                <a:latin typeface="JetBrains Mono"/>
              </a:rPr>
              <a:t>idxMul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int </a:t>
            </a:r>
            <a:r>
              <a:rPr kumimoji="0" lang="LID4096" altLang="LID4096" sz="1000" b="0" i="0" u="none" strike="noStrike" cap="none" normalizeH="0" baseline="0" dirty="0">
                <a:ln>
                  <a:noFill/>
                </a:ln>
                <a:solidFill>
                  <a:srgbClr val="A9B7C6"/>
                </a:solidFill>
                <a:effectLst/>
                <a:latin typeface="JetBrains Mono"/>
              </a:rPr>
              <a:t>idxDiv = </a:t>
            </a:r>
            <a:r>
              <a:rPr kumimoji="0" lang="LID4096" altLang="LID4096" sz="1000" b="0" i="1" u="none" strike="noStrike" cap="none" normalizeH="0" baseline="0" dirty="0">
                <a:ln>
                  <a:noFill/>
                </a:ln>
                <a:solidFill>
                  <a:srgbClr val="A9B7C6"/>
                </a:solidFill>
                <a:effectLst/>
                <a:latin typeface="JetBrains Mono"/>
              </a:rPr>
              <a:t>searchChar</a:t>
            </a:r>
            <a:r>
              <a:rPr kumimoji="0" lang="LID4096" altLang="LID4096" sz="1000" b="0" i="0" u="none" strike="noStrike" cap="none" normalizeH="0" baseline="0" dirty="0">
                <a:ln>
                  <a:noFill/>
                </a:ln>
                <a:solidFill>
                  <a:srgbClr val="A9B7C6"/>
                </a:solidFill>
                <a:effectLst/>
                <a:latin typeface="JetBrains Mono"/>
              </a:rPr>
              <a:t>(expr</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if</a:t>
            </a:r>
            <a:r>
              <a:rPr kumimoji="0" lang="LID4096" altLang="LID4096" sz="1000" b="0" i="0" u="none" strike="noStrike" cap="none" normalizeH="0" baseline="0" dirty="0">
                <a:ln>
                  <a:noFill/>
                </a:ln>
                <a:solidFill>
                  <a:srgbClr val="A9B7C6"/>
                </a:solidFill>
                <a:effectLst/>
                <a:latin typeface="JetBrains Mono"/>
              </a:rPr>
              <a:t>(idxAdd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idxAdd)</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if </a:t>
            </a:r>
            <a:r>
              <a:rPr kumimoji="0" lang="LID4096" altLang="LID4096" sz="1000" b="0" i="0" u="none" strike="noStrike" cap="none" normalizeH="0" baseline="0" dirty="0">
                <a:ln>
                  <a:noFill/>
                </a:ln>
                <a:solidFill>
                  <a:srgbClr val="A9B7C6"/>
                </a:solidFill>
                <a:effectLst/>
                <a:latin typeface="JetBrains Mono"/>
              </a:rPr>
              <a:t>(left.length() == </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left = </a:t>
            </a:r>
            <a:r>
              <a:rPr kumimoji="0" lang="LID4096" altLang="LID4096" sz="1000" b="0" i="0" u="none" strike="noStrike" cap="none" normalizeH="0" baseline="0" dirty="0">
                <a:ln>
                  <a:noFill/>
                </a:ln>
                <a:solidFill>
                  <a:srgbClr val="6A8759"/>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expr.substring(idxAdd+</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(idxSub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idxSub)</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if </a:t>
            </a:r>
            <a:r>
              <a:rPr kumimoji="0" lang="LID4096" altLang="LID4096" sz="1000" b="0" i="0" u="none" strike="noStrike" cap="none" normalizeH="0" baseline="0" dirty="0">
                <a:ln>
                  <a:noFill/>
                </a:ln>
                <a:solidFill>
                  <a:srgbClr val="A9B7C6"/>
                </a:solidFill>
                <a:effectLst/>
                <a:latin typeface="JetBrains Mono"/>
              </a:rPr>
              <a:t>(left.length() == </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left = </a:t>
            </a:r>
            <a:r>
              <a:rPr kumimoji="0" lang="LID4096" altLang="LID4096" sz="1000" b="0" i="0" u="none" strike="noStrike" cap="none" normalizeH="0" baseline="0" dirty="0">
                <a:ln>
                  <a:noFill/>
                </a:ln>
                <a:solidFill>
                  <a:srgbClr val="6A8759"/>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expr.substring(idxSub+</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(idxMul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 {</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idxMul)</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expr.substring(idxMul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(idxDiv !=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String left = expr.substring(</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idxDiv)</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String right = expr.substring(idxDiv+</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(left) /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(right)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else if</a:t>
            </a:r>
            <a:r>
              <a:rPr kumimoji="0" lang="LID4096" altLang="LID4096" sz="1000" b="0" i="0" u="none" strike="noStrike" cap="none" normalizeH="0" baseline="0" dirty="0">
                <a:ln>
                  <a:noFill/>
                </a:ln>
                <a:solidFill>
                  <a:srgbClr val="A9B7C6"/>
                </a:solidFill>
                <a:effectLst/>
                <a:latin typeface="JetBrains Mono"/>
              </a:rPr>
              <a:t>(expr.charAt(</a:t>
            </a:r>
            <a:r>
              <a:rPr kumimoji="0" lang="LID4096" altLang="LID4096" sz="1000" b="0" i="0" u="none" strike="noStrike" cap="none" normalizeH="0" baseline="0" dirty="0">
                <a:ln>
                  <a:noFill/>
                </a:ln>
                <a:solidFill>
                  <a:srgbClr val="6897BB"/>
                </a:solidFill>
                <a:effectLst/>
                <a:latin typeface="JetBrains Mono"/>
              </a:rPr>
              <a:t>0</a:t>
            </a:r>
            <a:r>
              <a:rPr kumimoji="0" lang="LID4096" altLang="LID4096" sz="1000" b="0" i="0" u="none" strike="noStrike" cap="none" normalizeH="0" baseline="0" dirty="0">
                <a:ln>
                  <a:noFill/>
                </a:ln>
                <a:solidFill>
                  <a:srgbClr val="A9B7C6"/>
                </a:solidFill>
                <a:effectLst/>
                <a:latin typeface="JetBrains Mono"/>
              </a:rPr>
              <a:t>) == </a:t>
            </a:r>
            <a:r>
              <a:rPr kumimoji="0" lang="LID4096" altLang="LID4096" sz="1000" b="0" i="0" u="none" strike="noStrike" cap="none" normalizeH="0" baseline="0" dirty="0">
                <a:ln>
                  <a:noFill/>
                </a:ln>
                <a:solidFill>
                  <a:srgbClr val="6A8759"/>
                </a:solidFill>
                <a:effectLst/>
                <a:latin typeface="JetBrains Mono"/>
              </a:rPr>
              <a:t>'('</a:t>
            </a:r>
            <a:r>
              <a:rPr kumimoji="0" lang="LID4096" altLang="LID4096" sz="1000" b="0" i="0" u="none" strike="noStrike" cap="none" normalizeH="0" baseline="0" dirty="0">
                <a:ln>
                  <a:noFill/>
                </a:ln>
                <a:solidFill>
                  <a:srgbClr val="A9B7C6"/>
                </a:solidFill>
                <a:effectLst/>
                <a:latin typeface="JetBrains Mono"/>
              </a:rPr>
              <a:t>)</a:t>
            </a:r>
            <a:br>
              <a:rPr kumimoji="0" lang="LID4096" altLang="LID4096" sz="1000" b="0" i="0" u="none" strike="noStrike" cap="none" normalizeH="0" baseline="0" dirty="0">
                <a:ln>
                  <a:noFill/>
                </a:ln>
                <a:solidFill>
                  <a:srgbClr val="A9B7C6"/>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        </a:t>
            </a:r>
            <a:r>
              <a:rPr kumimoji="0" lang="LID4096" altLang="LID4096" sz="1000" b="0" i="0" u="none" strike="noStrike" cap="none" normalizeH="0" baseline="0" dirty="0">
                <a:ln>
                  <a:noFill/>
                </a:ln>
                <a:solidFill>
                  <a:srgbClr val="CC7832"/>
                </a:solidFill>
                <a:effectLst/>
                <a:latin typeface="JetBrains Mono"/>
              </a:rPr>
              <a:t>return </a:t>
            </a:r>
            <a:r>
              <a:rPr kumimoji="0" lang="LID4096" altLang="LID4096" sz="1000" b="0" i="1" u="none" strike="noStrike" cap="none" normalizeH="0" baseline="0" dirty="0">
                <a:ln>
                  <a:noFill/>
                </a:ln>
                <a:solidFill>
                  <a:srgbClr val="A9B7C6"/>
                </a:solidFill>
                <a:effectLst/>
                <a:latin typeface="JetBrains Mono"/>
              </a:rPr>
              <a:t>calc</a:t>
            </a:r>
            <a:r>
              <a:rPr kumimoji="0" lang="LID4096" altLang="LID4096" sz="1000" b="0" i="0" u="none" strike="noStrike" cap="none" normalizeH="0" baseline="0" dirty="0">
                <a:ln>
                  <a:noFill/>
                </a:ln>
                <a:solidFill>
                  <a:srgbClr val="A9B7C6"/>
                </a:solidFill>
                <a:effectLst/>
                <a:latin typeface="JetBrains Mono"/>
              </a:rPr>
              <a:t>(expr.substring(</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CC7832"/>
                </a:solidFill>
                <a:effectLst/>
                <a:latin typeface="JetBrains Mono"/>
              </a:rPr>
              <a:t>, </a:t>
            </a:r>
            <a:r>
              <a:rPr kumimoji="0" lang="LID4096" altLang="LID4096" sz="1000" b="0" i="0" u="none" strike="noStrike" cap="none" normalizeH="0" baseline="0" dirty="0">
                <a:ln>
                  <a:noFill/>
                </a:ln>
                <a:solidFill>
                  <a:srgbClr val="A9B7C6"/>
                </a:solidFill>
                <a:effectLst/>
                <a:latin typeface="JetBrains Mono"/>
              </a:rPr>
              <a:t>expr.length()-</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A9B7C6"/>
                </a:solidFill>
                <a:effectLst/>
                <a:latin typeface="JetBrains Mono"/>
              </a:rPr>
              <a:t>))</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CC7832"/>
                </a:solidFill>
                <a:effectLst/>
                <a:latin typeface="JetBrains Mono"/>
              </a:rPr>
              <a:t>    return </a:t>
            </a:r>
            <a:r>
              <a:rPr kumimoji="0" lang="LID4096" altLang="LID4096" sz="1000" b="0" i="0" u="none" strike="noStrike" cap="none" normalizeH="0" baseline="0" dirty="0">
                <a:ln>
                  <a:noFill/>
                </a:ln>
                <a:solidFill>
                  <a:srgbClr val="6897BB"/>
                </a:solidFill>
                <a:effectLst/>
                <a:latin typeface="JetBrains Mono"/>
              </a:rPr>
              <a:t>1</a:t>
            </a:r>
            <a:r>
              <a:rPr kumimoji="0" lang="LID4096" altLang="LID4096" sz="1000" b="0" i="0" u="none" strike="noStrike" cap="none" normalizeH="0" baseline="0" dirty="0">
                <a:ln>
                  <a:noFill/>
                </a:ln>
                <a:solidFill>
                  <a:srgbClr val="CC7832"/>
                </a:solidFill>
                <a:effectLst/>
                <a:latin typeface="JetBrains Mono"/>
              </a:rPr>
              <a:t>;</a:t>
            </a:r>
            <a:br>
              <a:rPr kumimoji="0" lang="LID4096" altLang="LID4096" sz="1000" b="0" i="0" u="none" strike="noStrike" cap="none" normalizeH="0" baseline="0" dirty="0">
                <a:ln>
                  <a:noFill/>
                </a:ln>
                <a:solidFill>
                  <a:srgbClr val="CC7832"/>
                </a:solidFill>
                <a:effectLst/>
                <a:latin typeface="JetBrains Mono"/>
              </a:rPr>
            </a:br>
            <a:r>
              <a:rPr kumimoji="0" lang="LID4096" altLang="LID4096" sz="1000" b="0" i="0" u="none" strike="noStrike" cap="none" normalizeH="0" baseline="0" dirty="0">
                <a:ln>
                  <a:noFill/>
                </a:ln>
                <a:solidFill>
                  <a:srgbClr val="A9B7C6"/>
                </a:solidFill>
                <a:effectLst/>
                <a:latin typeface="JetBrains Mono"/>
              </a:rPr>
              <a:t>}</a:t>
            </a:r>
            <a:endParaRPr kumimoji="0" lang="LID4096" altLang="LID4096"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561ED1A-32F1-45D5-87BE-80647887D849}"/>
              </a:ext>
            </a:extLst>
          </p:cNvPr>
          <p:cNvSpPr txBox="1"/>
          <p:nvPr/>
        </p:nvSpPr>
        <p:spPr>
          <a:xfrm>
            <a:off x="2668317" y="93891"/>
            <a:ext cx="1019831" cy="369332"/>
          </a:xfrm>
          <a:prstGeom prst="rect">
            <a:avLst/>
          </a:prstGeom>
          <a:noFill/>
        </p:spPr>
        <p:txBody>
          <a:bodyPr wrap="none" rtlCol="0">
            <a:spAutoFit/>
          </a:bodyPr>
          <a:lstStyle/>
          <a:p>
            <a:r>
              <a:rPr lang="en-US" dirty="0"/>
              <a:t>Python:</a:t>
            </a:r>
            <a:endParaRPr lang="LID4096" dirty="0"/>
          </a:p>
        </p:txBody>
      </p:sp>
    </p:spTree>
    <p:extLst>
      <p:ext uri="{BB962C8B-B14F-4D97-AF65-F5344CB8AC3E}">
        <p14:creationId xmlns:p14="http://schemas.microsoft.com/office/powerpoint/2010/main" val="908558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92EF-5748-428A-8B0B-F5F01BC424D3}"/>
              </a:ext>
            </a:extLst>
          </p:cNvPr>
          <p:cNvSpPr>
            <a:spLocks noGrp="1"/>
          </p:cNvSpPr>
          <p:nvPr>
            <p:ph type="title"/>
          </p:nvPr>
        </p:nvSpPr>
        <p:spPr>
          <a:xfrm>
            <a:off x="646111" y="452719"/>
            <a:ext cx="9404723" cy="918882"/>
          </a:xfrm>
        </p:spPr>
        <p:txBody>
          <a:bodyPr/>
          <a:lstStyle/>
          <a:p>
            <a:pPr algn="r"/>
            <a:r>
              <a:rPr lang="he-IL" dirty="0"/>
              <a:t>סיכום</a:t>
            </a:r>
            <a:endParaRPr lang="LID4096" dirty="0"/>
          </a:p>
        </p:txBody>
      </p:sp>
      <p:sp>
        <p:nvSpPr>
          <p:cNvPr id="3" name="Content Placeholder 2">
            <a:extLst>
              <a:ext uri="{FF2B5EF4-FFF2-40B4-BE49-F238E27FC236}">
                <a16:creationId xmlns:a16="http://schemas.microsoft.com/office/drawing/2014/main" id="{086B46DE-573E-4824-B10F-3582A23C0A8C}"/>
              </a:ext>
            </a:extLst>
          </p:cNvPr>
          <p:cNvSpPr>
            <a:spLocks noGrp="1"/>
          </p:cNvSpPr>
          <p:nvPr>
            <p:ph idx="1"/>
          </p:nvPr>
        </p:nvSpPr>
        <p:spPr>
          <a:xfrm>
            <a:off x="1103312" y="1521230"/>
            <a:ext cx="8946541" cy="4727170"/>
          </a:xfrm>
        </p:spPr>
        <p:txBody>
          <a:bodyPr/>
          <a:lstStyle/>
          <a:p>
            <a:pPr marL="0" indent="0" algn="r">
              <a:buNone/>
            </a:pPr>
            <a:r>
              <a:rPr lang="he-IL" dirty="0"/>
              <a:t>הכרנו את העץ הבינארי, מבנה נתונים שמאופיין בכך שיש לו לכל היותר שני ילדים, ולכל אחד מהם יכולים להיות שני ילדים, ככה הלאה. כאשר כל ילד מקושר אך ורק לאביו.</a:t>
            </a:r>
          </a:p>
          <a:p>
            <a:pPr marL="0" indent="0" algn="r">
              <a:buNone/>
            </a:pPr>
            <a:r>
              <a:rPr lang="he-IL" dirty="0"/>
              <a:t>ראינו איך הוא מתאר באופן מושלם ביטוי מתמטי, כאשר האבא או גזע העץ מייצג פעולה מתמטית, ושני ילדיו או מספרים או עצים בפני עצמם המייצגים תת-ביטוי.</a:t>
            </a:r>
          </a:p>
          <a:p>
            <a:pPr marL="0" indent="0" algn="r">
              <a:buNone/>
            </a:pPr>
            <a:r>
              <a:rPr lang="he-IL" dirty="0"/>
              <a:t>ראינו איך לשלב סוגריים, שצריך להתייחס אליהם כמו מספר שלם, שלא ניתן להתייחס לפעולה שבתוך סוגריים בתור פעולה ששייכת לביטוי הכללי, אלא רק שייכת לתת-ביטוי שבתוך הסוגריים שהיא נמצאת בה.</a:t>
            </a:r>
            <a:endParaRPr lang="LID4096" dirty="0"/>
          </a:p>
        </p:txBody>
      </p:sp>
    </p:spTree>
    <p:extLst>
      <p:ext uri="{BB962C8B-B14F-4D97-AF65-F5344CB8AC3E}">
        <p14:creationId xmlns:p14="http://schemas.microsoft.com/office/powerpoint/2010/main" val="279845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327B-1B4D-44BC-AA58-FF047D8545AB}"/>
              </a:ext>
            </a:extLst>
          </p:cNvPr>
          <p:cNvSpPr>
            <a:spLocks noGrp="1"/>
          </p:cNvSpPr>
          <p:nvPr>
            <p:ph type="title"/>
          </p:nvPr>
        </p:nvSpPr>
        <p:spPr>
          <a:xfrm>
            <a:off x="646111" y="452718"/>
            <a:ext cx="9404723" cy="835755"/>
          </a:xfrm>
        </p:spPr>
        <p:txBody>
          <a:bodyPr/>
          <a:lstStyle/>
          <a:p>
            <a:pPr algn="r"/>
            <a:r>
              <a:rPr lang="he-IL" dirty="0"/>
              <a:t>מחשבות להמשך</a:t>
            </a:r>
            <a:endParaRPr lang="LID4096" dirty="0"/>
          </a:p>
        </p:txBody>
      </p:sp>
      <p:sp>
        <p:nvSpPr>
          <p:cNvPr id="3" name="Content Placeholder 2">
            <a:extLst>
              <a:ext uri="{FF2B5EF4-FFF2-40B4-BE49-F238E27FC236}">
                <a16:creationId xmlns:a16="http://schemas.microsoft.com/office/drawing/2014/main" id="{4F71E749-4C66-45F6-AB9C-10930F06A760}"/>
              </a:ext>
            </a:extLst>
          </p:cNvPr>
          <p:cNvSpPr>
            <a:spLocks noGrp="1"/>
          </p:cNvSpPr>
          <p:nvPr>
            <p:ph idx="1"/>
          </p:nvPr>
        </p:nvSpPr>
        <p:spPr>
          <a:xfrm>
            <a:off x="1104293" y="1371601"/>
            <a:ext cx="8946541" cy="4843548"/>
          </a:xfrm>
        </p:spPr>
        <p:txBody>
          <a:bodyPr/>
          <a:lstStyle/>
          <a:p>
            <a:pPr marL="0" indent="0" algn="r">
              <a:buNone/>
            </a:pPr>
            <a:r>
              <a:rPr lang="he-IL" dirty="0"/>
              <a:t>ראינו עד כה אימפלמנטציה של פלוס,מינוס,כפול,חלקי, וסוגריים.</a:t>
            </a:r>
          </a:p>
          <a:p>
            <a:pPr marL="0" indent="0" algn="r">
              <a:buNone/>
            </a:pPr>
            <a:r>
              <a:rPr lang="he-IL" dirty="0"/>
              <a:t>אך בעולם המתמטיקה קיימים עוד שלל פעולות מתמטיות כמו חזקה, שורש, סינוס קוסינוס וטנגנס, ועוד. איך נשלב אותם בעץ הבינארי שלנו? האם הם יבואו לפני או אחרי סוגריים בעץ שלנו?</a:t>
            </a:r>
            <a:endParaRPr lang="en-US" dirty="0"/>
          </a:p>
          <a:p>
            <a:pPr marL="0" indent="0" algn="r">
              <a:buNone/>
            </a:pPr>
            <a:endParaRPr lang="he-IL" dirty="0"/>
          </a:p>
        </p:txBody>
      </p:sp>
    </p:spTree>
    <p:extLst>
      <p:ext uri="{BB962C8B-B14F-4D97-AF65-F5344CB8AC3E}">
        <p14:creationId xmlns:p14="http://schemas.microsoft.com/office/powerpoint/2010/main" val="279425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147B-D97E-49D4-ABE8-EA4AC17DB68C}"/>
              </a:ext>
            </a:extLst>
          </p:cNvPr>
          <p:cNvSpPr>
            <a:spLocks noGrp="1"/>
          </p:cNvSpPr>
          <p:nvPr>
            <p:ph type="title"/>
          </p:nvPr>
        </p:nvSpPr>
        <p:spPr/>
        <p:txBody>
          <a:bodyPr/>
          <a:lstStyle/>
          <a:p>
            <a:pPr algn="ctr"/>
            <a:r>
              <a:rPr lang="he-IL" dirty="0"/>
              <a:t>טרמינולוגיה</a:t>
            </a:r>
            <a:endParaRPr lang="LID4096" dirty="0"/>
          </a:p>
        </p:txBody>
      </p:sp>
      <p:sp>
        <p:nvSpPr>
          <p:cNvPr id="3" name="Content Placeholder 2">
            <a:extLst>
              <a:ext uri="{FF2B5EF4-FFF2-40B4-BE49-F238E27FC236}">
                <a16:creationId xmlns:a16="http://schemas.microsoft.com/office/drawing/2014/main" id="{45359BD6-85BD-45BC-BFFF-36878EA47614}"/>
              </a:ext>
            </a:extLst>
          </p:cNvPr>
          <p:cNvSpPr>
            <a:spLocks noGrp="1"/>
          </p:cNvSpPr>
          <p:nvPr>
            <p:ph idx="1"/>
          </p:nvPr>
        </p:nvSpPr>
        <p:spPr>
          <a:xfrm>
            <a:off x="1103312" y="1535502"/>
            <a:ext cx="8946541" cy="4712897"/>
          </a:xfrm>
        </p:spPr>
        <p:txBody>
          <a:bodyPr>
            <a:normAutofit/>
          </a:bodyPr>
          <a:lstStyle/>
          <a:p>
            <a:pPr marL="0" indent="0" algn="r">
              <a:buNone/>
            </a:pPr>
            <a:r>
              <a:rPr lang="en-US" dirty="0"/>
              <a:t>5+3, 6*3+5*2, 2/4+1/2</a:t>
            </a:r>
            <a:r>
              <a:rPr lang="he-IL" dirty="0"/>
              <a:t>ביטוי – הכוונה הינה בביטוי מתמטי, לדוגמה </a:t>
            </a:r>
          </a:p>
          <a:p>
            <a:pPr marL="0" indent="0" algn="r">
              <a:buNone/>
            </a:pPr>
            <a:r>
              <a:rPr lang="he-IL" dirty="0"/>
              <a:t>פעולה\אופרנד – הכוונה לפעולה מתמטית כמו חיבור, חיסור, כפל, או חילוק.</a:t>
            </a:r>
          </a:p>
          <a:p>
            <a:pPr marL="0" indent="0" algn="r">
              <a:buNone/>
            </a:pPr>
            <a:r>
              <a:rPr lang="he-IL" dirty="0"/>
              <a:t>חישוב(ביטוי) - חישוב זה שם הפונקציה שמקבלת ביטוי ומחזירה מספר. לעיתים זה יקרה באנגלית. </a:t>
            </a:r>
            <a:r>
              <a:rPr lang="he-IL" sz="1050" dirty="0"/>
              <a:t>(חישוב הינה הפונקציה שאנחנו רוצים לדעת כיצד לתכנת, שהיא נושא הסרטון)</a:t>
            </a:r>
            <a:endParaRPr lang="en-US" dirty="0"/>
          </a:p>
          <a:p>
            <a:pPr marL="0" indent="0" algn="r">
              <a:buNone/>
            </a:pPr>
            <a:r>
              <a:rPr lang="he-IL" dirty="0"/>
              <a:t>חיפוש חיבור\חיסור\כפל\חילוק בביטוי – לחפש בביטוי המתמטי הנתון את האופרנד הרצוי. לדוגמה  </a:t>
            </a:r>
            <a:r>
              <a:rPr lang="en-US" sz="2400" b="1" dirty="0"/>
              <a:t>5*2+3*13</a:t>
            </a:r>
            <a:r>
              <a:rPr lang="he-IL" sz="2400" b="1" dirty="0"/>
              <a:t>-</a:t>
            </a:r>
            <a:r>
              <a:rPr lang="en-US" sz="2400" b="1" dirty="0"/>
              <a:t>2</a:t>
            </a:r>
            <a:r>
              <a:rPr lang="he-IL" dirty="0"/>
              <a:t>בהינתן הביטוי </a:t>
            </a:r>
          </a:p>
          <a:p>
            <a:pPr marL="0" indent="0" algn="r">
              <a:buNone/>
            </a:pPr>
            <a:r>
              <a:rPr lang="he-IL" dirty="0"/>
              <a:t>אם ארצה לחפש כפל, התשובה תהיה 1, מכיוון שהכפל הראשון נמצא במיקום 1 בביטוי. (מתחילים לספור מ0, כמו במערך)</a:t>
            </a:r>
          </a:p>
          <a:p>
            <a:pPr marL="0" indent="0" algn="r">
              <a:buNone/>
            </a:pPr>
            <a:r>
              <a:rPr lang="he-IL" dirty="0"/>
              <a:t>אם ארצה לחפש פלוס, התשובה תהיה 3 מכיוון שישנו אופרנד חיבור במיקום ה3 של הביטוי.</a:t>
            </a:r>
          </a:p>
          <a:p>
            <a:pPr marL="0" indent="0" algn="r">
              <a:buNone/>
            </a:pPr>
            <a:r>
              <a:rPr lang="he-IL" dirty="0"/>
              <a:t>אם ארצה לחפש מינוס, התשובה תהיה 8.</a:t>
            </a:r>
          </a:p>
        </p:txBody>
      </p:sp>
    </p:spTree>
    <p:extLst>
      <p:ext uri="{BB962C8B-B14F-4D97-AF65-F5344CB8AC3E}">
        <p14:creationId xmlns:p14="http://schemas.microsoft.com/office/powerpoint/2010/main" val="215743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6749-DB65-4980-9516-224DCFBBE588}"/>
              </a:ext>
            </a:extLst>
          </p:cNvPr>
          <p:cNvSpPr>
            <a:spLocks noGrp="1"/>
          </p:cNvSpPr>
          <p:nvPr>
            <p:ph type="title"/>
          </p:nvPr>
        </p:nvSpPr>
        <p:spPr>
          <a:xfrm>
            <a:off x="645130" y="262303"/>
            <a:ext cx="9404723" cy="743537"/>
          </a:xfrm>
        </p:spPr>
        <p:txBody>
          <a:bodyPr/>
          <a:lstStyle/>
          <a:p>
            <a:pPr algn="r"/>
            <a:r>
              <a:rPr lang="he-IL" dirty="0"/>
              <a:t>דרכים נאיביות לגשת לבעיה</a:t>
            </a:r>
            <a:endParaRPr lang="LID4096" dirty="0"/>
          </a:p>
        </p:txBody>
      </p:sp>
      <p:sp>
        <p:nvSpPr>
          <p:cNvPr id="3" name="Content Placeholder 2">
            <a:extLst>
              <a:ext uri="{FF2B5EF4-FFF2-40B4-BE49-F238E27FC236}">
                <a16:creationId xmlns:a16="http://schemas.microsoft.com/office/drawing/2014/main" id="{13B099C0-A04C-49C1-A4E9-430386A7B698}"/>
              </a:ext>
            </a:extLst>
          </p:cNvPr>
          <p:cNvSpPr>
            <a:spLocks noGrp="1"/>
          </p:cNvSpPr>
          <p:nvPr>
            <p:ph idx="1"/>
          </p:nvPr>
        </p:nvSpPr>
        <p:spPr>
          <a:xfrm>
            <a:off x="1103312" y="1005840"/>
            <a:ext cx="8946541" cy="5484099"/>
          </a:xfrm>
        </p:spPr>
        <p:txBody>
          <a:bodyPr>
            <a:normAutofit/>
          </a:bodyPr>
          <a:lstStyle/>
          <a:p>
            <a:pPr marL="0" indent="0" algn="r">
              <a:buNone/>
            </a:pPr>
            <a:r>
              <a:rPr lang="he-IL" sz="1600" dirty="0"/>
              <a:t>*בהתחלה נתעסק רק בפעולות חיבור (+) </a:t>
            </a:r>
          </a:p>
          <a:p>
            <a:pPr marL="0" indent="0" algn="r">
              <a:buNone/>
            </a:pPr>
            <a:r>
              <a:rPr lang="he-IL" dirty="0"/>
              <a:t>+13</a:t>
            </a:r>
            <a:r>
              <a:rPr lang="en-US" dirty="0"/>
              <a:t>3</a:t>
            </a:r>
            <a:r>
              <a:rPr lang="he-IL" dirty="0"/>
              <a:t>על מנת שיהיה לנו קל יותר, נשתמש בדוגמה. ביטוי דוגמה יהיה </a:t>
            </a:r>
          </a:p>
          <a:p>
            <a:pPr marL="0" indent="0" algn="r">
              <a:buNone/>
            </a:pPr>
            <a:r>
              <a:rPr lang="he-IL" dirty="0"/>
              <a:t>תחילה, הייתם חושבים על לעשות משהו בסגנון של: </a:t>
            </a:r>
          </a:p>
          <a:p>
            <a:pPr marL="0" indent="0" algn="r">
              <a:buNone/>
            </a:pPr>
            <a:r>
              <a:rPr lang="he-IL" dirty="0"/>
              <a:t>1.אם ניתן להמיר את הביטוי למספר, תחזיר את המספר.</a:t>
            </a:r>
          </a:p>
          <a:p>
            <a:pPr marL="0" indent="0" algn="r">
              <a:buNone/>
            </a:pPr>
            <a:r>
              <a:rPr lang="he-IL" dirty="0"/>
              <a:t>2.חפש בביטוי חיבור.</a:t>
            </a:r>
          </a:p>
          <a:p>
            <a:pPr marL="0" indent="0" algn="r">
              <a:buNone/>
            </a:pPr>
            <a:r>
              <a:rPr lang="he-IL" dirty="0"/>
              <a:t>3.תיצור משתנה "תוצאה" ותוסיף לו את המספר משמאל לביטוי.</a:t>
            </a:r>
          </a:p>
          <a:p>
            <a:pPr marL="0" indent="0" algn="r">
              <a:buNone/>
            </a:pPr>
            <a:r>
              <a:rPr lang="he-IL" dirty="0"/>
              <a:t>4. תוסיף לתוצאה את החישוב של הביטוי מימין לפלוס (כלומר חזור לשלב 1, אך תשנה את הביטוי לביטוי שמימין לפלוס).</a:t>
            </a:r>
          </a:p>
          <a:p>
            <a:pPr marL="0" indent="0" algn="r">
              <a:buNone/>
            </a:pPr>
            <a:r>
              <a:rPr lang="he-IL" dirty="0"/>
              <a:t>5. החזר את התוצאה</a:t>
            </a:r>
          </a:p>
          <a:p>
            <a:pPr marL="0" indent="0" algn="r">
              <a:buNone/>
            </a:pPr>
            <a:r>
              <a:rPr lang="he-IL" dirty="0"/>
              <a:t>זה יתן לנו דבר כזה:</a:t>
            </a:r>
          </a:p>
          <a:p>
            <a:pPr marL="0" indent="0">
              <a:buNone/>
            </a:pPr>
            <a:r>
              <a:rPr lang="en-US" dirty="0"/>
              <a:t>“13+3” = calc(“13”) + calc(“3”) = 13+3 = 16.</a:t>
            </a:r>
            <a:endParaRPr lang="he-IL" dirty="0"/>
          </a:p>
          <a:p>
            <a:pPr marL="0" indent="0">
              <a:buNone/>
            </a:pPr>
            <a:endParaRPr lang="en-US" dirty="0"/>
          </a:p>
          <a:p>
            <a:pPr marL="0" indent="0">
              <a:buNone/>
            </a:pPr>
            <a:endParaRPr lang="he-IL" dirty="0"/>
          </a:p>
        </p:txBody>
      </p:sp>
    </p:spTree>
    <p:extLst>
      <p:ext uri="{BB962C8B-B14F-4D97-AF65-F5344CB8AC3E}">
        <p14:creationId xmlns:p14="http://schemas.microsoft.com/office/powerpoint/2010/main" val="283013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070B-FEF7-498A-855C-35181EC7E9A1}"/>
              </a:ext>
            </a:extLst>
          </p:cNvPr>
          <p:cNvSpPr>
            <a:spLocks noGrp="1"/>
          </p:cNvSpPr>
          <p:nvPr>
            <p:ph type="title"/>
          </p:nvPr>
        </p:nvSpPr>
        <p:spPr/>
        <p:txBody>
          <a:bodyPr/>
          <a:lstStyle/>
          <a:p>
            <a:pPr algn="r"/>
            <a:r>
              <a:rPr lang="he-IL" dirty="0"/>
              <a:t>דרכים נאיביות לגשת לבעיה</a:t>
            </a:r>
            <a:endParaRPr lang="LID4096" dirty="0"/>
          </a:p>
        </p:txBody>
      </p:sp>
      <p:sp>
        <p:nvSpPr>
          <p:cNvPr id="3" name="Content Placeholder 2">
            <a:extLst>
              <a:ext uri="{FF2B5EF4-FFF2-40B4-BE49-F238E27FC236}">
                <a16:creationId xmlns:a16="http://schemas.microsoft.com/office/drawing/2014/main" id="{7DDD85A3-9905-44B5-BD7D-F092609D83BA}"/>
              </a:ext>
            </a:extLst>
          </p:cNvPr>
          <p:cNvSpPr>
            <a:spLocks noGrp="1"/>
          </p:cNvSpPr>
          <p:nvPr>
            <p:ph idx="1"/>
          </p:nvPr>
        </p:nvSpPr>
        <p:spPr>
          <a:xfrm>
            <a:off x="1103312" y="1716658"/>
            <a:ext cx="8946541" cy="4531742"/>
          </a:xfrm>
        </p:spPr>
        <p:txBody>
          <a:bodyPr>
            <a:normAutofit fontScale="92500" lnSpcReduction="10000"/>
          </a:bodyPr>
          <a:lstStyle/>
          <a:p>
            <a:pPr marL="0" indent="0" algn="r">
              <a:buNone/>
            </a:pPr>
            <a:r>
              <a:rPr lang="he-IL" dirty="0"/>
              <a:t>אלגוריתם כזה יעבוד, אך יש בו פגמים.</a:t>
            </a:r>
          </a:p>
          <a:p>
            <a:pPr marL="0" indent="0" algn="r">
              <a:buNone/>
            </a:pPr>
            <a:r>
              <a:rPr lang="he-IL" dirty="0"/>
              <a:t>בביטוי 10+5+2+3+8+7 ובכל אורך, זה עדיין יעבוד. אך זה רק נובע מהעובדה שאנו עוסקים בחיבור ובחיבור אין משמעות לסדר פעולות החשבון.</a:t>
            </a:r>
          </a:p>
          <a:p>
            <a:pPr marL="0" indent="0" algn="r">
              <a:buNone/>
            </a:pPr>
            <a:r>
              <a:rPr lang="he-IL" dirty="0"/>
              <a:t>אם ננסה לבצע את אותו אלגוריתם בחיסור, נראה שנתקל בבעיה של סדר פעולות חשבון.</a:t>
            </a:r>
          </a:p>
          <a:p>
            <a:pPr marL="0" indent="0" algn="r">
              <a:buNone/>
            </a:pPr>
            <a:r>
              <a:rPr lang="he-IL" dirty="0"/>
              <a:t>לדוגמה בביטוי 2-4-3 האלגוריתם יביא לנו 1.</a:t>
            </a:r>
            <a:endParaRPr lang="en-US" dirty="0"/>
          </a:p>
          <a:p>
            <a:pPr marL="0" indent="0" algn="r">
              <a:buNone/>
            </a:pPr>
            <a:r>
              <a:rPr lang="he-IL" dirty="0"/>
              <a:t>זה מכיוון שאנו מפרשים את ביטוי זה ככה:</a:t>
            </a:r>
          </a:p>
          <a:p>
            <a:pPr marL="0" indent="0" algn="ctr">
              <a:buNone/>
            </a:pPr>
            <a:r>
              <a:rPr lang="en-US" dirty="0"/>
              <a:t>      “2-4-3” = 2-calc(“4-3”) = 2-(calc(“4”)-calc(“3”)) = 2-(4-3)=2-1=1</a:t>
            </a:r>
          </a:p>
          <a:p>
            <a:pPr marL="0" indent="0" algn="r">
              <a:buNone/>
            </a:pPr>
            <a:r>
              <a:rPr lang="he-IL" dirty="0"/>
              <a:t>או, במובן יותר חשבוני:</a:t>
            </a:r>
          </a:p>
          <a:p>
            <a:pPr marL="0" indent="0" algn="ctr">
              <a:buNone/>
            </a:pPr>
            <a:r>
              <a:rPr lang="en-US" dirty="0"/>
              <a:t>2-(4-3) = 1</a:t>
            </a:r>
          </a:p>
          <a:p>
            <a:pPr marL="0" indent="0" algn="r">
              <a:buNone/>
            </a:pPr>
            <a:r>
              <a:rPr lang="he-IL" dirty="0"/>
              <a:t>אך למעשה ביטוי זה צריך להתפרש ככה:</a:t>
            </a:r>
            <a:endParaRPr lang="en-US" dirty="0"/>
          </a:p>
          <a:p>
            <a:pPr marL="0" indent="0" algn="ctr">
              <a:buNone/>
            </a:pPr>
            <a:r>
              <a:rPr lang="en-US" dirty="0"/>
              <a:t>(2-4)-3 = -5</a:t>
            </a:r>
            <a:endParaRPr lang="he-IL" dirty="0"/>
          </a:p>
          <a:p>
            <a:pPr marL="0" indent="0" algn="r">
              <a:buNone/>
            </a:pPr>
            <a:r>
              <a:rPr lang="he-IL" dirty="0"/>
              <a:t>איך נפתור את בעיה זאת?</a:t>
            </a:r>
            <a:endParaRPr lang="en-US" dirty="0"/>
          </a:p>
        </p:txBody>
      </p:sp>
    </p:spTree>
    <p:extLst>
      <p:ext uri="{BB962C8B-B14F-4D97-AF65-F5344CB8AC3E}">
        <p14:creationId xmlns:p14="http://schemas.microsoft.com/office/powerpoint/2010/main" val="237724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1696-AEC0-4389-ACB3-F44146F3F9D9}"/>
              </a:ext>
            </a:extLst>
          </p:cNvPr>
          <p:cNvSpPr>
            <a:spLocks noGrp="1"/>
          </p:cNvSpPr>
          <p:nvPr>
            <p:ph type="title"/>
          </p:nvPr>
        </p:nvSpPr>
        <p:spPr>
          <a:xfrm>
            <a:off x="638229" y="274101"/>
            <a:ext cx="9404723" cy="979267"/>
          </a:xfrm>
        </p:spPr>
        <p:txBody>
          <a:bodyPr/>
          <a:lstStyle/>
          <a:p>
            <a:pPr algn="r"/>
            <a:r>
              <a:rPr lang="he-IL" dirty="0"/>
              <a:t>העץ</a:t>
            </a:r>
            <a:endParaRPr lang="LID4096" dirty="0"/>
          </a:p>
        </p:txBody>
      </p:sp>
      <p:sp>
        <p:nvSpPr>
          <p:cNvPr id="3" name="Content Placeholder 2">
            <a:extLst>
              <a:ext uri="{FF2B5EF4-FFF2-40B4-BE49-F238E27FC236}">
                <a16:creationId xmlns:a16="http://schemas.microsoft.com/office/drawing/2014/main" id="{2820F097-5B34-43DE-B6EA-5F33C13C5677}"/>
              </a:ext>
            </a:extLst>
          </p:cNvPr>
          <p:cNvSpPr>
            <a:spLocks noGrp="1"/>
          </p:cNvSpPr>
          <p:nvPr>
            <p:ph idx="1"/>
          </p:nvPr>
        </p:nvSpPr>
        <p:spPr>
          <a:xfrm>
            <a:off x="1103312" y="1050935"/>
            <a:ext cx="8946541" cy="876960"/>
          </a:xfrm>
        </p:spPr>
        <p:txBody>
          <a:bodyPr>
            <a:normAutofit lnSpcReduction="10000"/>
          </a:bodyPr>
          <a:lstStyle/>
          <a:p>
            <a:pPr marL="0" indent="0" algn="r">
              <a:buNone/>
            </a:pPr>
            <a:r>
              <a:rPr lang="he-IL" sz="2400" dirty="0"/>
              <a:t>בשלב זה אני רוצה להציג רעיון חדש ממדעי המחשב. מבנה נתונים הנקרה </a:t>
            </a:r>
            <a:r>
              <a:rPr lang="he-IL" sz="2400" b="1" dirty="0"/>
              <a:t>עץ</a:t>
            </a:r>
            <a:r>
              <a:rPr lang="he-IL" sz="2400" dirty="0"/>
              <a:t>.</a:t>
            </a:r>
          </a:p>
          <a:p>
            <a:pPr marL="0" indent="0" algn="r">
              <a:buNone/>
            </a:pPr>
            <a:r>
              <a:rPr lang="he-IL" sz="2400" dirty="0"/>
              <a:t>עץ מאופיין בכך שהגזע שלו למעלה, ויכולים להיות לו ילדים. דוגמה לעץ:</a:t>
            </a:r>
          </a:p>
          <a:p>
            <a:pPr marL="0" indent="0" algn="r">
              <a:buNone/>
            </a:pPr>
            <a:endParaRPr lang="he-IL" sz="2400" dirty="0"/>
          </a:p>
          <a:p>
            <a:pPr marL="0" indent="0" algn="r">
              <a:buNone/>
            </a:pPr>
            <a:endParaRPr lang="he-IL" sz="2400" dirty="0"/>
          </a:p>
          <a:p>
            <a:pPr marL="0" indent="0" algn="r">
              <a:buNone/>
            </a:pPr>
            <a:endParaRPr lang="LID4096" sz="2400" dirty="0"/>
          </a:p>
        </p:txBody>
      </p:sp>
      <p:pic>
        <p:nvPicPr>
          <p:cNvPr id="5" name="Picture 4">
            <a:extLst>
              <a:ext uri="{FF2B5EF4-FFF2-40B4-BE49-F238E27FC236}">
                <a16:creationId xmlns:a16="http://schemas.microsoft.com/office/drawing/2014/main" id="{642CA4C6-E6D6-4A0C-88DE-FA281F5A231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572" b="96606" l="4377" r="97997">
                        <a14:foregroundMark x1="40809" y1="14487" x2="39969" y2="22194"/>
                        <a14:foregroundMark x1="45623" y1="17102" x2="43967" y2="27596"/>
                        <a14:foregroundMark x1="43965" y1="27598" x2="45549" y2="17493"/>
                        <a14:foregroundMark x1="8700" y1="43052" x2="5119" y2="45431"/>
                        <a14:foregroundMark x1="13396" y1="39933" x2="10619" y2="41777"/>
                        <a14:foregroundMark x1="38724" y1="23107" x2="33918" y2="26299"/>
                        <a14:foregroundMark x1="5119" y1="45431" x2="10089" y2="55352"/>
                        <a14:foregroundMark x1="10425" y1="55132" x2="11777" y2="54245"/>
                        <a14:foregroundMark x1="13449" y1="40126" x2="11176" y2="43918"/>
                        <a14:foregroundMark x1="8234" y1="48825" x2="8408" y2="54867"/>
                        <a14:foregroundMark x1="9790" y1="76677" x2="12908" y2="84856"/>
                        <a14:foregroundMark x1="12908" y1="84856" x2="8160" y2="94909"/>
                        <a14:foregroundMark x1="8160" y1="94909" x2="4451" y2="83420"/>
                        <a14:foregroundMark x1="10688" y1="77184" x2="10979" y2="76893"/>
                        <a14:foregroundMark x1="4451" y1="83420" x2="10240" y2="77632"/>
                        <a14:foregroundMark x1="55935" y1="60574" x2="51187" y2="70757"/>
                        <a14:foregroundMark x1="51187" y1="70757" x2="52767" y2="76190"/>
                        <a14:foregroundMark x1="57018" y1="78884" x2="60831" y2="74282"/>
                        <a14:foregroundMark x1="60831" y1="74282" x2="61681" y2="68833"/>
                        <a14:foregroundMark x1="69944" y1="45258" x2="70252" y2="42428"/>
                        <a14:foregroundMark x1="69026" y1="53701" x2="69114" y2="52890"/>
                        <a14:foregroundMark x1="70252" y1="42428" x2="76929" y2="37467"/>
                        <a14:foregroundMark x1="76929" y1="37467" x2="79561" y2="47801"/>
                        <a14:foregroundMark x1="79215" y1="49095" x2="72774" y2="51958"/>
                        <a14:foregroundMark x1="72774" y1="51958" x2="77790" y2="51525"/>
                        <a14:foregroundMark x1="80679" y1="51742" x2="85597" y2="58096"/>
                        <a14:foregroundMark x1="94186" y1="63038" x2="94807" y2="69321"/>
                        <a14:foregroundMark x1="93906" y1="60207" x2="94177" y2="62949"/>
                        <a14:foregroundMark x1="94807" y1="69321" x2="89802" y2="70978"/>
                        <a14:foregroundMark x1="88285" y1="67892" x2="89614" y2="62533"/>
                        <a14:foregroundMark x1="11128" y1="96418" x2="7122" y2="94386"/>
                        <a14:foregroundMark x1="10386" y1="49608" x2="10386" y2="42428"/>
                        <a14:foregroundMark x1="8976" y1="48956" x2="9347" y2="46867"/>
                        <a14:foregroundMark x1="8457" y1="47781" x2="9273" y2="48433"/>
                        <a14:foregroundMark x1="9125" y1="49086" x2="10089" y2="36945"/>
                        <a14:foregroundMark x1="10015" y1="41645" x2="10015" y2="41123"/>
                        <a14:foregroundMark x1="9347" y1="47389" x2="10015" y2="49608"/>
                        <a14:foregroundMark x1="8976" y1="47520" x2="8976" y2="47520"/>
                        <a14:foregroundMark x1="9866" y1="46084" x2="9273" y2="44256"/>
                        <a14:foregroundMark x1="9496" y1="40731" x2="9496" y2="40731"/>
                        <a14:foregroundMark x1="10015" y1="40470" x2="10015" y2="40470"/>
                        <a14:foregroundMark x1="10015" y1="40470" x2="10015" y2="40470"/>
                        <a14:foregroundMark x1="10386" y1="40992" x2="10534" y2="40078"/>
                        <a14:foregroundMark x1="10608" y1="45170" x2="10386" y2="46475"/>
                        <a14:foregroundMark x1="9347" y1="45822" x2="9273" y2="50000"/>
                        <a14:foregroundMark x1="10534" y1="45561" x2="10979" y2="41645"/>
                        <a14:foregroundMark x1="10608" y1="40992" x2="9866" y2="40470"/>
                        <a14:foregroundMark x1="12018" y1="46084" x2="10534" y2="39164"/>
                        <a14:foregroundMark x1="12240" y1="48042" x2="12389" y2="49739"/>
                        <a14:foregroundMark x1="12389" y1="48695" x2="12537" y2="49086"/>
                        <a14:foregroundMark x1="13353" y1="48956" x2="13407" y2="39971"/>
                        <a14:foregroundMark x1="11803" y1="37779" x2="6677" y2="41645"/>
                        <a14:foregroundMark x1="6677" y1="41645" x2="9050" y2="54308"/>
                        <a14:foregroundMark x1="10500" y1="55079" x2="11069" y2="55382"/>
                        <a14:foregroundMark x1="9050" y1="54308" x2="10360" y2="55005"/>
                        <a14:foregroundMark x1="45994" y1="12272" x2="41617" y2="13316"/>
                        <a14:foregroundMark x1="45920" y1="11749" x2="45920" y2="11749"/>
                        <a14:foregroundMark x1="97255" y1="63316" x2="97997" y2="70366"/>
                        <a14:foregroundMark x1="4822" y1="42689" x2="6231" y2="49608"/>
                        <a14:foregroundMark x1="4377" y1="43995" x2="5193" y2="50392"/>
                        <a14:foregroundMark x1="11647" y1="43995" x2="10608" y2="43864"/>
                        <a14:foregroundMark x1="10608" y1="42037" x2="9496" y2="44648"/>
                        <a14:foregroundMark x1="56454" y1="67885" x2="56973" y2="69452"/>
                        <a14:foregroundMark x1="55564" y1="66188" x2="55786" y2="69452"/>
                        <a14:foregroundMark x1="54451" y1="66188" x2="56157" y2="65274"/>
                        <a14:foregroundMark x1="91312" y1="60124" x2="90059" y2="61227"/>
                        <a14:foregroundMark x1="95104" y1="58877" x2="88947" y2="64621"/>
                        <a14:foregroundMark x1="88947" y1="64621" x2="90374" y2="73865"/>
                        <a14:foregroundMark x1="87092" y1="69060" x2="89293" y2="72288"/>
                        <a14:foregroundMark x1="89466" y1="70757" x2="93493" y2="75081"/>
                        <a14:foregroundMark x1="93323" y1="76893" x2="88798" y2="73890"/>
                        <a14:foregroundMark x1="90208" y1="74282" x2="94881" y2="74804"/>
                        <a14:foregroundMark x1="59866" y1="62402" x2="61350" y2="65666"/>
                        <a14:foregroundMark x1="94510" y1="58355" x2="91758" y2="58877"/>
                        <a14:foregroundMark x1="91825" y1="59080" x2="94585" y2="58355"/>
                        <a14:foregroundMark x1="90141" y1="59523" x2="91824" y2="59081"/>
                        <a14:foregroundMark x1="92878" y1="57963" x2="91856" y2="58509"/>
                        <a14:foregroundMark x1="81973" y1="53786" x2="87240" y2="59138"/>
                        <a14:foregroundMark x1="92507" y1="57702" x2="88056" y2="63055"/>
                        <a14:foregroundMark x1="8605" y1="60444" x2="8680" y2="68407"/>
                        <a14:foregroundMark x1="51409" y1="26110" x2="53021" y2="27634"/>
                        <a14:foregroundMark x1="52522" y1="26632" x2="56420" y2="29151"/>
                        <a14:foregroundMark x1="65950" y1="34595" x2="68769" y2="35640"/>
                        <a14:foregroundMark x1="61053" y1="32376" x2="57938" y2="29634"/>
                        <a14:backgroundMark x1="6454" y1="2219" x2="45549" y2="131"/>
                        <a14:backgroundMark x1="45549" y1="131" x2="77522" y2="131"/>
                        <a14:backgroundMark x1="78042" y1="8747" x2="84718" y2="15666"/>
                        <a14:backgroundMark x1="84718" y1="15666" x2="89614" y2="17493"/>
                        <a14:backgroundMark x1="94585" y1="9791" x2="96588" y2="23107"/>
                        <a14:backgroundMark x1="96588" y1="23107" x2="96217" y2="8877"/>
                        <a14:backgroundMark x1="96217" y1="8877" x2="97923" y2="23499"/>
                        <a14:backgroundMark x1="97923" y1="23499" x2="98961" y2="9138"/>
                        <a14:backgroundMark x1="98961" y1="9138" x2="99481" y2="23629"/>
                        <a14:backgroundMark x1="99481" y1="23629" x2="98591" y2="10444"/>
                        <a14:backgroundMark x1="98591" y1="10444" x2="91914" y2="5091"/>
                        <a14:backgroundMark x1="91914" y1="5091" x2="84718" y2="3394"/>
                        <a14:backgroundMark x1="84718" y1="3394" x2="91617" y2="5222"/>
                        <a14:backgroundMark x1="91617" y1="5222" x2="84347" y2="10836"/>
                        <a14:backgroundMark x1="84347" y1="10836" x2="75816" y2="12794"/>
                        <a14:backgroundMark x1="75816" y1="12794" x2="89985" y2="35248"/>
                        <a14:backgroundMark x1="89985" y1="35248" x2="90727" y2="40731"/>
                        <a14:backgroundMark x1="38131" y1="32768" x2="25742" y2="47650"/>
                        <a14:backgroundMark x1="25742" y1="47650" x2="22478" y2="59008"/>
                        <a14:backgroundMark x1="22478" y1="59008" x2="22033" y2="72846"/>
                        <a14:backgroundMark x1="22033" y1="72846" x2="25816" y2="84856"/>
                        <a14:backgroundMark x1="25816" y1="84856" x2="33457" y2="84334"/>
                        <a14:backgroundMark x1="33457" y1="84334" x2="39243" y2="74674"/>
                        <a14:backgroundMark x1="39243" y1="74674" x2="42656" y2="63838"/>
                        <a14:backgroundMark x1="42656" y1="63838" x2="43175" y2="48695"/>
                        <a14:backgroundMark x1="43175" y1="48695" x2="37982" y2="33029"/>
                        <a14:backgroundMark x1="17433" y1="40470" x2="15801" y2="52480"/>
                        <a14:backgroundMark x1="17062" y1="50261" x2="17062" y2="50261"/>
                        <a14:backgroundMark x1="17433" y1="50914" x2="18249" y2="50000"/>
                        <a14:backgroundMark x1="17285" y1="46867" x2="17878" y2="53786"/>
                        <a14:backgroundMark x1="30935" y1="28068" x2="17507" y2="36162"/>
                        <a14:backgroundMark x1="17507" y1="36162" x2="16617" y2="36292"/>
                        <a14:backgroundMark x1="47923" y1="42298" x2="57715" y2="43603"/>
                        <a14:backgroundMark x1="57715" y1="43603" x2="49777" y2="51175"/>
                        <a14:backgroundMark x1="49777" y1="51175" x2="57047" y2="44256"/>
                        <a14:backgroundMark x1="57047" y1="44256" x2="47923" y2="50522"/>
                        <a14:backgroundMark x1="47923" y1="50522" x2="52671" y2="41645"/>
                        <a14:backgroundMark x1="52671" y1="41645" x2="66246" y2="44778"/>
                        <a14:backgroundMark x1="66246" y1="44778" x2="56899" y2="49869"/>
                        <a14:backgroundMark x1="56899" y1="49869" x2="49629" y2="48433"/>
                        <a14:backgroundMark x1="49629" y1="48433" x2="64243" y2="40078"/>
                        <a14:backgroundMark x1="64243" y1="40078" x2="65727" y2="41645"/>
                        <a14:backgroundMark x1="13501" y1="96867" x2="10979" y2="95953"/>
                        <a14:backgroundMark x1="52300" y1="31201" x2="45178" y2="28851"/>
                        <a14:backgroundMark x1="45178" y1="28851" x2="38947" y2="35248"/>
                        <a14:backgroundMark x1="38947" y1="35248" x2="45846" y2="34987"/>
                        <a14:backgroundMark x1="45846" y1="34987" x2="47997" y2="30940"/>
                        <a14:backgroundMark x1="41395" y1="34334" x2="39243" y2="21932"/>
                        <a14:backgroundMark x1="39243" y1="21932" x2="38872" y2="21018"/>
                        <a14:backgroundMark x1="51929" y1="13055" x2="48813" y2="32507"/>
                        <a14:backgroundMark x1="50890" y1="14230" x2="44362" y2="6919"/>
                        <a14:backgroundMark x1="44362" y1="6919" x2="37537" y2="12010"/>
                        <a14:backgroundMark x1="37537" y1="12010" x2="36869" y2="13055"/>
                        <a14:backgroundMark x1="41212" y1="12293" x2="39021" y2="13055"/>
                        <a14:backgroundMark x1="51039" y1="8877" x2="45423" y2="10829"/>
                        <a14:backgroundMark x1="49555" y1="7963" x2="40282" y2="7311"/>
                        <a14:backgroundMark x1="45252" y1="39556" x2="41098" y2="28982"/>
                        <a14:backgroundMark x1="41098" y1="28982" x2="41098" y2="28851"/>
                        <a14:backgroundMark x1="56825" y1="82637" x2="48887" y2="79634"/>
                        <a14:backgroundMark x1="57196" y1="81593" x2="45920" y2="79634"/>
                        <a14:backgroundMark x1="56602" y1="81593" x2="40727" y2="74413"/>
                        <a14:backgroundMark x1="40727" y1="74413" x2="39763" y2="75196"/>
                        <a14:backgroundMark x1="54970" y1="81593" x2="43769" y2="70757"/>
                        <a14:backgroundMark x1="86068" y1="61327" x2="83902" y2="64099"/>
                        <a14:backgroundMark x1="83902" y1="64099" x2="83680" y2="65405"/>
                        <a14:backgroundMark x1="67878" y1="57572" x2="62345" y2="64312"/>
                        <a14:backgroundMark x1="61951" y1="63445" x2="60979" y2="55352"/>
                        <a14:backgroundMark x1="69214" y1="48956" x2="73294" y2="60574"/>
                        <a14:backgroundMark x1="77522" y1="57702" x2="81306" y2="49347"/>
                        <a14:backgroundMark x1="45549" y1="38773" x2="41914" y2="27937"/>
                        <a14:backgroundMark x1="41914" y1="27937" x2="45549" y2="43081"/>
                        <a14:backgroundMark x1="45549" y1="43081" x2="47404" y2="46736"/>
                        <a14:backgroundMark x1="41766" y1="34073" x2="39763" y2="23238"/>
                        <a14:backgroundMark x1="43101" y1="38773" x2="40950" y2="25718"/>
                        <a14:backgroundMark x1="40950" y1="25718" x2="41246" y2="36292"/>
                        <a14:backgroundMark x1="41024" y1="34595" x2="39985" y2="22193"/>
                        <a14:backgroundMark x1="39985" y1="22193" x2="40282" y2="33681"/>
                        <a14:backgroundMark x1="16914" y1="43342" x2="14095" y2="32115"/>
                        <a14:backgroundMark x1="14095" y1="32115" x2="17285" y2="43211"/>
                        <a14:backgroundMark x1="17285" y1="43211" x2="17285" y2="43995"/>
                        <a14:backgroundMark x1="51187" y1="77415" x2="58605" y2="82115"/>
                        <a14:backgroundMark x1="58605" y1="82115" x2="51039" y2="82768"/>
                        <a14:backgroundMark x1="51039" y1="82768" x2="51261" y2="76893"/>
                        <a14:backgroundMark x1="78412" y1="53525" x2="78042" y2="55091"/>
                        <a14:backgroundMark x1="78042" y1="51305" x2="79006" y2="54439"/>
                        <a14:backgroundMark x1="80786" y1="48433" x2="80193" y2="50653"/>
                        <a14:backgroundMark x1="79896" y1="50261" x2="81454" y2="48695"/>
                        <a14:backgroundMark x1="61881" y1="65035" x2="62240" y2="65666"/>
                        <a14:backgroundMark x1="10905" y1="57311" x2="12240" y2="58616"/>
                        <a14:backgroundMark x1="16246" y1="45300" x2="13205" y2="34073"/>
                        <a14:backgroundMark x1="13205" y1="34073" x2="16320" y2="45561"/>
                        <a14:backgroundMark x1="16320" y1="45561" x2="16172" y2="46475"/>
                        <a14:backgroundMark x1="11128" y1="33812" x2="10979" y2="29243"/>
                        <a14:backgroundMark x1="9125" y1="34595" x2="12240" y2="30940"/>
                        <a14:backgroundMark x1="10757" y1="57311" x2="10608" y2="57702"/>
                        <a14:backgroundMark x1="11128" y1="58877" x2="9718" y2="57311"/>
                        <a14:backgroundMark x1="10089" y1="57572" x2="7344" y2="55744"/>
                        <a14:backgroundMark x1="10979" y1="60574" x2="10757" y2="59269"/>
                        <a14:backgroundMark x1="10979" y1="59922" x2="10386" y2="63708"/>
                        <a14:backgroundMark x1="8380" y1="58606" x2="3783" y2="57050"/>
                        <a14:backgroundMark x1="11499" y1="59661" x2="10008" y2="59156"/>
                        <a14:backgroundMark x1="9968" y1="63351" x2="10831" y2="64230"/>
                        <a14:backgroundMark x1="3783" y1="57050" x2="7155" y2="60485"/>
                        <a14:backgroundMark x1="10831" y1="64230" x2="12908" y2="62402"/>
                        <a14:backgroundMark x1="10237" y1="75849" x2="8902" y2="75587"/>
                        <a14:backgroundMark x1="6973" y1="75849" x2="7122" y2="73890"/>
                        <a14:backgroundMark x1="68101" y1="44517" x2="72107" y2="54439"/>
                        <a14:backgroundMark x1="85312" y1="65666" x2="86615" y2="69795"/>
                        <a14:backgroundMark x1="85979" y1="66580" x2="87152" y2="68967"/>
                        <a14:backgroundMark x1="88960" y1="74443" x2="84570" y2="69974"/>
                        <a14:backgroundMark x1="84570" y1="69974" x2="85682" y2="66580"/>
                        <a14:backgroundMark x1="92583" y1="56615" x2="92062" y2="54700"/>
                        <a14:backgroundMark x1="88353" y1="55091" x2="88032" y2="56060"/>
                        <a14:backgroundMark x1="90430" y1="78329" x2="90251" y2="76441"/>
                        <a14:backgroundMark x1="91098" y1="77415" x2="91141" y2="77032"/>
                        <a14:backgroundMark x1="89985" y1="77415" x2="92062" y2="78329"/>
                        <a14:backgroundMark x1="55712" y1="34334" x2="54162" y2="31151"/>
                        <a14:backgroundMark x1="51634" y1="29073" x2="49555" y2="35379"/>
                        <a14:backgroundMark x1="53042" y1="24804" x2="52939" y2="25117"/>
                        <a14:backgroundMark x1="49555" y1="35379" x2="52521" y2="29578"/>
                        <a14:backgroundMark x1="53906" y1="30909" x2="53561" y2="35901"/>
                        <a14:backgroundMark x1="70252" y1="35248" x2="69881" y2="36945"/>
                        <a14:backgroundMark x1="69733" y1="33420" x2="68843" y2="34334"/>
                        <a14:backgroundMark x1="70401" y1="33029" x2="67136" y2="31462"/>
                        <a14:backgroundMark x1="69881" y1="31201" x2="68769" y2="31854"/>
                        <a14:backgroundMark x1="69510" y1="32507" x2="68991" y2="33159"/>
                        <a14:backgroundMark x1="69362" y1="33159" x2="69031" y2="33670"/>
                        <a14:backgroundMark x1="70252" y1="35640" x2="68769" y2="40731"/>
                        <a14:backgroundMark x1="33828" y1="26110" x2="31083" y2="28068"/>
                        <a14:backgroundMark x1="10237" y1="34595" x2="4451" y2="37467"/>
                        <a14:backgroundMark x1="12018" y1="35248" x2="17136" y2="42689"/>
                        <a14:backgroundMark x1="15430" y1="51305" x2="12537" y2="56005"/>
                        <a14:backgroundMark x1="14614" y1="56136" x2="10386" y2="57702"/>
                        <a14:backgroundMark x1="11276" y1="56789" x2="9680" y2="58193"/>
                        <a14:backgroundMark x1="69214" y1="55091" x2="69733" y2="55091"/>
                        <a14:backgroundMark x1="69362" y1="54178" x2="67359" y2="57572"/>
                        <a14:backgroundMark x1="88455" y1="59578" x2="87592" y2="60074"/>
                        <a14:backgroundMark x1="93991" y1="56397" x2="92832" y2="57063"/>
                        <a14:backgroundMark x1="85831" y1="60453" x2="83902" y2="58355"/>
                        <a14:backgroundMark x1="86443" y1="61635" x2="84199" y2="64360"/>
                        <a14:backgroundMark x1="88208" y1="59491" x2="87380" y2="60496"/>
                        <a14:backgroundMark x1="8012" y1="74804" x2="12982" y2="74804"/>
                        <a14:backgroundMark x1="10006" y1="59324" x2="14540" y2="57311"/>
                        <a14:backgroundMark x1="6602" y1="60836" x2="7344" y2="60506"/>
                        <a14:backgroundMark x1="61795" y1="63446" x2="64095" y2="73368"/>
                        <a14:backgroundMark x1="64095" y1="73368" x2="65504" y2="76110"/>
                        <a14:backgroundMark x1="90134" y1="77285" x2="95846" y2="76632"/>
                        <a14:backgroundMark x1="95846" y1="76632" x2="95846" y2="76632"/>
                        <a14:backgroundMark x1="86249" y1="61475" x2="85237" y2="62663"/>
                        <a14:backgroundMark x1="88119" y1="59282" x2="87803" y2="59653"/>
                        <a14:backgroundMark x1="85237" y1="62663" x2="83086" y2="71279"/>
                        <a14:backgroundMark x1="51046" y1="26800" x2="50890" y2="26501"/>
                        <a14:backgroundMark x1="7938" y1="57702" x2="13798" y2="57311"/>
                        <a14:backgroundMark x1="9280" y1="68390" x2="10608" y2="76632"/>
                        <a14:backgroundMark x1="7789" y1="59138" x2="8002" y2="60461"/>
                        <a14:backgroundMark x1="87449" y1="61150" x2="93027" y2="49347"/>
                        <a14:backgroundMark x1="86795" y1="62533" x2="87222" y2="61629"/>
                        <a14:backgroundMark x1="86022" y1="60391" x2="83383" y2="64621"/>
                        <a14:backgroundMark x1="90875" y1="52611" x2="87924" y2="57342"/>
                        <a14:backgroundMark x1="87018" y1="62924" x2="87602" y2="62278"/>
                        <a14:backgroundMark x1="92211" y1="57180" x2="92730" y2="54700"/>
                        <a14:backgroundMark x1="52745" y1="29634" x2="57938" y2="36554"/>
                        <a14:backgroundMark x1="57938" y1="36554" x2="59644" y2="37467"/>
                        <a14:backgroundMark x1="59199" y1="35248" x2="60192" y2="34057"/>
                        <a14:backgroundMark x1="61053" y1="34595" x2="60702" y2="34219"/>
                        <a14:backgroundMark x1="57344" y1="35770" x2="61394" y2="34598"/>
                        <a14:backgroundMark x1="65138" y1="31553" x2="65208" y2="31462"/>
                        <a14:backgroundMark x1="68831" y1="35490" x2="70846" y2="35248"/>
                        <a14:backgroundMark x1="56498" y1="26967" x2="58086" y2="14752"/>
                        <a14:backgroundMark x1="54896" y1="39295" x2="55963" y2="31088"/>
                        <a14:backgroundMark x1="58086" y1="14752" x2="57715" y2="9138"/>
                        <a14:backgroundMark x1="57493" y1="17232" x2="55778" y2="26501"/>
                        <a14:backgroundMark x1="56262" y1="31282" x2="57047" y2="32898"/>
                        <a14:backgroundMark x1="54525" y1="30679" x2="56157" y2="33159"/>
                        <a14:backgroundMark x1="65338" y1="36062" x2="61338" y2="33393"/>
                        <a14:backgroundMark x1="68620" y1="38251" x2="66599" y2="36903"/>
                        <a14:backgroundMark x1="65655" y1="35303" x2="62389" y2="33943"/>
                        <a14:backgroundMark x1="69288" y1="36815" x2="68428" y2="36457"/>
                        <a14:backgroundMark x1="58371" y1="31185" x2="56677" y2="30026"/>
                        <a14:backgroundMark x1="62018" y1="33681" x2="61276" y2="33173"/>
                        <a14:backgroundMark x1="56677" y1="30026" x2="56602" y2="30026"/>
                        <a14:backgroundMark x1="62908" y1="34856" x2="61499" y2="32376"/>
                      </a14:backgroundRemoval>
                    </a14:imgEffect>
                  </a14:imgLayer>
                </a14:imgProps>
              </a:ext>
              <a:ext uri="{28A0092B-C50C-407E-A947-70E740481C1C}">
                <a14:useLocalDpi xmlns:a14="http://schemas.microsoft.com/office/drawing/2010/main" val="0"/>
              </a:ext>
            </a:extLst>
          </a:blip>
          <a:srcRect t="8195"/>
          <a:stretch/>
        </p:blipFill>
        <p:spPr>
          <a:xfrm>
            <a:off x="1782948" y="2334942"/>
            <a:ext cx="8430727" cy="4398144"/>
          </a:xfrm>
          <a:prstGeom prst="rect">
            <a:avLst/>
          </a:prstGeom>
        </p:spPr>
      </p:pic>
      <p:sp>
        <p:nvSpPr>
          <p:cNvPr id="6" name="TextBox 5">
            <a:extLst>
              <a:ext uri="{FF2B5EF4-FFF2-40B4-BE49-F238E27FC236}">
                <a16:creationId xmlns:a16="http://schemas.microsoft.com/office/drawing/2014/main" id="{E0F7757C-6191-4E18-A5C6-1DAFB34ACD36}"/>
              </a:ext>
            </a:extLst>
          </p:cNvPr>
          <p:cNvSpPr txBox="1"/>
          <p:nvPr/>
        </p:nvSpPr>
        <p:spPr>
          <a:xfrm>
            <a:off x="5335042" y="2639682"/>
            <a:ext cx="483079" cy="377958"/>
          </a:xfrm>
          <a:prstGeom prst="rect">
            <a:avLst/>
          </a:prstGeom>
          <a:noFill/>
        </p:spPr>
        <p:txBody>
          <a:bodyPr wrap="square" rtlCol="0">
            <a:spAutoFit/>
          </a:bodyPr>
          <a:lstStyle/>
          <a:p>
            <a:r>
              <a:rPr lang="he-IL" dirty="0"/>
              <a:t>גזע</a:t>
            </a:r>
            <a:endParaRPr lang="LID4096" dirty="0"/>
          </a:p>
        </p:txBody>
      </p:sp>
      <p:sp>
        <p:nvSpPr>
          <p:cNvPr id="7" name="TextBox 6">
            <a:extLst>
              <a:ext uri="{FF2B5EF4-FFF2-40B4-BE49-F238E27FC236}">
                <a16:creationId xmlns:a16="http://schemas.microsoft.com/office/drawing/2014/main" id="{A58FFBD6-ABE9-45FC-9C3D-A09059E1B536}"/>
              </a:ext>
            </a:extLst>
          </p:cNvPr>
          <p:cNvSpPr txBox="1"/>
          <p:nvPr/>
        </p:nvSpPr>
        <p:spPr>
          <a:xfrm>
            <a:off x="2078965" y="3879012"/>
            <a:ext cx="989202" cy="523220"/>
          </a:xfrm>
          <a:prstGeom prst="rect">
            <a:avLst/>
          </a:prstGeom>
          <a:noFill/>
        </p:spPr>
        <p:txBody>
          <a:bodyPr wrap="square" rtlCol="0">
            <a:spAutoFit/>
          </a:bodyPr>
          <a:lstStyle/>
          <a:p>
            <a:pPr algn="r"/>
            <a:r>
              <a:rPr lang="he-IL" sz="1400" dirty="0"/>
              <a:t>ילד של גזע משמאל</a:t>
            </a:r>
            <a:endParaRPr lang="LID4096" sz="1400" dirty="0"/>
          </a:p>
        </p:txBody>
      </p:sp>
      <p:sp>
        <p:nvSpPr>
          <p:cNvPr id="9" name="TextBox 8">
            <a:extLst>
              <a:ext uri="{FF2B5EF4-FFF2-40B4-BE49-F238E27FC236}">
                <a16:creationId xmlns:a16="http://schemas.microsoft.com/office/drawing/2014/main" id="{EB655437-2B22-4B2E-A144-7B77D7AF6593}"/>
              </a:ext>
            </a:extLst>
          </p:cNvPr>
          <p:cNvSpPr txBox="1"/>
          <p:nvPr/>
        </p:nvSpPr>
        <p:spPr>
          <a:xfrm>
            <a:off x="7582619" y="3698311"/>
            <a:ext cx="911526" cy="523220"/>
          </a:xfrm>
          <a:prstGeom prst="rect">
            <a:avLst/>
          </a:prstGeom>
          <a:noFill/>
        </p:spPr>
        <p:txBody>
          <a:bodyPr wrap="square" rtlCol="0">
            <a:spAutoFit/>
          </a:bodyPr>
          <a:lstStyle/>
          <a:p>
            <a:pPr algn="r"/>
            <a:r>
              <a:rPr lang="he-IL" sz="1400" dirty="0"/>
              <a:t>ילד של גזע מימין</a:t>
            </a:r>
            <a:endParaRPr lang="LID4096" sz="1400" dirty="0"/>
          </a:p>
        </p:txBody>
      </p:sp>
      <p:sp>
        <p:nvSpPr>
          <p:cNvPr id="8" name="TextBox 7">
            <a:extLst>
              <a:ext uri="{FF2B5EF4-FFF2-40B4-BE49-F238E27FC236}">
                <a16:creationId xmlns:a16="http://schemas.microsoft.com/office/drawing/2014/main" id="{0537D6BD-7C8B-41A8-A4B0-1726EB42A229}"/>
              </a:ext>
            </a:extLst>
          </p:cNvPr>
          <p:cNvSpPr txBox="1"/>
          <p:nvPr/>
        </p:nvSpPr>
        <p:spPr>
          <a:xfrm>
            <a:off x="1978325" y="5802819"/>
            <a:ext cx="989202" cy="523220"/>
          </a:xfrm>
          <a:prstGeom prst="rect">
            <a:avLst/>
          </a:prstGeom>
          <a:noFill/>
        </p:spPr>
        <p:txBody>
          <a:bodyPr wrap="square" rtlCol="0">
            <a:spAutoFit/>
          </a:bodyPr>
          <a:lstStyle/>
          <a:p>
            <a:pPr algn="r"/>
            <a:r>
              <a:rPr lang="he-IL" sz="1400" dirty="0"/>
              <a:t>נכד של גזע משמאל?</a:t>
            </a:r>
            <a:endParaRPr lang="LID4096" sz="1400" dirty="0"/>
          </a:p>
        </p:txBody>
      </p:sp>
      <p:sp>
        <p:nvSpPr>
          <p:cNvPr id="10" name="TextBox 9">
            <a:extLst>
              <a:ext uri="{FF2B5EF4-FFF2-40B4-BE49-F238E27FC236}">
                <a16:creationId xmlns:a16="http://schemas.microsoft.com/office/drawing/2014/main" id="{278EFDE7-063A-4CDE-9C16-A6B579DC050F}"/>
              </a:ext>
            </a:extLst>
          </p:cNvPr>
          <p:cNvSpPr txBox="1"/>
          <p:nvPr/>
        </p:nvSpPr>
        <p:spPr>
          <a:xfrm>
            <a:off x="6004560" y="5038343"/>
            <a:ext cx="963168" cy="461665"/>
          </a:xfrm>
          <a:prstGeom prst="rect">
            <a:avLst/>
          </a:prstGeom>
          <a:noFill/>
        </p:spPr>
        <p:txBody>
          <a:bodyPr wrap="square" rtlCol="0">
            <a:spAutoFit/>
          </a:bodyPr>
          <a:lstStyle/>
          <a:p>
            <a:pPr algn="r"/>
            <a:r>
              <a:rPr lang="he-IL" sz="1200" dirty="0"/>
              <a:t>נכד של גזע מימין?</a:t>
            </a:r>
            <a:endParaRPr lang="LID4096" sz="1200" dirty="0"/>
          </a:p>
        </p:txBody>
      </p:sp>
      <p:sp>
        <p:nvSpPr>
          <p:cNvPr id="11" name="TextBox 10">
            <a:extLst>
              <a:ext uri="{FF2B5EF4-FFF2-40B4-BE49-F238E27FC236}">
                <a16:creationId xmlns:a16="http://schemas.microsoft.com/office/drawing/2014/main" id="{36B4128E-0CB0-447A-B742-EA69A10A2557}"/>
              </a:ext>
            </a:extLst>
          </p:cNvPr>
          <p:cNvSpPr txBox="1"/>
          <p:nvPr/>
        </p:nvSpPr>
        <p:spPr>
          <a:xfrm>
            <a:off x="9086685" y="4886711"/>
            <a:ext cx="963168" cy="461665"/>
          </a:xfrm>
          <a:prstGeom prst="rect">
            <a:avLst/>
          </a:prstGeom>
          <a:noFill/>
        </p:spPr>
        <p:txBody>
          <a:bodyPr wrap="square" rtlCol="0">
            <a:spAutoFit/>
          </a:bodyPr>
          <a:lstStyle/>
          <a:p>
            <a:pPr algn="r"/>
            <a:r>
              <a:rPr lang="he-IL" sz="1200" dirty="0"/>
              <a:t>נכד של גזע מימין?</a:t>
            </a:r>
            <a:endParaRPr lang="LID4096" sz="1200" dirty="0"/>
          </a:p>
        </p:txBody>
      </p:sp>
    </p:spTree>
    <p:extLst>
      <p:ext uri="{BB962C8B-B14F-4D97-AF65-F5344CB8AC3E}">
        <p14:creationId xmlns:p14="http://schemas.microsoft.com/office/powerpoint/2010/main" val="386697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6D6E-DB09-4413-B686-2C5D067B2CA9}"/>
              </a:ext>
            </a:extLst>
          </p:cNvPr>
          <p:cNvSpPr>
            <a:spLocks noGrp="1"/>
          </p:cNvSpPr>
          <p:nvPr>
            <p:ph type="title"/>
          </p:nvPr>
        </p:nvSpPr>
        <p:spPr>
          <a:xfrm>
            <a:off x="646111" y="452718"/>
            <a:ext cx="9404723" cy="823991"/>
          </a:xfrm>
        </p:spPr>
        <p:txBody>
          <a:bodyPr/>
          <a:lstStyle/>
          <a:p>
            <a:pPr algn="r"/>
            <a:r>
              <a:rPr lang="he-IL" dirty="0"/>
              <a:t>איך העץ קשור לבעיה שלנו?</a:t>
            </a:r>
            <a:endParaRPr lang="LID4096" dirty="0"/>
          </a:p>
        </p:txBody>
      </p:sp>
      <p:sp>
        <p:nvSpPr>
          <p:cNvPr id="3" name="Content Placeholder 2">
            <a:extLst>
              <a:ext uri="{FF2B5EF4-FFF2-40B4-BE49-F238E27FC236}">
                <a16:creationId xmlns:a16="http://schemas.microsoft.com/office/drawing/2014/main" id="{FFAA36D7-8D58-45EF-85EE-54D7CD10B874}"/>
              </a:ext>
            </a:extLst>
          </p:cNvPr>
          <p:cNvSpPr>
            <a:spLocks noGrp="1"/>
          </p:cNvSpPr>
          <p:nvPr>
            <p:ph idx="1"/>
          </p:nvPr>
        </p:nvSpPr>
        <p:spPr>
          <a:xfrm>
            <a:off x="478160" y="1331259"/>
            <a:ext cx="9632883" cy="5302454"/>
          </a:xfrm>
        </p:spPr>
        <p:txBody>
          <a:bodyPr>
            <a:normAutofit/>
          </a:bodyPr>
          <a:lstStyle/>
          <a:p>
            <a:pPr marL="0" indent="0" algn="r">
              <a:buNone/>
            </a:pPr>
            <a:r>
              <a:rPr lang="he-IL" sz="1600" dirty="0"/>
              <a:t>ניתן לייצג כל ביטוי חשבוני בעזרת עץ. ניקח את הביטוי </a:t>
            </a:r>
          </a:p>
          <a:p>
            <a:pPr marL="0" indent="0" algn="r">
              <a:buNone/>
            </a:pPr>
            <a:r>
              <a:rPr lang="en-US" sz="1600" dirty="0"/>
              <a:t>2 - 5</a:t>
            </a:r>
            <a:r>
              <a:rPr lang="en" sz="1600" dirty="0">
                <a:solidFill>
                  <a:srgbClr val="FFFFFF"/>
                </a:solidFill>
                <a:latin typeface="Calibri" panose="020F0502020204030204" pitchFamily="34" charset="0"/>
              </a:rPr>
              <a:t>×</a:t>
            </a:r>
            <a:r>
              <a:rPr lang="en-US" sz="1600" dirty="0">
                <a:solidFill>
                  <a:srgbClr val="FFFFFF"/>
                </a:solidFill>
                <a:latin typeface="Calibri" panose="020F0502020204030204" pitchFamily="34" charset="0"/>
              </a:rPr>
              <a:t>3 + 8</a:t>
            </a:r>
            <a:r>
              <a:rPr lang="en" sz="1600" dirty="0">
                <a:solidFill>
                  <a:srgbClr val="FFFFFF"/>
                </a:solidFill>
                <a:latin typeface="Calibri" panose="020F0502020204030204" pitchFamily="34" charset="0"/>
              </a:rPr>
              <a:t>×</a:t>
            </a:r>
            <a:r>
              <a:rPr lang="en-US" sz="1600" dirty="0">
                <a:solidFill>
                  <a:srgbClr val="FFFFFF"/>
                </a:solidFill>
                <a:latin typeface="Calibri" panose="020F0502020204030204" pitchFamily="34" charset="0"/>
              </a:rPr>
              <a:t>2 </a:t>
            </a:r>
            <a:endParaRPr lang="he-IL" sz="2800" dirty="0">
              <a:solidFill>
                <a:srgbClr val="FFFFFF"/>
              </a:solidFill>
              <a:latin typeface="Calibri" panose="020F0502020204030204" pitchFamily="34" charset="0"/>
            </a:endParaRPr>
          </a:p>
          <a:p>
            <a:pPr marL="0" indent="0" algn="r">
              <a:buNone/>
            </a:pPr>
            <a:r>
              <a:rPr lang="he-IL" sz="1600" dirty="0">
                <a:solidFill>
                  <a:srgbClr val="FFFFFF"/>
                </a:solidFill>
                <a:latin typeface="Calibri" panose="020F0502020204030204" pitchFamily="34" charset="0"/>
              </a:rPr>
              <a:t>ניתן לייצג ביטוי זה עם העץ הבא:</a:t>
            </a: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endParaRPr lang="he-IL" sz="1600" dirty="0">
              <a:solidFill>
                <a:srgbClr val="FFFFFF"/>
              </a:solidFill>
              <a:latin typeface="Calibri" panose="020F0502020204030204" pitchFamily="34" charset="0"/>
            </a:endParaRPr>
          </a:p>
          <a:p>
            <a:pPr marL="0" indent="0" algn="r">
              <a:buNone/>
            </a:pPr>
            <a:r>
              <a:rPr lang="he-IL" sz="1600" dirty="0">
                <a:solidFill>
                  <a:srgbClr val="FFFFFF"/>
                </a:solidFill>
                <a:latin typeface="Calibri" panose="020F0502020204030204" pitchFamily="34" charset="0"/>
              </a:rPr>
              <a:t>עץ (בינארי) מתאים לייצוג של ביטוי חשבוני</a:t>
            </a:r>
          </a:p>
          <a:p>
            <a:pPr marL="0" indent="0" algn="r">
              <a:buNone/>
            </a:pPr>
            <a:r>
              <a:rPr lang="he-IL" sz="1600" dirty="0">
                <a:solidFill>
                  <a:srgbClr val="FFFFFF"/>
                </a:solidFill>
                <a:latin typeface="Calibri" panose="020F0502020204030204" pitchFamily="34" charset="0"/>
              </a:rPr>
              <a:t>מכיוון שבביטוי חשבוני יש פעולה חשבונית</a:t>
            </a:r>
          </a:p>
          <a:p>
            <a:pPr marL="0" indent="0" algn="r">
              <a:buNone/>
            </a:pPr>
            <a:r>
              <a:rPr lang="he-IL" sz="1600" dirty="0">
                <a:solidFill>
                  <a:srgbClr val="FFFFFF"/>
                </a:solidFill>
                <a:latin typeface="Calibri" panose="020F0502020204030204" pitchFamily="34" charset="0"/>
              </a:rPr>
              <a:t>המופעלת על שני דברים (הילדים שלו)</a:t>
            </a:r>
          </a:p>
          <a:p>
            <a:pPr marL="0" indent="0" algn="r">
              <a:buNone/>
            </a:pPr>
            <a:r>
              <a:rPr lang="he-IL" sz="1600" dirty="0">
                <a:solidFill>
                  <a:srgbClr val="FFFFFF"/>
                </a:solidFill>
                <a:latin typeface="Calibri" panose="020F0502020204030204" pitchFamily="34" charset="0"/>
              </a:rPr>
              <a:t>כאשר כל אחד מהם יכול להיות ביטוי חשבוני בעצמו.</a:t>
            </a:r>
          </a:p>
          <a:p>
            <a:pPr marL="0" indent="0" algn="r">
              <a:buNone/>
            </a:pPr>
            <a:r>
              <a:rPr lang="he-IL" sz="1600" dirty="0">
                <a:solidFill>
                  <a:srgbClr val="FFFFFF"/>
                </a:solidFill>
                <a:latin typeface="Calibri" panose="020F0502020204030204" pitchFamily="34" charset="0"/>
              </a:rPr>
              <a:t>כמו שאתם יכולים להסתכל על עץ בטבע, ולראות שמכל ענף שלו, צומח מעין עץ </a:t>
            </a:r>
            <a:r>
              <a:rPr lang="he-IL" sz="1600">
                <a:solidFill>
                  <a:srgbClr val="FFFFFF"/>
                </a:solidFill>
                <a:latin typeface="Calibri" panose="020F0502020204030204" pitchFamily="34" charset="0"/>
              </a:rPr>
              <a:t>משל עצמו.</a:t>
            </a:r>
            <a:endParaRPr lang="he-IL" sz="1600" dirty="0">
              <a:solidFill>
                <a:srgbClr val="FFFFFF"/>
              </a:solidFill>
              <a:latin typeface="Calibri" panose="020F0502020204030204" pitchFamily="34" charset="0"/>
            </a:endParaRPr>
          </a:p>
        </p:txBody>
      </p:sp>
      <p:pic>
        <p:nvPicPr>
          <p:cNvPr id="5" name="Picture 4">
            <a:extLst>
              <a:ext uri="{FF2B5EF4-FFF2-40B4-BE49-F238E27FC236}">
                <a16:creationId xmlns:a16="http://schemas.microsoft.com/office/drawing/2014/main" id="{B3B1C378-6729-4623-8B83-2F4A75DD8A3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1731" l="18279" r="98314">
                        <a14:foregroundMark x1="43567" y1="8269" x2="39595" y2="18254"/>
                        <a14:foregroundMark x1="39689" y1="19132" x2="46140" y2="15769"/>
                        <a14:foregroundMark x1="27849" y1="31265" x2="26619" y2="32308"/>
                        <a14:foregroundMark x1="46140" y1="15769" x2="39896" y2="21059"/>
                        <a14:foregroundMark x1="22495" y1="31554" x2="19255" y2="30962"/>
                        <a14:foregroundMark x1="26619" y1="32308" x2="26311" y2="32252"/>
                        <a14:foregroundMark x1="19255" y1="30962" x2="18367" y2="46731"/>
                        <a14:foregroundMark x1="18367" y1="46731" x2="24579" y2="38654"/>
                        <a14:foregroundMark x1="24579" y1="38654" x2="24517" y2="38233"/>
                        <a14:foregroundMark x1="47915" y1="20962" x2="61579" y2="30000"/>
                        <a14:foregroundMark x1="65379" y1="28541" x2="68589" y2="27308"/>
                        <a14:foregroundMark x1="61579" y1="30000" x2="61694" y2="29956"/>
                        <a14:foregroundMark x1="68589" y1="27308" x2="65661" y2="40577"/>
                        <a14:foregroundMark x1="65661" y1="40577" x2="65839" y2="31538"/>
                        <a14:foregroundMark x1="68412" y1="26923" x2="68323" y2="41731"/>
                        <a14:foregroundMark x1="68323" y1="41731" x2="64330" y2="38077"/>
                        <a14:foregroundMark x1="55005" y1="51368" x2="50133" y2="56346"/>
                        <a14:foregroundMark x1="62555" y1="43654" x2="60999" y2="45243"/>
                        <a14:foregroundMark x1="50133" y1="56346" x2="55606" y2="61316"/>
                        <a14:foregroundMark x1="55939" y1="60543" x2="52972" y2="53654"/>
                        <a14:foregroundMark x1="52618" y1="50385" x2="49956" y2="64038"/>
                        <a14:foregroundMark x1="49956" y1="64038" x2="54915" y2="62922"/>
                        <a14:foregroundMark x1="55716" y1="61062" x2="53061" y2="57500"/>
                        <a14:foregroundMark x1="44461" y1="77310" x2="43656" y2="79808"/>
                        <a14:foregroundMark x1="43656" y1="79808" x2="45785" y2="86346"/>
                        <a14:foregroundMark x1="43859" y1="77229" x2="44011" y2="80192"/>
                        <a14:foregroundMark x1="43833" y1="76731" x2="43848" y2="77029"/>
                        <a14:foregroundMark x1="41260" y1="75769" x2="39574" y2="90000"/>
                        <a14:foregroundMark x1="39574" y1="90000" x2="44454" y2="79808"/>
                        <a14:foregroundMark x1="44454" y1="79808" x2="41349" y2="76346"/>
                        <a14:foregroundMark x1="62467" y1="77308" x2="56011" y2="79281"/>
                        <a14:foregroundMark x1="56438" y1="82324" x2="59450" y2="92115"/>
                        <a14:foregroundMark x1="59450" y1="92115" x2="61934" y2="78654"/>
                        <a14:foregroundMark x1="61934" y1="78654" x2="60140" y2="76002"/>
                        <a14:foregroundMark x1="56010" y1="69951" x2="55280" y2="69423"/>
                        <a14:foregroundMark x1="78261" y1="70769" x2="73870" y2="70769"/>
                        <a14:foregroundMark x1="72417" y1="73259" x2="75688" y2="82308"/>
                        <a14:foregroundMark x1="80153" y1="60343" x2="81278" y2="54808"/>
                        <a14:foregroundMark x1="75688" y1="82308" x2="78484" y2="68551"/>
                        <a14:foregroundMark x1="81278" y1="54808" x2="85340" y2="61997"/>
                        <a14:foregroundMark x1="93397" y1="70283" x2="93079" y2="70000"/>
                        <a14:foregroundMark x1="93079" y1="70000" x2="96451" y2="83269"/>
                        <a14:foregroundMark x1="96451" y1="83269" x2="90240" y2="74808"/>
                        <a14:foregroundMark x1="90240" y1="74808" x2="91460" y2="69961"/>
                        <a14:foregroundMark x1="95491" y1="69714" x2="98137" y2="80577"/>
                        <a14:foregroundMark x1="98137" y1="80577" x2="92744" y2="87554"/>
                        <a14:foregroundMark x1="92192" y1="86321" x2="92192" y2="73846"/>
                        <a14:foregroundMark x1="94766" y1="69160" x2="98314" y2="81538"/>
                        <a14:foregroundMark x1="98314" y1="81538" x2="93256" y2="87115"/>
                        <a14:foregroundMark x1="71961" y1="41538" x2="77817" y2="46538"/>
                        <a14:foregroundMark x1="47116" y1="68462" x2="45430" y2="73077"/>
                        <a14:foregroundMark x1="59805" y1="47308" x2="56877" y2="50769"/>
                        <a14:foregroundMark x1="56965" y1="50962" x2="56699" y2="51154"/>
                        <a14:foregroundMark x1="56610" y1="50962" x2="57498" y2="50962"/>
                        <a14:foregroundMark x1="80390" y1="64615" x2="79503" y2="65385"/>
                        <a14:foregroundMark x1="88753" y1="64832" x2="90594" y2="67885"/>
                        <a14:foregroundMark x1="90417" y1="66154" x2="90861" y2="67885"/>
                        <a14:foregroundMark x1="58829" y1="47885" x2="59539" y2="46923"/>
                        <a14:foregroundMark x1="45430" y1="72115" x2="44987" y2="72500"/>
                        <a14:foregroundMark x1="45519" y1="71731" x2="45519" y2="72500"/>
                        <a14:backgroundMark x1="71695" y1="54423" x2="71517" y2="55000"/>
                        <a14:backgroundMark x1="44543" y1="31923" x2="37001" y2="32500"/>
                        <a14:backgroundMark x1="37001" y1="32500" x2="39840" y2="46346"/>
                        <a14:backgroundMark x1="39840" y1="46346" x2="46318" y2="40577"/>
                        <a14:backgroundMark x1="46318" y1="40577" x2="41526" y2="30962"/>
                        <a14:backgroundMark x1="71251" y1="54231" x2="63975" y2="53846"/>
                        <a14:backgroundMark x1="63975" y1="53846" x2="70275" y2="64808"/>
                        <a14:backgroundMark x1="70275" y1="64808" x2="75244" y2="54231"/>
                        <a14:backgroundMark x1="75244" y1="54231" x2="72848" y2="51538"/>
                        <a14:backgroundMark x1="64153" y1="26538" x2="61136" y2="39808"/>
                        <a14:backgroundMark x1="61136" y1="39808" x2="61136" y2="40000"/>
                        <a14:backgroundMark x1="58083" y1="53227" x2="60160" y2="57500"/>
                        <a14:backgroundMark x1="60160" y1="57500" x2="61224" y2="58077"/>
                        <a14:backgroundMark x1="81455" y1="70192" x2="85359" y2="79231"/>
                        <a14:backgroundMark x1="51109" y1="73462" x2="51375" y2="80192"/>
                        <a14:backgroundMark x1="56699" y1="64423" x2="56344" y2="65000"/>
                        <a14:backgroundMark x1="57498" y1="69231" x2="57941" y2="73462"/>
                        <a14:backgroundMark x1="56965" y1="72308" x2="58296" y2="73654"/>
                        <a14:backgroundMark x1="56610" y1="70962" x2="58651" y2="72885"/>
                        <a14:backgroundMark x1="57232" y1="62308" x2="55989" y2="65192"/>
                        <a14:backgroundMark x1="71606" y1="68077" x2="70541" y2="75192"/>
                        <a14:backgroundMark x1="87223" y1="62885" x2="85537" y2="65769"/>
                        <a14:backgroundMark x1="78839" y1="63672" x2="76486" y2="62115"/>
                        <a14:backgroundMark x1="84916" y1="67692" x2="80825" y2="64985"/>
                        <a14:backgroundMark x1="37799" y1="15962" x2="40728" y2="43269"/>
                        <a14:backgroundMark x1="38066" y1="21923" x2="32121" y2="30385"/>
                        <a14:backgroundMark x1="32121" y1="30385" x2="31854" y2="31154"/>
                        <a14:backgroundMark x1="34073" y1="29038" x2="29814" y2="31538"/>
                        <a14:backgroundMark x1="24933" y1="35962" x2="23248" y2="18269"/>
                        <a14:backgroundMark x1="23248" y1="18269" x2="23425" y2="13269"/>
                        <a14:backgroundMark x1="23070" y1="27500" x2="28660" y2="45962"/>
                        <a14:backgroundMark x1="30878" y1="29423" x2="27950" y2="31538"/>
                        <a14:backgroundMark x1="59627" y1="73077" x2="58208" y2="74423"/>
                        <a14:backgroundMark x1="56256" y1="69423" x2="57320" y2="72308"/>
                        <a14:backgroundMark x1="45998" y1="74968" x2="49423" y2="76538"/>
                        <a14:backgroundMark x1="45650" y1="74809" x2="45931" y2="74938"/>
                        <a14:backgroundMark x1="44809" y1="74423" x2="45523" y2="74750"/>
                        <a14:backgroundMark x1="48021" y1="69774" x2="48802" y2="67885"/>
                        <a14:backgroundMark x1="89935" y1="69197" x2="90240" y2="69615"/>
                        <a14:backgroundMark x1="93434" y1="66538" x2="96096" y2="66346"/>
                        <a14:backgroundMark x1="80123" y1="66983" x2="79414" y2="69615"/>
                        <a14:backgroundMark x1="88021" y1="68462" x2="88384" y2="68275"/>
                        <a14:backgroundMark x1="95386" y1="66346" x2="97338" y2="67885"/>
                        <a14:backgroundMark x1="95475" y1="66731" x2="93168" y2="63077"/>
                        <a14:backgroundMark x1="55634" y1="78846" x2="53594" y2="86346"/>
                        <a14:backgroundMark x1="45618" y1="72500" x2="53327" y2="79423"/>
                        <a14:backgroundMark x1="43478" y1="70577" x2="44649" y2="71629"/>
                        <a14:backgroundMark x1="56422" y1="51602" x2="56078" y2="51538"/>
                        <a14:backgroundMark x1="59184" y1="52115" x2="58844" y2="52052"/>
                        <a14:backgroundMark x1="87045" y1="64423" x2="88554" y2="65385"/>
                        <a14:backgroundMark x1="93256" y1="90000" x2="91925" y2="87885"/>
                        <a14:backgroundMark x1="73469" y1="67500" x2="71606" y2="70192"/>
                        <a14:backgroundMark x1="48092" y1="68654" x2="47560" y2="69615"/>
                        <a14:backgroundMark x1="56699" y1="69231" x2="57498" y2="71731"/>
                      </a14:backgroundRemoval>
                    </a14:imgEffect>
                  </a14:imgLayer>
                </a14:imgProps>
              </a:ext>
              <a:ext uri="{28A0092B-C50C-407E-A947-70E740481C1C}">
                <a14:useLocalDpi xmlns:a14="http://schemas.microsoft.com/office/drawing/2010/main" val="0"/>
              </a:ext>
            </a:extLst>
          </a:blip>
          <a:srcRect l="14728"/>
          <a:stretch/>
        </p:blipFill>
        <p:spPr>
          <a:xfrm>
            <a:off x="2400752" y="1515925"/>
            <a:ext cx="6034607" cy="3273054"/>
          </a:xfrm>
          <a:prstGeom prst="rect">
            <a:avLst/>
          </a:prstGeom>
        </p:spPr>
      </p:pic>
      <p:sp>
        <p:nvSpPr>
          <p:cNvPr id="6" name="TextBox 5">
            <a:extLst>
              <a:ext uri="{FF2B5EF4-FFF2-40B4-BE49-F238E27FC236}">
                <a16:creationId xmlns:a16="http://schemas.microsoft.com/office/drawing/2014/main" id="{222C778A-5A06-4931-B2D6-D8FC38F07917}"/>
              </a:ext>
            </a:extLst>
          </p:cNvPr>
          <p:cNvSpPr txBox="1"/>
          <p:nvPr/>
        </p:nvSpPr>
        <p:spPr>
          <a:xfrm>
            <a:off x="4182715" y="1331259"/>
            <a:ext cx="486030" cy="369332"/>
          </a:xfrm>
          <a:prstGeom prst="rect">
            <a:avLst/>
          </a:prstGeom>
          <a:noFill/>
        </p:spPr>
        <p:txBody>
          <a:bodyPr wrap="square" rtlCol="0">
            <a:spAutoFit/>
          </a:bodyPr>
          <a:lstStyle/>
          <a:p>
            <a:r>
              <a:rPr lang="he-IL" dirty="0"/>
              <a:t>גזע</a:t>
            </a:r>
            <a:endParaRPr lang="LID4096" dirty="0"/>
          </a:p>
        </p:txBody>
      </p:sp>
      <p:sp>
        <p:nvSpPr>
          <p:cNvPr id="7" name="TextBox 6">
            <a:extLst>
              <a:ext uri="{FF2B5EF4-FFF2-40B4-BE49-F238E27FC236}">
                <a16:creationId xmlns:a16="http://schemas.microsoft.com/office/drawing/2014/main" id="{2D14CD96-39B4-4E25-9E1A-C734ED358F25}"/>
              </a:ext>
            </a:extLst>
          </p:cNvPr>
          <p:cNvSpPr txBox="1"/>
          <p:nvPr/>
        </p:nvSpPr>
        <p:spPr>
          <a:xfrm>
            <a:off x="1943554" y="1970584"/>
            <a:ext cx="1888659" cy="369332"/>
          </a:xfrm>
          <a:prstGeom prst="rect">
            <a:avLst/>
          </a:prstGeom>
          <a:noFill/>
        </p:spPr>
        <p:txBody>
          <a:bodyPr wrap="square" rtlCol="0">
            <a:spAutoFit/>
          </a:bodyPr>
          <a:lstStyle/>
          <a:p>
            <a:r>
              <a:rPr lang="he-IL" dirty="0"/>
              <a:t>ילד שמאלי של העץ</a:t>
            </a:r>
            <a:endParaRPr lang="LID4096" dirty="0"/>
          </a:p>
        </p:txBody>
      </p:sp>
      <p:sp>
        <p:nvSpPr>
          <p:cNvPr id="8" name="TextBox 7">
            <a:extLst>
              <a:ext uri="{FF2B5EF4-FFF2-40B4-BE49-F238E27FC236}">
                <a16:creationId xmlns:a16="http://schemas.microsoft.com/office/drawing/2014/main" id="{F84D8E34-800F-448A-B58B-E0483AA21C21}"/>
              </a:ext>
            </a:extLst>
          </p:cNvPr>
          <p:cNvSpPr txBox="1"/>
          <p:nvPr/>
        </p:nvSpPr>
        <p:spPr>
          <a:xfrm>
            <a:off x="5418056" y="1913000"/>
            <a:ext cx="1630575" cy="369332"/>
          </a:xfrm>
          <a:prstGeom prst="rect">
            <a:avLst/>
          </a:prstGeom>
          <a:noFill/>
        </p:spPr>
        <p:txBody>
          <a:bodyPr wrap="square" rtlCol="0">
            <a:spAutoFit/>
          </a:bodyPr>
          <a:lstStyle/>
          <a:p>
            <a:r>
              <a:rPr lang="he-IL" dirty="0"/>
              <a:t>ילד ימני של העץ</a:t>
            </a:r>
            <a:endParaRPr lang="LID4096" dirty="0"/>
          </a:p>
        </p:txBody>
      </p:sp>
    </p:spTree>
    <p:extLst>
      <p:ext uri="{BB962C8B-B14F-4D97-AF65-F5344CB8AC3E}">
        <p14:creationId xmlns:p14="http://schemas.microsoft.com/office/powerpoint/2010/main" val="95319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1555-FE17-4548-A555-C2585175EDA6}"/>
              </a:ext>
            </a:extLst>
          </p:cNvPr>
          <p:cNvSpPr>
            <a:spLocks noGrp="1"/>
          </p:cNvSpPr>
          <p:nvPr>
            <p:ph type="title"/>
          </p:nvPr>
        </p:nvSpPr>
        <p:spPr>
          <a:xfrm>
            <a:off x="6924502" y="452718"/>
            <a:ext cx="3126332" cy="700265"/>
          </a:xfrm>
        </p:spPr>
        <p:txBody>
          <a:bodyPr/>
          <a:lstStyle/>
          <a:p>
            <a:pPr algn="r"/>
            <a:r>
              <a:rPr lang="he-IL" dirty="0"/>
              <a:t>חישוב ערך העץ</a:t>
            </a:r>
            <a:endParaRPr lang="LID4096" dirty="0"/>
          </a:p>
        </p:txBody>
      </p:sp>
      <p:sp>
        <p:nvSpPr>
          <p:cNvPr id="3" name="Content Placeholder 2">
            <a:extLst>
              <a:ext uri="{FF2B5EF4-FFF2-40B4-BE49-F238E27FC236}">
                <a16:creationId xmlns:a16="http://schemas.microsoft.com/office/drawing/2014/main" id="{A4D02E7E-B030-4F92-BD45-D43A25796E27}"/>
              </a:ext>
            </a:extLst>
          </p:cNvPr>
          <p:cNvSpPr>
            <a:spLocks noGrp="1"/>
          </p:cNvSpPr>
          <p:nvPr>
            <p:ph idx="1"/>
          </p:nvPr>
        </p:nvSpPr>
        <p:spPr>
          <a:xfrm>
            <a:off x="3887745" y="458545"/>
            <a:ext cx="1854734" cy="539508"/>
          </a:xfrm>
        </p:spPr>
        <p:txBody>
          <a:bodyPr/>
          <a:lstStyle/>
          <a:p>
            <a:pPr marL="0" indent="0" algn="r">
              <a:buNone/>
            </a:pPr>
            <a:r>
              <a:rPr lang="he-IL" dirty="0"/>
              <a:t>לדוגמה, העץ הבא:</a:t>
            </a:r>
          </a:p>
        </p:txBody>
      </p:sp>
      <p:pic>
        <p:nvPicPr>
          <p:cNvPr id="5" name="Picture 4" descr="original tree">
            <a:extLst>
              <a:ext uri="{FF2B5EF4-FFF2-40B4-BE49-F238E27FC236}">
                <a16:creationId xmlns:a16="http://schemas.microsoft.com/office/drawing/2014/main" id="{7EE0B7C6-D77A-40EB-BF96-8DFBA9810BC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264" b="95642" l="3607" r="96393">
                        <a14:foregroundMark x1="28735" y1="44187" x2="28525" y2="44310"/>
                        <a14:foregroundMark x1="38852" y1="38257" x2="28982" y2="44042"/>
                        <a14:foregroundMark x1="28525" y1="44310" x2="35738" y2="56659"/>
                        <a14:foregroundMark x1="35738" y1="56659" x2="42295" y2="43826"/>
                        <a14:foregroundMark x1="42295" y1="43826" x2="39344" y2="38499"/>
                        <a14:foregroundMark x1="35246" y1="44794" x2="35246" y2="49879"/>
                        <a14:foregroundMark x1="22238" y1="68765" x2="22018" y2="69158"/>
                        <a14:foregroundMark x1="28197" y1="58111" x2="22238" y2="68765"/>
                        <a14:foregroundMark x1="11967" y1="72155" x2="17705" y2="86683"/>
                        <a14:foregroundMark x1="17705" y1="86683" x2="8197" y2="94673"/>
                        <a14:foregroundMark x1="8197" y1="94673" x2="7377" y2="78692"/>
                        <a14:foregroundMark x1="7377" y1="78692" x2="8525" y2="76513"/>
                        <a14:foregroundMark x1="4262" y1="77724" x2="4098" y2="85472"/>
                        <a14:foregroundMark x1="12459" y1="78450" x2="9508" y2="84019"/>
                        <a14:foregroundMark x1="12131" y1="88620" x2="11311" y2="95642"/>
                        <a14:foregroundMark x1="51311" y1="78208" x2="57705" y2="83535"/>
                        <a14:foregroundMark x1="56557" y1="76029" x2="52951" y2="87893"/>
                        <a14:foregroundMark x1="53934" y1="74576" x2="48033" y2="84019"/>
                        <a14:foregroundMark x1="51639" y1="73123" x2="60492" y2="82567"/>
                        <a14:foregroundMark x1="60492" y1="82567" x2="51639" y2="93220"/>
                        <a14:foregroundMark x1="51639" y1="93220" x2="47049" y2="78208"/>
                        <a14:foregroundMark x1="47049" y1="78208" x2="57049" y2="70460"/>
                        <a14:foregroundMark x1="57049" y1="70460" x2="62459" y2="81840"/>
                        <a14:foregroundMark x1="55574" y1="75545" x2="54918" y2="82324"/>
                        <a14:foregroundMark x1="61803" y1="7264" x2="58535" y2="19935"/>
                        <a14:foregroundMark x1="59780" y1="22137" x2="70000" y2="20097"/>
                        <a14:foregroundMark x1="70000" y1="20097" x2="62787" y2="9443"/>
                        <a14:foregroundMark x1="53146" y1="28767" x2="52393" y2="29879"/>
                        <a14:foregroundMark x1="73934" y1="25666" x2="80656" y2="34140"/>
                        <a14:foregroundMark x1="90492" y1="36562" x2="83607" y2="49153"/>
                        <a14:foregroundMark x1="83607" y1="49153" x2="94590" y2="45763"/>
                        <a14:foregroundMark x1="94590" y1="45763" x2="88848" y2="36689"/>
                        <a14:foregroundMark x1="92459" y1="35835" x2="96393" y2="51090"/>
                        <a14:foregroundMark x1="96393" y1="51090" x2="92787" y2="56174"/>
                        <a14:foregroundMark x1="62951" y1="7264" x2="71639" y2="16949"/>
                        <a14:foregroundMark x1="71639" y1="16949" x2="63315" y2="26228"/>
                        <a14:foregroundMark x1="61967" y1="7506" x2="71475" y2="15981"/>
                        <a14:foregroundMark x1="71475" y1="15981" x2="64911" y2="26294"/>
                        <a14:foregroundMark x1="38033" y1="37288" x2="28525" y2="46005"/>
                        <a14:foregroundMark x1="28525" y1="46005" x2="39508" y2="48184"/>
                        <a14:foregroundMark x1="39508" y1="48184" x2="39978" y2="38743"/>
                        <a14:foregroundMark x1="56257" y1="25359" x2="56557" y2="25182"/>
                        <a14:foregroundMark x1="56421" y1="25584" x2="56557" y2="25182"/>
                        <a14:foregroundMark x1="42131" y1="58838" x2="47213" y2="69734"/>
                        <a14:foregroundMark x1="58852" y1="20823" x2="60164" y2="23729"/>
                        <a14:foregroundMark x1="51803" y1="29782" x2="53279" y2="28571"/>
                        <a14:backgroundMark x1="47490" y1="69488" x2="43115" y2="76998"/>
                        <a14:backgroundMark x1="36393" y1="28329" x2="44262" y2="33172"/>
                        <a14:backgroundMark x1="33279" y1="30024" x2="43934" y2="32930"/>
                        <a14:backgroundMark x1="36066" y1="70460" x2="28525" y2="91041"/>
                        <a14:backgroundMark x1="39344" y1="61501" x2="42951" y2="53027"/>
                        <a14:backgroundMark x1="40836" y1="59992" x2="40656" y2="58838"/>
                        <a14:backgroundMark x1="40820" y1="36804" x2="25574" y2="23487"/>
                        <a14:backgroundMark x1="45246" y1="40194" x2="49016" y2="35351"/>
                        <a14:backgroundMark x1="49672" y1="36077" x2="54098" y2="32930"/>
                        <a14:backgroundMark x1="50629" y1="33386" x2="49672" y2="34140"/>
                        <a14:backgroundMark x1="54154" y1="24596" x2="52787" y2="23971"/>
                        <a14:backgroundMark x1="64426" y1="29298" x2="56758" y2="25789"/>
                        <a14:backgroundMark x1="52787" y1="23971" x2="43115" y2="1695"/>
                        <a14:backgroundMark x1="58239" y1="21357" x2="51639" y2="9685"/>
                        <a14:backgroundMark x1="64098" y1="31719" x2="59772" y2="24068"/>
                        <a14:backgroundMark x1="55200" y1="29564" x2="53934" y2="29540"/>
                        <a14:backgroundMark x1="56261" y1="29584" x2="55572" y2="29571"/>
                        <a14:backgroundMark x1="66721" y1="29782" x2="56419" y2="29587"/>
                        <a14:backgroundMark x1="86885" y1="35351" x2="99672" y2="25908"/>
                        <a14:backgroundMark x1="40328" y1="57385" x2="41162" y2="59702"/>
                        <a14:backgroundMark x1="48361" y1="36804" x2="51148" y2="33898"/>
                        <a14:backgroundMark x1="55574" y1="30266" x2="55743" y2="29454"/>
                        <a14:backgroundMark x1="55998" y1="28213" x2="55738" y2="31477"/>
                        <a14:backgroundMark x1="21311" y1="71913" x2="18525" y2="75303"/>
                        <a14:backgroundMark x1="22623" y1="69734" x2="21639" y2="71671"/>
                        <a14:backgroundMark x1="29836" y1="35835" x2="23443" y2="46731"/>
                        <a14:backgroundMark x1="26230" y1="33898" x2="23443" y2="44310"/>
                        <a14:backgroundMark x1="26230" y1="34140" x2="25082" y2="50121"/>
                        <a14:backgroundMark x1="27869" y1="32930" x2="26230" y2="43341"/>
                        <a14:backgroundMark x1="26885" y1="32688" x2="25410" y2="44068"/>
                        <a14:backgroundMark x1="55902" y1="32203" x2="56885" y2="25908"/>
                        <a14:backgroundMark x1="57541" y1="27119" x2="54918" y2="30024"/>
                        <a14:backgroundMark x1="22623" y1="68765" x2="22623" y2="68765"/>
                        <a14:backgroundMark x1="22623" y1="70702" x2="20820" y2="73123"/>
                      </a14:backgroundRemoval>
                    </a14:imgEffect>
                  </a14:imgLayer>
                </a14:imgProps>
              </a:ext>
              <a:ext uri="{28A0092B-C50C-407E-A947-70E740481C1C}">
                <a14:useLocalDpi xmlns:a14="http://schemas.microsoft.com/office/drawing/2010/main" val="0"/>
              </a:ext>
            </a:extLst>
          </a:blip>
          <a:stretch>
            <a:fillRect/>
          </a:stretch>
        </p:blipFill>
        <p:spPr>
          <a:xfrm>
            <a:off x="127186" y="366712"/>
            <a:ext cx="4391707" cy="2973401"/>
          </a:xfrm>
          <a:prstGeom prst="rect">
            <a:avLst/>
          </a:prstGeom>
        </p:spPr>
      </p:pic>
      <p:sp>
        <p:nvSpPr>
          <p:cNvPr id="6" name="TextBox 5">
            <a:extLst>
              <a:ext uri="{FF2B5EF4-FFF2-40B4-BE49-F238E27FC236}">
                <a16:creationId xmlns:a16="http://schemas.microsoft.com/office/drawing/2014/main" id="{3D0DCBC2-82EF-4B2D-B20B-3CEEC78E6D0B}"/>
              </a:ext>
            </a:extLst>
          </p:cNvPr>
          <p:cNvSpPr txBox="1"/>
          <p:nvPr/>
        </p:nvSpPr>
        <p:spPr>
          <a:xfrm>
            <a:off x="4422370" y="1494197"/>
            <a:ext cx="6644659" cy="1569660"/>
          </a:xfrm>
          <a:prstGeom prst="rect">
            <a:avLst/>
          </a:prstGeom>
          <a:noFill/>
        </p:spPr>
        <p:txBody>
          <a:bodyPr wrap="square" rtlCol="0">
            <a:spAutoFit/>
          </a:bodyPr>
          <a:lstStyle/>
          <a:p>
            <a:pPr algn="r"/>
            <a:r>
              <a:rPr lang="he-IL" sz="1600" dirty="0"/>
              <a:t>על מנת לחשב את העץ הזה, נתחיל מהגזע של העץ וננסה לחשב את ערכו.</a:t>
            </a:r>
          </a:p>
          <a:p>
            <a:pPr algn="r"/>
            <a:r>
              <a:rPr lang="he-IL" sz="1600" dirty="0"/>
              <a:t>אנו נצטרך את הערך של ילדו השמאלי, ונחסיר ממנו את ערכו של ילדו הימני.</a:t>
            </a:r>
            <a:endParaRPr lang="en-US" sz="1600" dirty="0"/>
          </a:p>
          <a:p>
            <a:pPr algn="r"/>
            <a:endParaRPr lang="he-IL" sz="1600" dirty="0"/>
          </a:p>
          <a:p>
            <a:pPr algn="r"/>
            <a:r>
              <a:rPr lang="he-IL" sz="1600" b="1" dirty="0"/>
              <a:t>שימו לב, שגם ילדיו של העץ הינם עצים בפני עצמם, ככה שגם את ערכם אנו נחשב בעזרת אותו אלגוריתם, כאן נכנס הרקורסיה, שכן על מנת לחשב את עצמך, תצטרך לחשב חלק ממך כאילו היה אתה.</a:t>
            </a:r>
          </a:p>
        </p:txBody>
      </p:sp>
      <p:sp>
        <p:nvSpPr>
          <p:cNvPr id="9" name="TextBox 8">
            <a:extLst>
              <a:ext uri="{FF2B5EF4-FFF2-40B4-BE49-F238E27FC236}">
                <a16:creationId xmlns:a16="http://schemas.microsoft.com/office/drawing/2014/main" id="{0A508F56-81BF-4365-A906-767F16CBCFF8}"/>
              </a:ext>
            </a:extLst>
          </p:cNvPr>
          <p:cNvSpPr txBox="1"/>
          <p:nvPr/>
        </p:nvSpPr>
        <p:spPr>
          <a:xfrm>
            <a:off x="2705722" y="182046"/>
            <a:ext cx="486030" cy="369332"/>
          </a:xfrm>
          <a:prstGeom prst="rect">
            <a:avLst/>
          </a:prstGeom>
          <a:noFill/>
        </p:spPr>
        <p:txBody>
          <a:bodyPr wrap="none" rtlCol="0">
            <a:spAutoFit/>
          </a:bodyPr>
          <a:lstStyle/>
          <a:p>
            <a:r>
              <a:rPr lang="he-IL" dirty="0"/>
              <a:t>גזע</a:t>
            </a:r>
            <a:endParaRPr lang="LID4096" dirty="0"/>
          </a:p>
        </p:txBody>
      </p:sp>
      <p:sp>
        <p:nvSpPr>
          <p:cNvPr id="10" name="TextBox 9">
            <a:extLst>
              <a:ext uri="{FF2B5EF4-FFF2-40B4-BE49-F238E27FC236}">
                <a16:creationId xmlns:a16="http://schemas.microsoft.com/office/drawing/2014/main" id="{C1B57496-64C2-4FE0-A840-9EEE37532A55}"/>
              </a:ext>
            </a:extLst>
          </p:cNvPr>
          <p:cNvSpPr txBox="1"/>
          <p:nvPr/>
        </p:nvSpPr>
        <p:spPr>
          <a:xfrm>
            <a:off x="4263157" y="3035976"/>
            <a:ext cx="6795118" cy="1815882"/>
          </a:xfrm>
          <a:prstGeom prst="rect">
            <a:avLst/>
          </a:prstGeom>
          <a:noFill/>
        </p:spPr>
        <p:txBody>
          <a:bodyPr wrap="square" rtlCol="0">
            <a:spAutoFit/>
          </a:bodyPr>
          <a:lstStyle/>
          <a:p>
            <a:pPr algn="r"/>
            <a:r>
              <a:rPr lang="he-IL" sz="1600" dirty="0"/>
              <a:t>אז:</a:t>
            </a:r>
          </a:p>
          <a:p>
            <a:pPr algn="r"/>
            <a:r>
              <a:rPr lang="he-IL" sz="1600" dirty="0"/>
              <a:t>ננסה לחשב תחילה את ערכו של ילדו השמאלי, אך מהר מאוד נתקל בבעיה. הבעיה היא שגם העץ השמאלי של העץ (ילדו השמאלי הוא בעצמו עץ) הינו ביטוי מורכב, ואיננו מספר. לכן על מנת לחשב את ערכו נצטרך לחשב את ערך ילדו השמאלי + ערך ילדו הימני.</a:t>
            </a:r>
          </a:p>
          <a:p>
            <a:pPr algn="r"/>
            <a:r>
              <a:rPr lang="he-IL" sz="1600" dirty="0"/>
              <a:t>ובכן כאן אין כלל בעיה, מכיוון ששני ילדיו הינם מספרים. לכן, ערך ילדו השמאלי של הגזע יהיה 2, ילדו הימני 5, אז ערכו יהיה 2+5=7.</a:t>
            </a:r>
          </a:p>
        </p:txBody>
      </p:sp>
      <p:sp>
        <p:nvSpPr>
          <p:cNvPr id="11" name="TextBox 10">
            <a:extLst>
              <a:ext uri="{FF2B5EF4-FFF2-40B4-BE49-F238E27FC236}">
                <a16:creationId xmlns:a16="http://schemas.microsoft.com/office/drawing/2014/main" id="{5BB45DBF-821A-44D4-91CB-708F582ABFB2}"/>
              </a:ext>
            </a:extLst>
          </p:cNvPr>
          <p:cNvSpPr txBox="1"/>
          <p:nvPr/>
        </p:nvSpPr>
        <p:spPr>
          <a:xfrm>
            <a:off x="2560320" y="4878718"/>
            <a:ext cx="8506709" cy="338554"/>
          </a:xfrm>
          <a:prstGeom prst="rect">
            <a:avLst/>
          </a:prstGeom>
          <a:noFill/>
        </p:spPr>
        <p:txBody>
          <a:bodyPr wrap="square" rtlCol="0">
            <a:spAutoFit/>
          </a:bodyPr>
          <a:lstStyle/>
          <a:p>
            <a:pPr algn="r"/>
            <a:r>
              <a:rPr lang="he-IL" sz="1600" dirty="0"/>
              <a:t>וככה שנמכנו את הבעיה שלב אחד. כעט ניתן להתייחס לאותה בעיה אך בייצוג של העץ הבא:</a:t>
            </a:r>
          </a:p>
        </p:txBody>
      </p:sp>
      <p:pic>
        <p:nvPicPr>
          <p:cNvPr id="13" name="Picture 12" descr="simplified tree">
            <a:extLst>
              <a:ext uri="{FF2B5EF4-FFF2-40B4-BE49-F238E27FC236}">
                <a16:creationId xmlns:a16="http://schemas.microsoft.com/office/drawing/2014/main" id="{89948E26-0D34-411F-A1BB-C0C7E9FD151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94220" l="746" r="94403">
                        <a14:foregroundMark x1="55970" y1="11561" x2="46269" y2="21965"/>
                        <a14:foregroundMark x1="46269" y1="21965" x2="52985" y2="9827"/>
                        <a14:foregroundMark x1="54851" y1="12139" x2="43657" y2="16763"/>
                        <a14:foregroundMark x1="43657" y1="16763" x2="54851" y2="26012"/>
                        <a14:foregroundMark x1="54851" y1="26012" x2="60821" y2="9249"/>
                        <a14:foregroundMark x1="60821" y1="9249" x2="55224" y2="5780"/>
                        <a14:foregroundMark x1="55970" y1="11561" x2="48134" y2="25434"/>
                        <a14:foregroundMark x1="48134" y1="25434" x2="48134" y2="27746"/>
                        <a14:foregroundMark x1="50000" y1="8671" x2="45149" y2="13873"/>
                        <a14:foregroundMark x1="60075" y1="21965" x2="60448" y2="24855"/>
                        <a14:foregroundMark x1="44030" y1="20231" x2="53358" y2="31792"/>
                        <a14:foregroundMark x1="53358" y1="31792" x2="58582" y2="32948"/>
                        <a14:foregroundMark x1="18284" y1="61272" x2="10821" y2="86127"/>
                        <a14:foregroundMark x1="6343" y1="67630" x2="21269" y2="81503"/>
                        <a14:foregroundMark x1="13806" y1="60116" x2="5597" y2="73988"/>
                        <a14:foregroundMark x1="5597" y1="73988" x2="13060" y2="88439"/>
                        <a14:foregroundMark x1="13060" y1="88439" x2="22388" y2="76301"/>
                        <a14:foregroundMark x1="22388" y1="76301" x2="14179" y2="68208"/>
                        <a14:foregroundMark x1="14179" y1="58960" x2="6716" y2="65896"/>
                        <a14:foregroundMark x1="20522" y1="60694" x2="25373" y2="76301"/>
                        <a14:foregroundMark x1="19776" y1="84393" x2="7836" y2="86127"/>
                        <a14:foregroundMark x1="6085" y1="77992" x2="4104" y2="68786"/>
                        <a14:foregroundMark x1="7836" y1="86127" x2="6267" y2="78838"/>
                        <a14:foregroundMark x1="4104" y1="68786" x2="11940" y2="60116"/>
                        <a14:foregroundMark x1="91045" y1="64162" x2="80224" y2="71098"/>
                        <a14:foregroundMark x1="80224" y1="71098" x2="84701" y2="59538"/>
                        <a14:foregroundMark x1="86194" y1="62428" x2="84701" y2="87283"/>
                        <a14:foregroundMark x1="79851" y1="61850" x2="77612" y2="80347"/>
                        <a14:foregroundMark x1="77612" y1="80347" x2="89552" y2="81503"/>
                        <a14:foregroundMark x1="89552" y1="81503" x2="89179" y2="63584"/>
                        <a14:foregroundMark x1="89179" y1="63584" x2="79104" y2="63006"/>
                        <a14:foregroundMark x1="83955" y1="58382" x2="93284" y2="69942"/>
                        <a14:foregroundMark x1="93284" y1="69942" x2="90299" y2="80925"/>
                        <a14:foregroundMark x1="83209" y1="58382" x2="94776" y2="64162"/>
                        <a14:foregroundMark x1="94776" y1="64162" x2="94776" y2="76879"/>
                        <a14:foregroundMark x1="22388" y1="77457" x2="13230" y2="88369"/>
                        <a14:foregroundMark x1="11356" y1="87518" x2="8582" y2="84393"/>
                        <a14:foregroundMark x1="87313" y1="71098" x2="85075" y2="82081"/>
                        <a14:foregroundMark x1="63806" y1="36416" x2="73881" y2="57225"/>
                        <a14:foregroundMark x1="40672" y1="31792" x2="27985" y2="57225"/>
                        <a14:foregroundMark x1="11194" y1="89595" x2="12613" y2="91550"/>
                        <a14:foregroundMark x1="5597" y1="67052" x2="1359" y2="75636"/>
                        <a14:backgroundMark x1="373" y1="75145" x2="0" y2="76879"/>
                        <a14:backgroundMark x1="17910" y1="98844" x2="13806" y2="95376"/>
                      </a14:backgroundRemoval>
                    </a14:imgEffect>
                  </a14:imgLayer>
                </a14:imgProps>
              </a:ext>
              <a:ext uri="{28A0092B-C50C-407E-A947-70E740481C1C}">
                <a14:useLocalDpi xmlns:a14="http://schemas.microsoft.com/office/drawing/2010/main" val="0"/>
              </a:ext>
            </a:extLst>
          </a:blip>
          <a:stretch>
            <a:fillRect/>
          </a:stretch>
        </p:blipFill>
        <p:spPr>
          <a:xfrm>
            <a:off x="366005" y="3909567"/>
            <a:ext cx="3658334" cy="2361537"/>
          </a:xfrm>
          <a:prstGeom prst="rect">
            <a:avLst/>
          </a:prstGeom>
        </p:spPr>
      </p:pic>
      <p:sp>
        <p:nvSpPr>
          <p:cNvPr id="14" name="Content Placeholder 2">
            <a:extLst>
              <a:ext uri="{FF2B5EF4-FFF2-40B4-BE49-F238E27FC236}">
                <a16:creationId xmlns:a16="http://schemas.microsoft.com/office/drawing/2014/main" id="{0C072060-C49F-4A90-9BB9-4F4D5E3F02E5}"/>
              </a:ext>
            </a:extLst>
          </p:cNvPr>
          <p:cNvSpPr txBox="1">
            <a:spLocks/>
          </p:cNvSpPr>
          <p:nvPr/>
        </p:nvSpPr>
        <p:spPr>
          <a:xfrm>
            <a:off x="3786006" y="5442890"/>
            <a:ext cx="7272269" cy="11133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r">
              <a:lnSpc>
                <a:spcPct val="50000"/>
              </a:lnSpc>
              <a:buFont typeface="Wingdings 3" charset="2"/>
              <a:buNone/>
            </a:pPr>
            <a:r>
              <a:rPr lang="he-IL" dirty="0"/>
              <a:t>עכשיו כאשר בידינו ילדו השמאלי, נצטרך לחשב את ערכו של העץ הימני.</a:t>
            </a:r>
          </a:p>
          <a:p>
            <a:pPr marL="0" indent="0" algn="r">
              <a:lnSpc>
                <a:spcPct val="50000"/>
              </a:lnSpc>
              <a:buFont typeface="Wingdings 3" charset="2"/>
              <a:buNone/>
            </a:pPr>
            <a:r>
              <a:rPr lang="he-IL" dirty="0"/>
              <a:t>טוב זה כבר בדיחה, מכיוון שהוא מספר שערכו 3.</a:t>
            </a:r>
          </a:p>
          <a:p>
            <a:pPr marL="0" indent="0" algn="r">
              <a:lnSpc>
                <a:spcPct val="50000"/>
              </a:lnSpc>
              <a:buFont typeface="Wingdings 3" charset="2"/>
              <a:buNone/>
            </a:pPr>
            <a:r>
              <a:rPr lang="he-IL" dirty="0"/>
              <a:t>וככה למעשה גילינו את ערכם של שני ילדי העץ, וכל שנותר הוא לבצע את הפעולה </a:t>
            </a:r>
          </a:p>
          <a:p>
            <a:pPr marL="0" indent="0" algn="r">
              <a:lnSpc>
                <a:spcPct val="50000"/>
              </a:lnSpc>
              <a:buFont typeface="Wingdings 3" charset="2"/>
              <a:buNone/>
            </a:pPr>
            <a:r>
              <a:rPr lang="he-IL" dirty="0"/>
              <a:t>ששיכת לגזע, שזה חיסור. אז נבצע: 7-3=4.</a:t>
            </a:r>
          </a:p>
          <a:p>
            <a:pPr marL="0" indent="0" algn="r">
              <a:lnSpc>
                <a:spcPct val="50000"/>
              </a:lnSpc>
              <a:buFont typeface="Wingdings 3" charset="2"/>
              <a:buNone/>
            </a:pPr>
            <a:endParaRPr lang="he-IL" dirty="0"/>
          </a:p>
        </p:txBody>
      </p:sp>
      <p:sp>
        <p:nvSpPr>
          <p:cNvPr id="15" name="TextBox 14">
            <a:extLst>
              <a:ext uri="{FF2B5EF4-FFF2-40B4-BE49-F238E27FC236}">
                <a16:creationId xmlns:a16="http://schemas.microsoft.com/office/drawing/2014/main" id="{352F5E4F-CB3A-4383-B385-05FEF7729FF2}"/>
              </a:ext>
            </a:extLst>
          </p:cNvPr>
          <p:cNvSpPr txBox="1"/>
          <p:nvPr/>
        </p:nvSpPr>
        <p:spPr>
          <a:xfrm>
            <a:off x="259975" y="325796"/>
            <a:ext cx="1854735" cy="954107"/>
          </a:xfrm>
          <a:prstGeom prst="rect">
            <a:avLst/>
          </a:prstGeom>
          <a:noFill/>
        </p:spPr>
        <p:txBody>
          <a:bodyPr wrap="square" rtlCol="0">
            <a:spAutoFit/>
          </a:bodyPr>
          <a:lstStyle/>
          <a:p>
            <a:pPr algn="r"/>
            <a:r>
              <a:rPr lang="he-IL" sz="1400" dirty="0"/>
              <a:t>אתם יכולים להגיד לי מה היה הביטוי המתמטי המקורי שממנו הורכב העץ?</a:t>
            </a:r>
            <a:endParaRPr lang="LID4096" sz="1400" dirty="0"/>
          </a:p>
        </p:txBody>
      </p:sp>
    </p:spTree>
    <p:extLst>
      <p:ext uri="{BB962C8B-B14F-4D97-AF65-F5344CB8AC3E}">
        <p14:creationId xmlns:p14="http://schemas.microsoft.com/office/powerpoint/2010/main" val="64834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35F3-6F50-4FA0-BB47-38B0FEE8618F}"/>
              </a:ext>
            </a:extLst>
          </p:cNvPr>
          <p:cNvSpPr>
            <a:spLocks noGrp="1"/>
          </p:cNvSpPr>
          <p:nvPr>
            <p:ph type="title"/>
          </p:nvPr>
        </p:nvSpPr>
        <p:spPr>
          <a:xfrm>
            <a:off x="646111" y="452718"/>
            <a:ext cx="9404723" cy="960446"/>
          </a:xfrm>
        </p:spPr>
        <p:txBody>
          <a:bodyPr/>
          <a:lstStyle/>
          <a:p>
            <a:pPr algn="r"/>
            <a:r>
              <a:rPr lang="he-IL" dirty="0"/>
              <a:t>המרת ביטוי חשבוני לייצוג של עץ בינארי</a:t>
            </a:r>
            <a:endParaRPr lang="LID4096" dirty="0"/>
          </a:p>
        </p:txBody>
      </p:sp>
      <p:sp>
        <p:nvSpPr>
          <p:cNvPr id="3" name="Content Placeholder 2">
            <a:extLst>
              <a:ext uri="{FF2B5EF4-FFF2-40B4-BE49-F238E27FC236}">
                <a16:creationId xmlns:a16="http://schemas.microsoft.com/office/drawing/2014/main" id="{FDC17FAD-DC35-43F8-828B-E2A45ECAA830}"/>
              </a:ext>
            </a:extLst>
          </p:cNvPr>
          <p:cNvSpPr>
            <a:spLocks noGrp="1"/>
          </p:cNvSpPr>
          <p:nvPr>
            <p:ph idx="1"/>
          </p:nvPr>
        </p:nvSpPr>
        <p:spPr>
          <a:xfrm>
            <a:off x="1103312" y="1180408"/>
            <a:ext cx="8946541" cy="1612723"/>
          </a:xfrm>
        </p:spPr>
        <p:txBody>
          <a:bodyPr>
            <a:normAutofit/>
          </a:bodyPr>
          <a:lstStyle/>
          <a:p>
            <a:pPr marL="0" indent="0" algn="r">
              <a:spcBef>
                <a:spcPts val="400"/>
              </a:spcBef>
              <a:buNone/>
            </a:pPr>
            <a:r>
              <a:rPr lang="he-IL" sz="1800" dirty="0"/>
              <a:t>בוא ניקח לדוגמה ביטוי חשבוני 3+2+6.</a:t>
            </a:r>
          </a:p>
          <a:p>
            <a:pPr marL="0" indent="0" algn="r">
              <a:spcBef>
                <a:spcPts val="400"/>
              </a:spcBef>
              <a:buNone/>
            </a:pPr>
            <a:r>
              <a:rPr lang="he-IL" sz="1400" dirty="0"/>
              <a:t>* חשוב לציין, שלכל ביטוי חשבוני ישנם תתי-ביטויים, לדוגמה בביטוי שלנו, תת-ביטוי יהיה "2+6", ועוד תת ביטוי יהיה "3".</a:t>
            </a:r>
          </a:p>
          <a:p>
            <a:pPr marL="0" indent="0" algn="r">
              <a:spcBef>
                <a:spcPts val="400"/>
              </a:spcBef>
              <a:buNone/>
            </a:pPr>
            <a:r>
              <a:rPr lang="he-IL" sz="1800" dirty="0"/>
              <a:t>תחילה, נחפש את האופרטור פלוס הראשון הקיים ונהפוך אותו לגזע עץ חדש.</a:t>
            </a:r>
          </a:p>
          <a:p>
            <a:pPr marL="0" indent="0" algn="r">
              <a:spcBef>
                <a:spcPts val="400"/>
              </a:spcBef>
              <a:buNone/>
            </a:pPr>
            <a:r>
              <a:rPr lang="he-IL" sz="1800" dirty="0"/>
              <a:t>עכשיו, ילדו משמאל יהיה הייצוג כעץ של התת-ביטוי החשבוני משמאל לפלוס. </a:t>
            </a:r>
            <a:r>
              <a:rPr lang="he-IL" sz="1600" dirty="0"/>
              <a:t>(שזה 3)</a:t>
            </a:r>
          </a:p>
          <a:p>
            <a:pPr marL="0" indent="0" algn="r">
              <a:spcBef>
                <a:spcPts val="400"/>
              </a:spcBef>
              <a:buNone/>
            </a:pPr>
            <a:r>
              <a:rPr lang="he-IL" sz="1800" dirty="0"/>
              <a:t>ומה יהיה ילדו הימני? ניקח את כל התת-ביטוי שמימין לפלוס, נהפוך אותו לעץ, ונגדיר אותו כילדו הימני של העץ. </a:t>
            </a:r>
          </a:p>
        </p:txBody>
      </p:sp>
      <p:pic>
        <p:nvPicPr>
          <p:cNvPr id="5" name="Picture 4" descr="A picture containing object, drawing, clock&#10;&#10;Description automatically generated">
            <a:extLst>
              <a:ext uri="{FF2B5EF4-FFF2-40B4-BE49-F238E27FC236}">
                <a16:creationId xmlns:a16="http://schemas.microsoft.com/office/drawing/2014/main" id="{B4C0540E-D9FC-4BD4-9AAE-DC45BACC557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836" b="85448" l="44172" r="93410">
                        <a14:foregroundMark x1="63127" y1="12784" x2="62546" y2="13075"/>
                        <a14:foregroundMark x1="60475" y1="16632" x2="61057" y2="27985"/>
                        <a14:foregroundMark x1="61057" y1="27985" x2="65033" y2="27052"/>
                        <a14:foregroundMark x1="65033" y1="27052" x2="65348" y2="14882"/>
                        <a14:foregroundMark x1="63399" y1="19403" x2="62527" y2="25933"/>
                        <a14:foregroundMark x1="67048" y1="27612" x2="73118" y2="36311"/>
                        <a14:foregroundMark x1="80447" y1="38806" x2="76525" y2="41978"/>
                        <a14:foregroundMark x1="76525" y1="41978" x2="77560" y2="55410"/>
                        <a14:foregroundMark x1="77560" y1="55410" x2="81264" y2="50933"/>
                        <a14:foregroundMark x1="81264" y1="50933" x2="79684" y2="39925"/>
                        <a14:foregroundMark x1="79739" y1="41418" x2="78758" y2="49627"/>
                        <a14:foregroundMark x1="82462" y1="57090" x2="85478" y2="62059"/>
                        <a14:foregroundMark x1="91721" y1="65485" x2="88496" y2="66574"/>
                        <a14:foregroundMark x1="87793" y1="72112" x2="87691" y2="80970"/>
                        <a14:foregroundMark x1="88206" y1="81541" x2="91394" y2="85075"/>
                        <a14:foregroundMark x1="91394" y1="85075" x2="93464" y2="72575"/>
                        <a14:foregroundMark x1="93464" y1="72575" x2="91285" y2="64739"/>
                        <a14:foregroundMark x1="90577" y1="66045" x2="89815" y2="77985"/>
                        <a14:foregroundMark x1="67974" y1="68657" x2="64216" y2="72761"/>
                        <a14:foregroundMark x1="64216" y1="72761" x2="65850" y2="85448"/>
                        <a14:foregroundMark x1="65850" y1="85448" x2="69172" y2="77799"/>
                        <a14:foregroundMark x1="69172" y1="77799" x2="67102" y2="70149"/>
                        <a14:foregroundMark x1="69499" y1="68284" x2="74673" y2="57090"/>
                        <a14:foregroundMark x1="58987" y1="28545" x2="50054" y2="43843"/>
                        <a14:foregroundMark x1="46460" y1="41418" x2="44556" y2="43403"/>
                        <a14:foregroundMark x1="43665" y1="50808" x2="44771" y2="57090"/>
                        <a14:foregroundMark x1="44771" y1="57090" x2="48312" y2="50000"/>
                        <a14:foregroundMark x1="48312" y1="50000" x2="46242" y2="41791"/>
                        <a14:foregroundMark x1="45915" y1="48507" x2="44172" y2="52612"/>
                        <a14:backgroundMark x1="59847" y1="22745" x2="59423" y2="26306"/>
                        <a14:backgroundMark x1="61150" y1="30559" x2="62908" y2="34888"/>
                        <a14:backgroundMark x1="60290" y1="28442" x2="60766" y2="29615"/>
                        <a14:backgroundMark x1="59423" y1="26306" x2="60118" y2="28017"/>
                        <a14:backgroundMark x1="62908" y1="34888" x2="66415" y2="29983"/>
                        <a14:backgroundMark x1="66776" y1="29478" x2="67538" y2="15299"/>
                        <a14:backgroundMark x1="67538" y1="15299" x2="65604" y2="13090"/>
                        <a14:backgroundMark x1="43464" y1="40485" x2="42702" y2="50933"/>
                        <a14:backgroundMark x1="44499" y1="40858" x2="43410" y2="43470"/>
                        <a14:backgroundMark x1="44336" y1="36194" x2="43464" y2="44403"/>
                        <a14:backgroundMark x1="62205" y1="10789" x2="64379" y2="5970"/>
                        <a14:backgroundMark x1="59749" y1="16231" x2="60651" y2="14233"/>
                        <a14:backgroundMark x1="63290" y1="9888" x2="66449" y2="12873"/>
                        <a14:backgroundMark x1="63508" y1="9328" x2="60621" y2="6343"/>
                        <a14:backgroundMark x1="87908" y1="63246" x2="86819" y2="71828"/>
                        <a14:backgroundMark x1="87037" y1="63246" x2="85349" y2="58022"/>
                        <a14:backgroundMark x1="85784" y1="60448" x2="87364" y2="60634"/>
                        <a14:backgroundMark x1="86492" y1="61567" x2="87037" y2="63806"/>
                        <a14:backgroundMark x1="75545" y1="39552" x2="72767" y2="33769"/>
                        <a14:backgroundMark x1="60621" y1="13993" x2="61874" y2="3358"/>
                        <a14:backgroundMark x1="60893" y1="12687" x2="62854" y2="5224"/>
                        <a14:backgroundMark x1="60621" y1="12687" x2="63780" y2="3918"/>
                        <a14:backgroundMark x1="63780" y1="3918" x2="63889" y2="3172"/>
                        <a14:backgroundMark x1="61983" y1="10634" x2="59749" y2="13060"/>
                        <a14:backgroundMark x1="87255" y1="81530" x2="87418" y2="83955"/>
                        <a14:backgroundMark x1="87800" y1="83209" x2="86656" y2="79104"/>
                        <a14:backgroundMark x1="87636" y1="83209" x2="87146" y2="77612"/>
                        <a14:backgroundMark x1="87800" y1="81716" x2="87146" y2="80037"/>
                      </a14:backgroundRemoval>
                    </a14:imgEffect>
                  </a14:imgLayer>
                </a14:imgProps>
              </a:ext>
              <a:ext uri="{28A0092B-C50C-407E-A947-70E740481C1C}">
                <a14:useLocalDpi xmlns:a14="http://schemas.microsoft.com/office/drawing/2010/main" val="0"/>
              </a:ext>
            </a:extLst>
          </a:blip>
          <a:srcRect l="42091" t="7926" r="5868" b="10809"/>
          <a:stretch/>
        </p:blipFill>
        <p:spPr>
          <a:xfrm>
            <a:off x="4654973" y="3501872"/>
            <a:ext cx="5501922" cy="2508229"/>
          </a:xfrm>
          <a:prstGeom prst="rect">
            <a:avLst/>
          </a:prstGeom>
        </p:spPr>
      </p:pic>
      <p:sp>
        <p:nvSpPr>
          <p:cNvPr id="6" name="TextBox 5">
            <a:extLst>
              <a:ext uri="{FF2B5EF4-FFF2-40B4-BE49-F238E27FC236}">
                <a16:creationId xmlns:a16="http://schemas.microsoft.com/office/drawing/2014/main" id="{91C66AF7-92D5-47AC-8ECC-A0283EF81306}"/>
              </a:ext>
            </a:extLst>
          </p:cNvPr>
          <p:cNvSpPr txBox="1"/>
          <p:nvPr/>
        </p:nvSpPr>
        <p:spPr>
          <a:xfrm>
            <a:off x="349215" y="4881839"/>
            <a:ext cx="4305758" cy="1200329"/>
          </a:xfrm>
          <a:prstGeom prst="rect">
            <a:avLst/>
          </a:prstGeom>
          <a:noFill/>
        </p:spPr>
        <p:txBody>
          <a:bodyPr wrap="square" rtlCol="0">
            <a:spAutoFit/>
          </a:bodyPr>
          <a:lstStyle/>
          <a:p>
            <a:pPr algn="r"/>
            <a:r>
              <a:rPr lang="he-IL" dirty="0"/>
              <a:t>מה קרה פה? למעשה, על מנת להמיר ביטוי לעץ, נצטרך להריץ את אותו אלגוריתם על הילדים שלו, שכן הם עצים בפני עצמם וגם אותם נצטרך להמיר לעץ.</a:t>
            </a:r>
            <a:endParaRPr lang="LID4096" dirty="0"/>
          </a:p>
        </p:txBody>
      </p:sp>
      <p:sp>
        <p:nvSpPr>
          <p:cNvPr id="4" name="TextBox 3">
            <a:extLst>
              <a:ext uri="{FF2B5EF4-FFF2-40B4-BE49-F238E27FC236}">
                <a16:creationId xmlns:a16="http://schemas.microsoft.com/office/drawing/2014/main" id="{1021741E-7143-469F-A7AA-968B5C069651}"/>
              </a:ext>
            </a:extLst>
          </p:cNvPr>
          <p:cNvSpPr txBox="1"/>
          <p:nvPr/>
        </p:nvSpPr>
        <p:spPr>
          <a:xfrm>
            <a:off x="1580867" y="2742386"/>
            <a:ext cx="8468986" cy="974626"/>
          </a:xfrm>
          <a:prstGeom prst="rect">
            <a:avLst/>
          </a:prstGeom>
          <a:noFill/>
        </p:spPr>
        <p:txBody>
          <a:bodyPr wrap="none" rtlCol="0">
            <a:spAutoFit/>
          </a:bodyPr>
          <a:lstStyle/>
          <a:p>
            <a:pPr marL="0" indent="0" algn="r">
              <a:spcBef>
                <a:spcPts val="400"/>
              </a:spcBef>
              <a:buNone/>
            </a:pPr>
            <a:r>
              <a:rPr lang="he-IL" sz="1800" dirty="0"/>
              <a:t>ואיך נהפוך את כל התת-ביטוי שמימין לפלוס לעץ? נריץ את אותו אלגוריתם שאני מסביר עכשיו!</a:t>
            </a:r>
          </a:p>
          <a:p>
            <a:pPr marL="0" indent="0" algn="r">
              <a:spcBef>
                <a:spcPts val="400"/>
              </a:spcBef>
              <a:buNone/>
            </a:pPr>
            <a:r>
              <a:rPr lang="he-IL" sz="1800" dirty="0"/>
              <a:t>וככה, נקבל את העץ הבא:</a:t>
            </a:r>
          </a:p>
          <a:p>
            <a:endParaRPr lang="LID4096" dirty="0"/>
          </a:p>
        </p:txBody>
      </p:sp>
    </p:spTree>
    <p:extLst>
      <p:ext uri="{BB962C8B-B14F-4D97-AF65-F5344CB8AC3E}">
        <p14:creationId xmlns:p14="http://schemas.microsoft.com/office/powerpoint/2010/main" val="3132878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1221</TotalTime>
  <Words>3831</Words>
  <Application>Microsoft Office PowerPoint</Application>
  <PresentationFormat>Widescreen</PresentationFormat>
  <Paragraphs>318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JetBrains Mono</vt:lpstr>
      <vt:lpstr>Wingdings 3</vt:lpstr>
      <vt:lpstr>Ion</vt:lpstr>
      <vt:lpstr>PowerPoint Presentation</vt:lpstr>
      <vt:lpstr>משימה: לתכנת מחשבון מורכב.</vt:lpstr>
      <vt:lpstr>טרמינולוגיה</vt:lpstr>
      <vt:lpstr>דרכים נאיביות לגשת לבעיה</vt:lpstr>
      <vt:lpstr>דרכים נאיביות לגשת לבעיה</vt:lpstr>
      <vt:lpstr>העץ</vt:lpstr>
      <vt:lpstr>איך העץ קשור לבעיה שלנו?</vt:lpstr>
      <vt:lpstr>חישוב ערך העץ</vt:lpstr>
      <vt:lpstr>המרת ביטוי חשבוני לייצוג של עץ בינארי</vt:lpstr>
      <vt:lpstr>אך יש עם זה בעיות...</vt:lpstr>
      <vt:lpstr>דוגמה עם קוד</vt:lpstr>
      <vt:lpstr>דוגמה לפונקציית חיפוש</vt:lpstr>
      <vt:lpstr>מה עם כפל וחילוק?</vt:lpstr>
      <vt:lpstr>אז איך מחשבים?</vt:lpstr>
      <vt:lpstr>דוגמה עם קוד</vt:lpstr>
      <vt:lpstr>בעיות שנוצרות</vt:lpstr>
      <vt:lpstr>בעיות שנוצרות</vt:lpstr>
      <vt:lpstr>דוגמה מעודכנת לפונקציית חיפוש</vt:lpstr>
      <vt:lpstr>איך משלבים סוגריים?</vt:lpstr>
      <vt:lpstr>PowerPoint Presentation</vt:lpstr>
      <vt:lpstr>איך משלבים סוגריים?</vt:lpstr>
      <vt:lpstr>איך משלבים סוגריים?</vt:lpstr>
      <vt:lpstr>דוגמה מעודכנת לפונקציית חיפוש</vt:lpstr>
      <vt:lpstr>דוגמה עם קוד</vt:lpstr>
      <vt:lpstr>סיכום</vt:lpstr>
      <vt:lpstr>מחשבות להמשך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dc:creator>
  <cp:lastModifiedBy>ori</cp:lastModifiedBy>
  <cp:revision>38</cp:revision>
  <dcterms:created xsi:type="dcterms:W3CDTF">2020-08-03T14:50:24Z</dcterms:created>
  <dcterms:modified xsi:type="dcterms:W3CDTF">2020-08-17T19:26:50Z</dcterms:modified>
</cp:coreProperties>
</file>