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Anaheim"/>
      <p:regular r:id="rId25"/>
    </p:embeddedFont>
    <p:embeddedFont>
      <p:font typeface="Barlow Condensed ExtraBold"/>
      <p:bold r:id="rId26"/>
      <p:boldItalic r:id="rId27"/>
    </p:embeddedFont>
    <p:embeddedFont>
      <p:font typeface="Overpass Mono"/>
      <p:regular r:id="rId28"/>
      <p:bold r:id="rId29"/>
    </p:embeddedFont>
    <p:embeddedFont>
      <p:font typeface="Barlow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CondensedExtraBold-bold.fntdata"/><Relationship Id="rId25" Type="http://schemas.openxmlformats.org/officeDocument/2006/relationships/font" Target="fonts/Anaheim-regular.fntdata"/><Relationship Id="rId28" Type="http://schemas.openxmlformats.org/officeDocument/2006/relationships/font" Target="fonts/OverpassMono-regular.fntdata"/><Relationship Id="rId27" Type="http://schemas.openxmlformats.org/officeDocument/2006/relationships/font" Target="fonts/BarlowCondensedExtraBold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OverpassMon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Barlow-bold.fntdata"/><Relationship Id="rId30" Type="http://schemas.openxmlformats.org/officeDocument/2006/relationships/font" Target="fonts/Barlow-regular.fntdata"/><Relationship Id="rId11" Type="http://schemas.openxmlformats.org/officeDocument/2006/relationships/slide" Target="slides/slide7.xml"/><Relationship Id="rId33" Type="http://schemas.openxmlformats.org/officeDocument/2006/relationships/font" Target="fonts/Barlow-boldItalic.fntdata"/><Relationship Id="rId10" Type="http://schemas.openxmlformats.org/officeDocument/2006/relationships/slide" Target="slides/slide6.xml"/><Relationship Id="rId32" Type="http://schemas.openxmlformats.org/officeDocument/2006/relationships/font" Target="fonts/Barlow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5d54d5802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5d54d5802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5d54d5802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5d54d5802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e53e73861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e53e73861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e53e73861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e53e73861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53e73861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e53e73861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1e53e73861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1e53e73861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1e53e73861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1" name="Google Shape;731;g1e53e73861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1e53e73861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1e53e73861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5d6f21af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5d6f21af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5d6f21af3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5d6f21af3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8b3994a781_0_25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8b3994a781_0_25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5d6f21af3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5d6f21af3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8b872573b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8b872573b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8b872573b1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8b872573b1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8b9fd0675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8b9fd0675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5d54d5802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5d54d5802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d54d5802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5d54d5802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5d54d5802b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5d54d5802b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5d54d5802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5d54d5802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362284" y="1723643"/>
            <a:ext cx="1781706" cy="3419867"/>
            <a:chOff x="7397009" y="1731193"/>
            <a:chExt cx="1781706" cy="3419867"/>
          </a:xfrm>
        </p:grpSpPr>
        <p:sp>
          <p:nvSpPr>
            <p:cNvPr id="10" name="Google Shape;10;p2"/>
            <p:cNvSpPr/>
            <p:nvPr/>
          </p:nvSpPr>
          <p:spPr>
            <a:xfrm>
              <a:off x="7858529" y="1731193"/>
              <a:ext cx="1320185" cy="132176"/>
            </a:xfrm>
            <a:custGeom>
              <a:rect b="b" l="l" r="r" t="t"/>
              <a:pathLst>
                <a:path extrusionOk="0" h="1930" w="19277">
                  <a:moveTo>
                    <a:pt x="1" y="1"/>
                  </a:moveTo>
                  <a:lnTo>
                    <a:pt x="1" y="1930"/>
                  </a:lnTo>
                  <a:lnTo>
                    <a:pt x="19277" y="1930"/>
                  </a:lnTo>
                  <a:lnTo>
                    <a:pt x="1927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7784360" y="1950550"/>
              <a:ext cx="865993" cy="132176"/>
            </a:xfrm>
            <a:custGeom>
              <a:rect b="b" l="l" r="r" t="t"/>
              <a:pathLst>
                <a:path extrusionOk="0" h="1930" w="12645">
                  <a:moveTo>
                    <a:pt x="0" y="1"/>
                  </a:moveTo>
                  <a:lnTo>
                    <a:pt x="0" y="1929"/>
                  </a:lnTo>
                  <a:lnTo>
                    <a:pt x="12645" y="1929"/>
                  </a:lnTo>
                  <a:lnTo>
                    <a:pt x="1264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855808" y="1950550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45651" y="2169086"/>
              <a:ext cx="733063" cy="132998"/>
            </a:xfrm>
            <a:custGeom>
              <a:rect b="b" l="l" r="r" t="t"/>
              <a:pathLst>
                <a:path extrusionOk="0" h="1942" w="10704">
                  <a:moveTo>
                    <a:pt x="0" y="0"/>
                  </a:moveTo>
                  <a:lnTo>
                    <a:pt x="0" y="1941"/>
                  </a:lnTo>
                  <a:lnTo>
                    <a:pt x="10704" y="1941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738356" y="2388443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990637" y="2388443"/>
              <a:ext cx="597737" cy="132929"/>
            </a:xfrm>
            <a:custGeom>
              <a:rect b="b" l="l" r="r" t="t"/>
              <a:pathLst>
                <a:path extrusionOk="0" h="1941" w="8728">
                  <a:moveTo>
                    <a:pt x="1" y="0"/>
                  </a:moveTo>
                  <a:lnTo>
                    <a:pt x="1" y="1941"/>
                  </a:lnTo>
                  <a:lnTo>
                    <a:pt x="8728" y="1941"/>
                  </a:lnTo>
                  <a:lnTo>
                    <a:pt x="8728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83208" y="2607801"/>
              <a:ext cx="1495507" cy="132108"/>
            </a:xfrm>
            <a:custGeom>
              <a:rect b="b" l="l" r="r" t="t"/>
              <a:pathLst>
                <a:path extrusionOk="0" h="1929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298888" y="2827090"/>
              <a:ext cx="879827" cy="132176"/>
            </a:xfrm>
            <a:custGeom>
              <a:rect b="b" l="l" r="r" t="t"/>
              <a:pathLst>
                <a:path extrusionOk="0" h="1930" w="12847">
                  <a:moveTo>
                    <a:pt x="0" y="1"/>
                  </a:moveTo>
                  <a:lnTo>
                    <a:pt x="0" y="1930"/>
                  </a:lnTo>
                  <a:lnTo>
                    <a:pt x="12847" y="1930"/>
                  </a:lnTo>
                  <a:lnTo>
                    <a:pt x="12847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855808" y="304644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784360" y="2169086"/>
              <a:ext cx="499050" cy="132998"/>
            </a:xfrm>
            <a:custGeom>
              <a:rect b="b" l="l" r="r" t="t"/>
              <a:pathLst>
                <a:path extrusionOk="0" h="1942" w="7287">
                  <a:moveTo>
                    <a:pt x="0" y="0"/>
                  </a:moveTo>
                  <a:lnTo>
                    <a:pt x="0" y="1941"/>
                  </a:lnTo>
                  <a:lnTo>
                    <a:pt x="7287" y="1941"/>
                  </a:lnTo>
                  <a:lnTo>
                    <a:pt x="72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020017" y="4142344"/>
              <a:ext cx="322975" cy="132176"/>
            </a:xfrm>
            <a:custGeom>
              <a:rect b="b" l="l" r="r" t="t"/>
              <a:pathLst>
                <a:path extrusionOk="0" h="1930" w="4716">
                  <a:moveTo>
                    <a:pt x="0" y="1"/>
                  </a:moveTo>
                  <a:lnTo>
                    <a:pt x="0" y="1929"/>
                  </a:lnTo>
                  <a:lnTo>
                    <a:pt x="4715" y="1929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521789" y="4142344"/>
              <a:ext cx="322153" cy="132176"/>
            </a:xfrm>
            <a:custGeom>
              <a:rect b="b" l="l" r="r" t="t"/>
              <a:pathLst>
                <a:path extrusionOk="0" h="1930" w="4704">
                  <a:moveTo>
                    <a:pt x="0" y="1"/>
                  </a:moveTo>
                  <a:lnTo>
                    <a:pt x="0" y="1929"/>
                  </a:lnTo>
                  <a:lnTo>
                    <a:pt x="4703" y="1929"/>
                  </a:lnTo>
                  <a:lnTo>
                    <a:pt x="47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152056" y="3264983"/>
              <a:ext cx="1026659" cy="132998"/>
            </a:xfrm>
            <a:custGeom>
              <a:rect b="b" l="l" r="r" t="t"/>
              <a:pathLst>
                <a:path extrusionOk="0" h="1942" w="14991">
                  <a:moveTo>
                    <a:pt x="1" y="0"/>
                  </a:moveTo>
                  <a:lnTo>
                    <a:pt x="1" y="1941"/>
                  </a:lnTo>
                  <a:lnTo>
                    <a:pt x="14991" y="1941"/>
                  </a:lnTo>
                  <a:lnTo>
                    <a:pt x="1499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784360" y="3484340"/>
              <a:ext cx="807301" cy="132929"/>
            </a:xfrm>
            <a:custGeom>
              <a:rect b="b" l="l" r="r" t="t"/>
              <a:pathLst>
                <a:path extrusionOk="0" h="1941" w="11788">
                  <a:moveTo>
                    <a:pt x="0" y="0"/>
                  </a:moveTo>
                  <a:lnTo>
                    <a:pt x="0" y="1941"/>
                  </a:lnTo>
                  <a:lnTo>
                    <a:pt x="11787" y="1941"/>
                  </a:lnTo>
                  <a:lnTo>
                    <a:pt x="1178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738356" y="3484340"/>
              <a:ext cx="440359" cy="132929"/>
            </a:xfrm>
            <a:custGeom>
              <a:rect b="b" l="l" r="r" t="t"/>
              <a:pathLst>
                <a:path extrusionOk="0" h="1941" w="6430">
                  <a:moveTo>
                    <a:pt x="1" y="0"/>
                  </a:moveTo>
                  <a:lnTo>
                    <a:pt x="1" y="1941"/>
                  </a:lnTo>
                  <a:lnTo>
                    <a:pt x="6430" y="1941"/>
                  </a:lnTo>
                  <a:lnTo>
                    <a:pt x="643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7931945" y="3046447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445651" y="3703698"/>
              <a:ext cx="733063" cy="132108"/>
            </a:xfrm>
            <a:custGeom>
              <a:rect b="b" l="l" r="r" t="t"/>
              <a:pathLst>
                <a:path extrusionOk="0" h="1929" w="10704">
                  <a:moveTo>
                    <a:pt x="0" y="0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855808" y="3922987"/>
              <a:ext cx="322907" cy="132176"/>
            </a:xfrm>
            <a:custGeom>
              <a:rect b="b" l="l" r="r" t="t"/>
              <a:pathLst>
                <a:path extrusionOk="0" h="1930" w="4715">
                  <a:moveTo>
                    <a:pt x="0" y="1"/>
                  </a:moveTo>
                  <a:lnTo>
                    <a:pt x="0" y="1930"/>
                  </a:lnTo>
                  <a:lnTo>
                    <a:pt x="4715" y="1930"/>
                  </a:lnTo>
                  <a:lnTo>
                    <a:pt x="4715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990637" y="3703698"/>
              <a:ext cx="322975" cy="132108"/>
            </a:xfrm>
            <a:custGeom>
              <a:rect b="b" l="l" r="r" t="t"/>
              <a:pathLst>
                <a:path extrusionOk="0" h="1929" w="4716">
                  <a:moveTo>
                    <a:pt x="1" y="0"/>
                  </a:moveTo>
                  <a:lnTo>
                    <a:pt x="1" y="1929"/>
                  </a:lnTo>
                  <a:lnTo>
                    <a:pt x="4715" y="1929"/>
                  </a:lnTo>
                  <a:lnTo>
                    <a:pt x="4715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445651" y="4142344"/>
              <a:ext cx="733063" cy="132176"/>
            </a:xfrm>
            <a:custGeom>
              <a:rect b="b" l="l" r="r" t="t"/>
              <a:pathLst>
                <a:path extrusionOk="0" h="1930" w="10704">
                  <a:moveTo>
                    <a:pt x="0" y="1"/>
                  </a:moveTo>
                  <a:lnTo>
                    <a:pt x="0" y="1929"/>
                  </a:lnTo>
                  <a:lnTo>
                    <a:pt x="10704" y="1929"/>
                  </a:lnTo>
                  <a:lnTo>
                    <a:pt x="1070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58529" y="3922987"/>
              <a:ext cx="862774" cy="132176"/>
            </a:xfrm>
            <a:custGeom>
              <a:rect b="b" l="l" r="r" t="t"/>
              <a:pathLst>
                <a:path extrusionOk="0" h="1930" w="12598">
                  <a:moveTo>
                    <a:pt x="1" y="1"/>
                  </a:moveTo>
                  <a:lnTo>
                    <a:pt x="1" y="1930"/>
                  </a:lnTo>
                  <a:lnTo>
                    <a:pt x="12598" y="1930"/>
                  </a:lnTo>
                  <a:lnTo>
                    <a:pt x="125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683208" y="4361702"/>
              <a:ext cx="1495507" cy="132176"/>
            </a:xfrm>
            <a:custGeom>
              <a:rect b="b" l="l" r="r" t="t"/>
              <a:pathLst>
                <a:path extrusionOk="0" h="1930" w="21837">
                  <a:moveTo>
                    <a:pt x="1" y="0"/>
                  </a:moveTo>
                  <a:lnTo>
                    <a:pt x="1" y="1929"/>
                  </a:lnTo>
                  <a:lnTo>
                    <a:pt x="21837" y="1929"/>
                  </a:lnTo>
                  <a:lnTo>
                    <a:pt x="21837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767736" y="4580237"/>
              <a:ext cx="410978" cy="132929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7814494" y="4580237"/>
              <a:ext cx="773880" cy="132929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7397009" y="4799526"/>
              <a:ext cx="833394" cy="132998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82851" y="4799526"/>
              <a:ext cx="795864" cy="132998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064053" y="5018884"/>
              <a:ext cx="1114662" cy="132176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" name="Google Shape;37;p2"/>
          <p:cNvSpPr/>
          <p:nvPr/>
        </p:nvSpPr>
        <p:spPr>
          <a:xfrm>
            <a:off x="1962382" y="0"/>
            <a:ext cx="2721868" cy="387420"/>
          </a:xfrm>
          <a:custGeom>
            <a:rect b="b" l="l" r="r" t="t"/>
            <a:pathLst>
              <a:path extrusionOk="0" h="5657" w="39744">
                <a:moveTo>
                  <a:pt x="1" y="1"/>
                </a:moveTo>
                <a:lnTo>
                  <a:pt x="1" y="5656"/>
                </a:lnTo>
                <a:lnTo>
                  <a:pt x="39744" y="5656"/>
                </a:lnTo>
                <a:lnTo>
                  <a:pt x="3974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"/>
          <p:cNvSpPr/>
          <p:nvPr/>
        </p:nvSpPr>
        <p:spPr>
          <a:xfrm>
            <a:off x="873813" y="0"/>
            <a:ext cx="664647" cy="387420"/>
          </a:xfrm>
          <a:custGeom>
            <a:rect b="b" l="l" r="r" t="t"/>
            <a:pathLst>
              <a:path extrusionOk="0" h="5657" w="9705">
                <a:moveTo>
                  <a:pt x="1" y="1"/>
                </a:moveTo>
                <a:lnTo>
                  <a:pt x="1" y="5656"/>
                </a:lnTo>
                <a:lnTo>
                  <a:pt x="9704" y="5656"/>
                </a:lnTo>
                <a:lnTo>
                  <a:pt x="970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"/>
          <p:cNvSpPr/>
          <p:nvPr/>
        </p:nvSpPr>
        <p:spPr>
          <a:xfrm>
            <a:off x="1049134" y="938616"/>
            <a:ext cx="212098" cy="385776"/>
          </a:xfrm>
          <a:custGeom>
            <a:rect b="b" l="l" r="r" t="t"/>
            <a:pathLst>
              <a:path extrusionOk="0" h="5633" w="3097">
                <a:moveTo>
                  <a:pt x="2239" y="1"/>
                </a:moveTo>
                <a:lnTo>
                  <a:pt x="1" y="5275"/>
                </a:lnTo>
                <a:lnTo>
                  <a:pt x="846" y="5633"/>
                </a:lnTo>
                <a:lnTo>
                  <a:pt x="3096" y="370"/>
                </a:lnTo>
                <a:lnTo>
                  <a:pt x="223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"/>
          <p:cNvSpPr/>
          <p:nvPr/>
        </p:nvSpPr>
        <p:spPr>
          <a:xfrm>
            <a:off x="873813" y="1008745"/>
            <a:ext cx="167240" cy="245519"/>
          </a:xfrm>
          <a:custGeom>
            <a:rect b="b" l="l" r="r" t="t"/>
            <a:pathLst>
              <a:path extrusionOk="0" h="3585" w="2442">
                <a:moveTo>
                  <a:pt x="1787" y="1"/>
                </a:moveTo>
                <a:lnTo>
                  <a:pt x="1" y="1787"/>
                </a:lnTo>
                <a:lnTo>
                  <a:pt x="1787" y="3585"/>
                </a:lnTo>
                <a:lnTo>
                  <a:pt x="2442" y="2930"/>
                </a:lnTo>
                <a:lnTo>
                  <a:pt x="1299" y="1787"/>
                </a:lnTo>
                <a:lnTo>
                  <a:pt x="2442" y="656"/>
                </a:lnTo>
                <a:lnTo>
                  <a:pt x="1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"/>
          <p:cNvSpPr/>
          <p:nvPr/>
        </p:nvSpPr>
        <p:spPr>
          <a:xfrm>
            <a:off x="1268492" y="1008745"/>
            <a:ext cx="168062" cy="245519"/>
          </a:xfrm>
          <a:custGeom>
            <a:rect b="b" l="l" r="r" t="t"/>
            <a:pathLst>
              <a:path extrusionOk="0" h="3585" w="2454">
                <a:moveTo>
                  <a:pt x="655" y="1"/>
                </a:moveTo>
                <a:lnTo>
                  <a:pt x="0" y="656"/>
                </a:lnTo>
                <a:lnTo>
                  <a:pt x="1143" y="1787"/>
                </a:lnTo>
                <a:lnTo>
                  <a:pt x="0" y="2930"/>
                </a:lnTo>
                <a:lnTo>
                  <a:pt x="655" y="3585"/>
                </a:lnTo>
                <a:lnTo>
                  <a:pt x="2453" y="1787"/>
                </a:lnTo>
                <a:lnTo>
                  <a:pt x="65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"/>
          <p:cNvSpPr/>
          <p:nvPr/>
        </p:nvSpPr>
        <p:spPr>
          <a:xfrm>
            <a:off x="3516020" y="4983597"/>
            <a:ext cx="1054395" cy="15991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"/>
          <p:cNvSpPr/>
          <p:nvPr/>
        </p:nvSpPr>
        <p:spPr>
          <a:xfrm>
            <a:off x="1160341" y="4983597"/>
            <a:ext cx="2152689" cy="15991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"/>
          <p:cNvSpPr/>
          <p:nvPr/>
        </p:nvSpPr>
        <p:spPr>
          <a:xfrm>
            <a:off x="1805333" y="4452017"/>
            <a:ext cx="3750923" cy="160666"/>
          </a:xfrm>
          <a:custGeom>
            <a:rect b="b" l="l" r="r" t="t"/>
            <a:pathLst>
              <a:path extrusionOk="0" h="2346" w="54770">
                <a:moveTo>
                  <a:pt x="0" y="0"/>
                </a:moveTo>
                <a:lnTo>
                  <a:pt x="0" y="2346"/>
                </a:lnTo>
                <a:lnTo>
                  <a:pt x="54769" y="2346"/>
                </a:lnTo>
                <a:lnTo>
                  <a:pt x="547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2"/>
          <p:cNvSpPr/>
          <p:nvPr/>
        </p:nvSpPr>
        <p:spPr>
          <a:xfrm>
            <a:off x="0" y="4452017"/>
            <a:ext cx="1490645" cy="160666"/>
          </a:xfrm>
          <a:custGeom>
            <a:rect b="b" l="l" r="r" t="t"/>
            <a:pathLst>
              <a:path extrusionOk="0" h="2346" w="21766">
                <a:moveTo>
                  <a:pt x="1" y="0"/>
                </a:moveTo>
                <a:lnTo>
                  <a:pt x="1" y="2346"/>
                </a:lnTo>
                <a:lnTo>
                  <a:pt x="21765" y="2346"/>
                </a:lnTo>
                <a:lnTo>
                  <a:pt x="2176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596093" y="4717807"/>
            <a:ext cx="3218453" cy="160734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0" y="4717807"/>
            <a:ext cx="364546" cy="160734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0" y="4983597"/>
            <a:ext cx="828532" cy="159912"/>
          </a:xfrm>
          <a:custGeom>
            <a:rect b="b" l="l" r="r" t="t"/>
            <a:pathLst>
              <a:path extrusionOk="0" h="2335" w="12098">
                <a:moveTo>
                  <a:pt x="1" y="1"/>
                </a:moveTo>
                <a:lnTo>
                  <a:pt x="1" y="2335"/>
                </a:lnTo>
                <a:lnTo>
                  <a:pt x="12098" y="2335"/>
                </a:lnTo>
                <a:lnTo>
                  <a:pt x="1209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2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400"/>
              <a:buNone/>
              <a:defRPr sz="7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50" name="Google Shape;50;p2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ota al pie">
  <p:cSld name="CAPTION_ONLY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/>
          <p:nvPr/>
        </p:nvSpPr>
        <p:spPr>
          <a:xfrm>
            <a:off x="7928639" y="1"/>
            <a:ext cx="1215355" cy="402011"/>
          </a:xfrm>
          <a:custGeom>
            <a:rect b="b" l="l" r="r" t="t"/>
            <a:pathLst>
              <a:path extrusionOk="0" h="5002" w="15122">
                <a:moveTo>
                  <a:pt x="0" y="1"/>
                </a:moveTo>
                <a:lnTo>
                  <a:pt x="0" y="5001"/>
                </a:lnTo>
                <a:lnTo>
                  <a:pt x="15121" y="5001"/>
                </a:lnTo>
                <a:lnTo>
                  <a:pt x="1512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"/>
          <p:cNvSpPr/>
          <p:nvPr/>
        </p:nvSpPr>
        <p:spPr>
          <a:xfrm>
            <a:off x="3511525" y="783700"/>
            <a:ext cx="5632410" cy="2353867"/>
          </a:xfrm>
          <a:custGeom>
            <a:rect b="b" l="l" r="r" t="t"/>
            <a:pathLst>
              <a:path extrusionOk="0" h="27529" w="70081">
                <a:moveTo>
                  <a:pt x="0" y="1"/>
                </a:moveTo>
                <a:lnTo>
                  <a:pt x="0" y="27528"/>
                </a:lnTo>
                <a:lnTo>
                  <a:pt x="70080" y="27528"/>
                </a:lnTo>
                <a:lnTo>
                  <a:pt x="7008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 txBox="1"/>
          <p:nvPr>
            <p:ph type="title"/>
          </p:nvPr>
        </p:nvSpPr>
        <p:spPr>
          <a:xfrm>
            <a:off x="3762375" y="1012300"/>
            <a:ext cx="4915200" cy="19401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3" name="Google Shape;143;p11"/>
          <p:cNvSpPr/>
          <p:nvPr/>
        </p:nvSpPr>
        <p:spPr>
          <a:xfrm>
            <a:off x="5865073" y="3429550"/>
            <a:ext cx="1215342" cy="259665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"/>
          <p:cNvSpPr/>
          <p:nvPr/>
        </p:nvSpPr>
        <p:spPr>
          <a:xfrm>
            <a:off x="8018936" y="3429550"/>
            <a:ext cx="1124989" cy="259686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"/>
          <p:cNvSpPr/>
          <p:nvPr/>
        </p:nvSpPr>
        <p:spPr>
          <a:xfrm>
            <a:off x="7083824" y="3429550"/>
            <a:ext cx="259727" cy="259665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7496607" y="3429550"/>
            <a:ext cx="259707" cy="259686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11700" y="3306869"/>
            <a:ext cx="8520600" cy="6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 algn="ctr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 algn="ctr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 algn="ctr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 algn="ctr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9" name="Google Shape;149;p12"/>
          <p:cNvSpPr/>
          <p:nvPr/>
        </p:nvSpPr>
        <p:spPr>
          <a:xfrm rot="10800000">
            <a:off x="2751806" y="4243474"/>
            <a:ext cx="6391269" cy="904876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"/>
          <p:cNvSpPr/>
          <p:nvPr/>
        </p:nvSpPr>
        <p:spPr>
          <a:xfrm rot="10800000">
            <a:off x="1361250" y="1501127"/>
            <a:ext cx="7781825" cy="152509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"/>
          <p:cNvSpPr/>
          <p:nvPr/>
        </p:nvSpPr>
        <p:spPr>
          <a:xfrm rot="10800000">
            <a:off x="2" y="1"/>
            <a:ext cx="5791098" cy="505550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2"/>
          <p:cNvSpPr/>
          <p:nvPr/>
        </p:nvSpPr>
        <p:spPr>
          <a:xfrm rot="10800000">
            <a:off x="21" y="1501871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"/>
          <p:cNvSpPr/>
          <p:nvPr/>
        </p:nvSpPr>
        <p:spPr>
          <a:xfrm rot="10800000">
            <a:off x="532482" y="912524"/>
            <a:ext cx="1055445" cy="355301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 rot="10800000"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 rot="10800000">
            <a:off x="1814348" y="912516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 rot="10800000">
            <a:off x="4523560" y="323049"/>
            <a:ext cx="2095515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2"/>
          <p:cNvSpPr/>
          <p:nvPr/>
        </p:nvSpPr>
        <p:spPr>
          <a:xfrm rot="10800000">
            <a:off x="7381057" y="3345678"/>
            <a:ext cx="1762943" cy="355322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2"/>
          <p:cNvSpPr/>
          <p:nvPr/>
        </p:nvSpPr>
        <p:spPr>
          <a:xfrm rot="10800000">
            <a:off x="-4" y="2084924"/>
            <a:ext cx="178555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2"/>
          <p:cNvSpPr/>
          <p:nvPr/>
        </p:nvSpPr>
        <p:spPr>
          <a:xfrm rot="10800000">
            <a:off x="656319" y="4788199"/>
            <a:ext cx="2628881" cy="355301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2"/>
          <p:cNvSpPr txBox="1"/>
          <p:nvPr>
            <p:ph hasCustomPrompt="1" type="title"/>
          </p:nvPr>
        </p:nvSpPr>
        <p:spPr>
          <a:xfrm>
            <a:off x="311700" y="1847850"/>
            <a:ext cx="8520600" cy="1382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500"/>
              <a:buNone/>
              <a:defRPr sz="1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CUSTOM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4"/>
          <p:cNvGrpSpPr/>
          <p:nvPr/>
        </p:nvGrpSpPr>
        <p:grpSpPr>
          <a:xfrm>
            <a:off x="-25" y="2816286"/>
            <a:ext cx="9144046" cy="948350"/>
            <a:chOff x="-25" y="2816286"/>
            <a:chExt cx="9144046" cy="948350"/>
          </a:xfrm>
        </p:grpSpPr>
        <p:sp>
          <p:nvSpPr>
            <p:cNvPr id="164" name="Google Shape;164;p14"/>
            <p:cNvSpPr/>
            <p:nvPr/>
          </p:nvSpPr>
          <p:spPr>
            <a:xfrm>
              <a:off x="5439453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1" y="1"/>
                  </a:moveTo>
                  <a:lnTo>
                    <a:pt x="1" y="4120"/>
                  </a:lnTo>
                  <a:lnTo>
                    <a:pt x="4442" y="4120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5723675" y="3632754"/>
              <a:ext cx="2948838" cy="131882"/>
            </a:xfrm>
            <a:custGeom>
              <a:rect b="b" l="l" r="r" t="t"/>
              <a:pathLst>
                <a:path extrusionOk="0" h="4121" w="92144">
                  <a:moveTo>
                    <a:pt x="1" y="1"/>
                  </a:moveTo>
                  <a:lnTo>
                    <a:pt x="1" y="4120"/>
                  </a:lnTo>
                  <a:lnTo>
                    <a:pt x="92143" y="4120"/>
                  </a:lnTo>
                  <a:lnTo>
                    <a:pt x="921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74596" y="3360726"/>
              <a:ext cx="1353834" cy="131882"/>
            </a:xfrm>
            <a:custGeom>
              <a:rect b="b" l="l" r="r" t="t"/>
              <a:pathLst>
                <a:path extrusionOk="0" h="4121" w="42304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5129312" y="2816286"/>
              <a:ext cx="1148858" cy="131498"/>
            </a:xfrm>
            <a:custGeom>
              <a:rect b="b" l="l" r="r" t="t"/>
              <a:pathLst>
                <a:path extrusionOk="0" h="4109" w="35899">
                  <a:moveTo>
                    <a:pt x="1" y="1"/>
                  </a:moveTo>
                  <a:lnTo>
                    <a:pt x="1" y="4108"/>
                  </a:lnTo>
                  <a:lnTo>
                    <a:pt x="35898" y="4108"/>
                  </a:lnTo>
                  <a:lnTo>
                    <a:pt x="3589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4"/>
            <p:cNvSpPr/>
            <p:nvPr/>
          </p:nvSpPr>
          <p:spPr>
            <a:xfrm>
              <a:off x="3376749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4"/>
            <p:cNvSpPr/>
            <p:nvPr/>
          </p:nvSpPr>
          <p:spPr>
            <a:xfrm>
              <a:off x="3077647" y="2816286"/>
              <a:ext cx="370397" cy="131498"/>
            </a:xfrm>
            <a:custGeom>
              <a:rect b="b" l="l" r="r" t="t"/>
              <a:pathLst>
                <a:path extrusionOk="0" h="4109" w="11574">
                  <a:moveTo>
                    <a:pt x="1" y="1"/>
                  </a:moveTo>
                  <a:lnTo>
                    <a:pt x="1" y="4108"/>
                  </a:lnTo>
                  <a:lnTo>
                    <a:pt x="11574" y="4108"/>
                  </a:lnTo>
                  <a:lnTo>
                    <a:pt x="1157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4"/>
            <p:cNvSpPr/>
            <p:nvPr/>
          </p:nvSpPr>
          <p:spPr>
            <a:xfrm>
              <a:off x="3542860" y="2816286"/>
              <a:ext cx="139467" cy="131498"/>
            </a:xfrm>
            <a:custGeom>
              <a:rect b="b" l="l" r="r" t="t"/>
              <a:pathLst>
                <a:path extrusionOk="0" h="4109" w="4358">
                  <a:moveTo>
                    <a:pt x="0" y="1"/>
                  </a:moveTo>
                  <a:lnTo>
                    <a:pt x="0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14"/>
            <p:cNvSpPr/>
            <p:nvPr/>
          </p:nvSpPr>
          <p:spPr>
            <a:xfrm>
              <a:off x="3723818" y="3088314"/>
              <a:ext cx="366205" cy="131882"/>
            </a:xfrm>
            <a:custGeom>
              <a:rect b="b" l="l" r="r" t="t"/>
              <a:pathLst>
                <a:path extrusionOk="0" h="4121" w="11443">
                  <a:moveTo>
                    <a:pt x="1" y="1"/>
                  </a:moveTo>
                  <a:lnTo>
                    <a:pt x="1" y="4120"/>
                  </a:lnTo>
                  <a:lnTo>
                    <a:pt x="11443" y="4120"/>
                  </a:lnTo>
                  <a:lnTo>
                    <a:pt x="1144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14"/>
            <p:cNvSpPr/>
            <p:nvPr/>
          </p:nvSpPr>
          <p:spPr>
            <a:xfrm>
              <a:off x="2734770" y="3088314"/>
              <a:ext cx="891622" cy="131882"/>
            </a:xfrm>
            <a:custGeom>
              <a:rect b="b" l="l" r="r" t="t"/>
              <a:pathLst>
                <a:path extrusionOk="0" h="4121" w="27861">
                  <a:moveTo>
                    <a:pt x="0" y="1"/>
                  </a:moveTo>
                  <a:lnTo>
                    <a:pt x="0" y="4120"/>
                  </a:lnTo>
                  <a:lnTo>
                    <a:pt x="27861" y="4120"/>
                  </a:lnTo>
                  <a:lnTo>
                    <a:pt x="2786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4"/>
            <p:cNvSpPr/>
            <p:nvPr/>
          </p:nvSpPr>
          <p:spPr>
            <a:xfrm>
              <a:off x="864832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4"/>
            <p:cNvSpPr/>
            <p:nvPr/>
          </p:nvSpPr>
          <p:spPr>
            <a:xfrm>
              <a:off x="1149054" y="3632754"/>
              <a:ext cx="2031679" cy="131882"/>
            </a:xfrm>
            <a:custGeom>
              <a:rect b="b" l="l" r="r" t="t"/>
              <a:pathLst>
                <a:path extrusionOk="0" h="4121" w="63485">
                  <a:moveTo>
                    <a:pt x="0" y="1"/>
                  </a:moveTo>
                  <a:lnTo>
                    <a:pt x="0" y="4120"/>
                  </a:lnTo>
                  <a:lnTo>
                    <a:pt x="63484" y="4120"/>
                  </a:lnTo>
                  <a:lnTo>
                    <a:pt x="63484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4"/>
            <p:cNvSpPr/>
            <p:nvPr/>
          </p:nvSpPr>
          <p:spPr>
            <a:xfrm>
              <a:off x="-25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4"/>
            <p:cNvSpPr/>
            <p:nvPr/>
          </p:nvSpPr>
          <p:spPr>
            <a:xfrm>
              <a:off x="824064" y="2816286"/>
              <a:ext cx="1337833" cy="131498"/>
            </a:xfrm>
            <a:custGeom>
              <a:rect b="b" l="l" r="r" t="t"/>
              <a:pathLst>
                <a:path extrusionOk="0" h="4109" w="41804">
                  <a:moveTo>
                    <a:pt x="0" y="1"/>
                  </a:moveTo>
                  <a:lnTo>
                    <a:pt x="0" y="4108"/>
                  </a:lnTo>
                  <a:lnTo>
                    <a:pt x="41803" y="4108"/>
                  </a:lnTo>
                  <a:lnTo>
                    <a:pt x="418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4"/>
            <p:cNvSpPr/>
            <p:nvPr/>
          </p:nvSpPr>
          <p:spPr>
            <a:xfrm>
              <a:off x="582114" y="2816286"/>
              <a:ext cx="139499" cy="131498"/>
            </a:xfrm>
            <a:custGeom>
              <a:rect b="b" l="l" r="r" t="t"/>
              <a:pathLst>
                <a:path extrusionOk="0" h="4109" w="4359">
                  <a:moveTo>
                    <a:pt x="1" y="1"/>
                  </a:moveTo>
                  <a:lnTo>
                    <a:pt x="1" y="4108"/>
                  </a:lnTo>
                  <a:lnTo>
                    <a:pt x="4358" y="4108"/>
                  </a:lnTo>
                  <a:lnTo>
                    <a:pt x="4358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4"/>
            <p:cNvSpPr/>
            <p:nvPr/>
          </p:nvSpPr>
          <p:spPr>
            <a:xfrm>
              <a:off x="8756420" y="3632754"/>
              <a:ext cx="142155" cy="131882"/>
            </a:xfrm>
            <a:custGeom>
              <a:rect b="b" l="l" r="r" t="t"/>
              <a:pathLst>
                <a:path extrusionOk="0" h="4121" w="4442">
                  <a:moveTo>
                    <a:pt x="0" y="1"/>
                  </a:moveTo>
                  <a:lnTo>
                    <a:pt x="0" y="4120"/>
                  </a:lnTo>
                  <a:lnTo>
                    <a:pt x="4441" y="4120"/>
                  </a:lnTo>
                  <a:lnTo>
                    <a:pt x="4441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4"/>
            <p:cNvSpPr/>
            <p:nvPr/>
          </p:nvSpPr>
          <p:spPr>
            <a:xfrm>
              <a:off x="7790219" y="3360726"/>
              <a:ext cx="1353802" cy="131882"/>
            </a:xfrm>
            <a:custGeom>
              <a:rect b="b" l="l" r="r" t="t"/>
              <a:pathLst>
                <a:path extrusionOk="0" h="4121" w="42303">
                  <a:moveTo>
                    <a:pt x="0" y="1"/>
                  </a:moveTo>
                  <a:lnTo>
                    <a:pt x="0" y="4120"/>
                  </a:lnTo>
                  <a:lnTo>
                    <a:pt x="42303" y="4120"/>
                  </a:lnTo>
                  <a:lnTo>
                    <a:pt x="42303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14"/>
            <p:cNvSpPr/>
            <p:nvPr/>
          </p:nvSpPr>
          <p:spPr>
            <a:xfrm>
              <a:off x="6982098" y="2816286"/>
              <a:ext cx="1154938" cy="131498"/>
            </a:xfrm>
            <a:custGeom>
              <a:rect b="b" l="l" r="r" t="t"/>
              <a:pathLst>
                <a:path extrusionOk="0" h="4109" w="36089">
                  <a:moveTo>
                    <a:pt x="1" y="1"/>
                  </a:moveTo>
                  <a:lnTo>
                    <a:pt x="1" y="4108"/>
                  </a:lnTo>
                  <a:lnTo>
                    <a:pt x="36089" y="4108"/>
                  </a:lnTo>
                  <a:lnTo>
                    <a:pt x="36089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4"/>
            <p:cNvSpPr/>
            <p:nvPr/>
          </p:nvSpPr>
          <p:spPr>
            <a:xfrm>
              <a:off x="8279016" y="2816286"/>
              <a:ext cx="139883" cy="131498"/>
            </a:xfrm>
            <a:custGeom>
              <a:rect b="b" l="l" r="r" t="t"/>
              <a:pathLst>
                <a:path extrusionOk="0" h="4109" w="4371">
                  <a:moveTo>
                    <a:pt x="1" y="1"/>
                  </a:moveTo>
                  <a:lnTo>
                    <a:pt x="1" y="4108"/>
                  </a:lnTo>
                  <a:lnTo>
                    <a:pt x="4370" y="4108"/>
                  </a:lnTo>
                  <a:lnTo>
                    <a:pt x="4370" y="1"/>
                  </a:lnTo>
                  <a:close/>
                </a:path>
              </a:pathLst>
            </a:custGeom>
            <a:solidFill>
              <a:srgbClr val="FFFFFF">
                <a:alpha val="62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14"/>
          <p:cNvSpPr txBox="1"/>
          <p:nvPr>
            <p:ph type="ctrTitle"/>
          </p:nvPr>
        </p:nvSpPr>
        <p:spPr>
          <a:xfrm flipH="1">
            <a:off x="6355375" y="-142871"/>
            <a:ext cx="14358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3" name="Google Shape;183;p14"/>
          <p:cNvSpPr txBox="1"/>
          <p:nvPr>
            <p:ph idx="1" type="subTitle"/>
          </p:nvPr>
        </p:nvSpPr>
        <p:spPr>
          <a:xfrm flipH="1">
            <a:off x="6040625" y="1928650"/>
            <a:ext cx="20664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4" name="Google Shape;184;p14"/>
          <p:cNvSpPr txBox="1"/>
          <p:nvPr>
            <p:ph idx="2" type="ctrTitle"/>
          </p:nvPr>
        </p:nvSpPr>
        <p:spPr>
          <a:xfrm flipH="1">
            <a:off x="1037600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14"/>
          <p:cNvSpPr txBox="1"/>
          <p:nvPr>
            <p:ph idx="3" type="subTitle"/>
          </p:nvPr>
        </p:nvSpPr>
        <p:spPr>
          <a:xfrm flipH="1">
            <a:off x="1037000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6" name="Google Shape;186;p14"/>
          <p:cNvSpPr txBox="1"/>
          <p:nvPr>
            <p:ph idx="4" type="ctrTitle"/>
          </p:nvPr>
        </p:nvSpPr>
        <p:spPr>
          <a:xfrm flipH="1">
            <a:off x="3829056" y="-219071"/>
            <a:ext cx="14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14"/>
          <p:cNvSpPr txBox="1"/>
          <p:nvPr>
            <p:ph idx="5" type="subTitle"/>
          </p:nvPr>
        </p:nvSpPr>
        <p:spPr>
          <a:xfrm flipH="1">
            <a:off x="3539465" y="1928650"/>
            <a:ext cx="2067000" cy="4305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>
                <a:latin typeface="Anaheim"/>
                <a:ea typeface="Anaheim"/>
                <a:cs typeface="Anaheim"/>
                <a:sym typeface="Anaheim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None/>
              <a:defRPr sz="1400"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  <p:sp>
        <p:nvSpPr>
          <p:cNvPr id="188" name="Google Shape;188;p14"/>
          <p:cNvSpPr txBox="1"/>
          <p:nvPr>
            <p:ph idx="6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89" name="Google Shape;189;p14"/>
          <p:cNvSpPr txBox="1"/>
          <p:nvPr>
            <p:ph idx="7" type="ctrTitle"/>
          </p:nvPr>
        </p:nvSpPr>
        <p:spPr>
          <a:xfrm flipH="1">
            <a:off x="353911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0" name="Google Shape;190;p14"/>
          <p:cNvSpPr txBox="1"/>
          <p:nvPr>
            <p:ph idx="8" type="ctrTitle"/>
          </p:nvPr>
        </p:nvSpPr>
        <p:spPr>
          <a:xfrm flipH="1">
            <a:off x="6041962" y="1428754"/>
            <a:ext cx="2066400" cy="4305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2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/>
          <p:nvPr/>
        </p:nvSpPr>
        <p:spPr>
          <a:xfrm>
            <a:off x="0" y="1584850"/>
            <a:ext cx="4361919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"/>
          <p:cNvSpPr/>
          <p:nvPr/>
        </p:nvSpPr>
        <p:spPr>
          <a:xfrm>
            <a:off x="6076300" y="1584850"/>
            <a:ext cx="1243658" cy="241393"/>
          </a:xfrm>
          <a:custGeom>
            <a:rect b="b" l="l" r="r" t="t"/>
            <a:pathLst>
              <a:path extrusionOk="0" h="5847" w="19503">
                <a:moveTo>
                  <a:pt x="0" y="1"/>
                </a:moveTo>
                <a:lnTo>
                  <a:pt x="0" y="5847"/>
                </a:lnTo>
                <a:lnTo>
                  <a:pt x="19503" y="5847"/>
                </a:lnTo>
                <a:lnTo>
                  <a:pt x="1950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5"/>
          <p:cNvSpPr/>
          <p:nvPr/>
        </p:nvSpPr>
        <p:spPr>
          <a:xfrm>
            <a:off x="2172024" y="3002644"/>
            <a:ext cx="1243656" cy="240911"/>
          </a:xfrm>
          <a:custGeom>
            <a:rect b="b" l="l" r="r" t="t"/>
            <a:pathLst>
              <a:path extrusionOk="0" h="5847" w="30184">
                <a:moveTo>
                  <a:pt x="1" y="0"/>
                </a:moveTo>
                <a:lnTo>
                  <a:pt x="1" y="5846"/>
                </a:lnTo>
                <a:lnTo>
                  <a:pt x="30183" y="5846"/>
                </a:lnTo>
                <a:lnTo>
                  <a:pt x="30183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667250" y="3002650"/>
            <a:ext cx="4476882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"/>
          <p:cNvSpPr/>
          <p:nvPr/>
        </p:nvSpPr>
        <p:spPr>
          <a:xfrm>
            <a:off x="4552950" y="1584850"/>
            <a:ext cx="134246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5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98" name="Google Shape;198;p15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199" name="Google Shape;199;p15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0" name="Google Shape;200;p15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1" name="Google Shape;201;p15"/>
          <p:cNvSpPr txBox="1"/>
          <p:nvPr>
            <p:ph idx="4" type="ctrTitle"/>
          </p:nvPr>
        </p:nvSpPr>
        <p:spPr>
          <a:xfrm flipH="1">
            <a:off x="2189796" y="3103412"/>
            <a:ext cx="2163900" cy="5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  <a:defRPr sz="18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2" name="Google Shape;202;p15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3" name="Google Shape;203;p15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4" name="Google Shape;204;p15"/>
          <p:cNvSpPr txBox="1"/>
          <p:nvPr>
            <p:ph idx="7" type="subTitle"/>
          </p:nvPr>
        </p:nvSpPr>
        <p:spPr>
          <a:xfrm flipH="1">
            <a:off x="2189801" y="3572262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  <p:sp>
        <p:nvSpPr>
          <p:cNvPr id="205" name="Google Shape;205;p15"/>
          <p:cNvSpPr txBox="1"/>
          <p:nvPr>
            <p:ph idx="8" type="ctrTitle"/>
          </p:nvPr>
        </p:nvSpPr>
        <p:spPr>
          <a:xfrm flipH="1">
            <a:off x="4811675" y="3258338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500"/>
              <a:buNone/>
              <a:defRPr b="1" sz="3500"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06" name="Google Shape;206;p15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Overpass Mono"/>
              <a:buNone/>
              <a:defRPr b="1" sz="22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CUSTOM_6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"/>
          <p:cNvSpPr txBox="1"/>
          <p:nvPr>
            <p:ph type="ctrTitle"/>
          </p:nvPr>
        </p:nvSpPr>
        <p:spPr>
          <a:xfrm flipH="1">
            <a:off x="2266008" y="1775350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9" name="Google Shape;209;p16"/>
          <p:cNvSpPr txBox="1"/>
          <p:nvPr>
            <p:ph idx="2" type="ctrTitle"/>
          </p:nvPr>
        </p:nvSpPr>
        <p:spPr>
          <a:xfrm flipH="1">
            <a:off x="4714188" y="1775427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16"/>
          <p:cNvSpPr txBox="1"/>
          <p:nvPr>
            <p:ph idx="1" type="subTitle"/>
          </p:nvPr>
        </p:nvSpPr>
        <p:spPr>
          <a:xfrm flipH="1">
            <a:off x="4714175" y="2208199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6"/>
          <p:cNvSpPr txBox="1"/>
          <p:nvPr>
            <p:ph idx="3" type="ctrTitle"/>
          </p:nvPr>
        </p:nvSpPr>
        <p:spPr>
          <a:xfrm flipH="1">
            <a:off x="2266001" y="3155675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2" name="Google Shape;212;p16"/>
          <p:cNvSpPr txBox="1"/>
          <p:nvPr>
            <p:ph idx="4" type="subTitle"/>
          </p:nvPr>
        </p:nvSpPr>
        <p:spPr>
          <a:xfrm flipH="1">
            <a:off x="2266000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3" name="Google Shape;213;p16"/>
          <p:cNvSpPr txBox="1"/>
          <p:nvPr>
            <p:ph idx="5" type="ctrTitle"/>
          </p:nvPr>
        </p:nvSpPr>
        <p:spPr>
          <a:xfrm flipH="1">
            <a:off x="4714200" y="3155754"/>
            <a:ext cx="2163900" cy="3567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4" name="Google Shape;214;p16"/>
          <p:cNvSpPr txBox="1"/>
          <p:nvPr>
            <p:ph idx="6" type="subTitle"/>
          </p:nvPr>
        </p:nvSpPr>
        <p:spPr>
          <a:xfrm flipH="1">
            <a:off x="4714175" y="3585925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5" name="Google Shape;215;p16"/>
          <p:cNvSpPr txBox="1"/>
          <p:nvPr>
            <p:ph idx="7"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6" name="Google Shape;216;p16"/>
          <p:cNvSpPr txBox="1"/>
          <p:nvPr>
            <p:ph idx="8" type="subTitle"/>
          </p:nvPr>
        </p:nvSpPr>
        <p:spPr>
          <a:xfrm flipH="1">
            <a:off x="2266008" y="2208197"/>
            <a:ext cx="2163900" cy="4131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6200875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"/>
          <p:cNvSpPr txBox="1"/>
          <p:nvPr>
            <p:ph idx="1" type="body"/>
          </p:nvPr>
        </p:nvSpPr>
        <p:spPr>
          <a:xfrm>
            <a:off x="5438700" y="1973025"/>
            <a:ext cx="31242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 algn="r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 algn="r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 algn="r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220" name="Google Shape;220;p17"/>
          <p:cNvSpPr txBox="1"/>
          <p:nvPr>
            <p:ph type="title"/>
          </p:nvPr>
        </p:nvSpPr>
        <p:spPr>
          <a:xfrm>
            <a:off x="5438775" y="1168325"/>
            <a:ext cx="31242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21" name="Google Shape;221;p17"/>
          <p:cNvSpPr/>
          <p:nvPr/>
        </p:nvSpPr>
        <p:spPr>
          <a:xfrm>
            <a:off x="8318280" y="5018272"/>
            <a:ext cx="825726" cy="125232"/>
          </a:xfrm>
          <a:custGeom>
            <a:rect b="b" l="l" r="r" t="t"/>
            <a:pathLst>
              <a:path extrusionOk="0" h="2335" w="15396">
                <a:moveTo>
                  <a:pt x="1" y="1"/>
                </a:moveTo>
                <a:lnTo>
                  <a:pt x="1" y="2335"/>
                </a:lnTo>
                <a:lnTo>
                  <a:pt x="15395" y="2335"/>
                </a:lnTo>
                <a:lnTo>
                  <a:pt x="1539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7"/>
          <p:cNvSpPr/>
          <p:nvPr/>
        </p:nvSpPr>
        <p:spPr>
          <a:xfrm>
            <a:off x="6473454" y="5018272"/>
            <a:ext cx="1685830" cy="125232"/>
          </a:xfrm>
          <a:custGeom>
            <a:rect b="b" l="l" r="r" t="t"/>
            <a:pathLst>
              <a:path extrusionOk="0" h="2335" w="31433">
                <a:moveTo>
                  <a:pt x="0" y="1"/>
                </a:moveTo>
                <a:lnTo>
                  <a:pt x="0" y="2335"/>
                </a:lnTo>
                <a:lnTo>
                  <a:pt x="31433" y="2335"/>
                </a:lnTo>
                <a:lnTo>
                  <a:pt x="3143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6031569" y="4810127"/>
            <a:ext cx="2520459" cy="125875"/>
          </a:xfrm>
          <a:custGeom>
            <a:rect b="b" l="l" r="r" t="t"/>
            <a:pathLst>
              <a:path extrusionOk="0" h="2347" w="46995">
                <a:moveTo>
                  <a:pt x="0" y="1"/>
                </a:moveTo>
                <a:lnTo>
                  <a:pt x="0" y="2346"/>
                </a:lnTo>
                <a:lnTo>
                  <a:pt x="46994" y="2346"/>
                </a:lnTo>
                <a:lnTo>
                  <a:pt x="469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5564744" y="4810127"/>
            <a:ext cx="285486" cy="125875"/>
          </a:xfrm>
          <a:custGeom>
            <a:rect b="b" l="l" r="r" t="t"/>
            <a:pathLst>
              <a:path extrusionOk="0" h="2347" w="5323">
                <a:moveTo>
                  <a:pt x="1" y="1"/>
                </a:moveTo>
                <a:lnTo>
                  <a:pt x="1" y="2346"/>
                </a:lnTo>
                <a:lnTo>
                  <a:pt x="5323" y="2346"/>
                </a:lnTo>
                <a:lnTo>
                  <a:pt x="532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4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8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8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8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"/>
          <p:cNvSpPr/>
          <p:nvPr/>
        </p:nvSpPr>
        <p:spPr>
          <a:xfrm flipH="1">
            <a:off x="1299983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8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8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8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8"/>
          <p:cNvSpPr/>
          <p:nvPr/>
        </p:nvSpPr>
        <p:spPr>
          <a:xfrm>
            <a:off x="2094075" y="1123150"/>
            <a:ext cx="4955589" cy="4020450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5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9"/>
          <p:cNvSpPr/>
          <p:nvPr/>
        </p:nvSpPr>
        <p:spPr>
          <a:xfrm>
            <a:off x="1817725" y="0"/>
            <a:ext cx="7326300" cy="390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9"/>
          <p:cNvSpPr txBox="1"/>
          <p:nvPr>
            <p:ph idx="1" type="body"/>
          </p:nvPr>
        </p:nvSpPr>
        <p:spPr>
          <a:xfrm>
            <a:off x="4579525" y="2388200"/>
            <a:ext cx="393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23850" lvl="2" marL="1371600" rtl="0">
              <a:spcBef>
                <a:spcPts val="160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 rtl="0">
              <a:spcBef>
                <a:spcPts val="1600"/>
              </a:spcBef>
              <a:spcAft>
                <a:spcPts val="0"/>
              </a:spcAft>
              <a:buSzPts val="15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1150" lvl="6" marL="3200400" rtl="0">
              <a:spcBef>
                <a:spcPts val="1600"/>
              </a:spcBef>
              <a:spcAft>
                <a:spcPts val="0"/>
              </a:spcAft>
              <a:buSzPts val="1300"/>
              <a:buChar char="●"/>
              <a:defRPr/>
            </a:lvl7pPr>
            <a:lvl8pPr indent="-311150" lvl="7" marL="3657600" rtl="0">
              <a:spcBef>
                <a:spcPts val="1600"/>
              </a:spcBef>
              <a:spcAft>
                <a:spcPts val="0"/>
              </a:spcAft>
              <a:buSzPts val="13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1" name="Google Shape;241;p19"/>
          <p:cNvSpPr txBox="1"/>
          <p:nvPr>
            <p:ph type="title"/>
          </p:nvPr>
        </p:nvSpPr>
        <p:spPr>
          <a:xfrm>
            <a:off x="4579531" y="1714800"/>
            <a:ext cx="3963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242" name="Google Shape;242;p19"/>
          <p:cNvSpPr/>
          <p:nvPr/>
        </p:nvSpPr>
        <p:spPr>
          <a:xfrm>
            <a:off x="0" y="2156637"/>
            <a:ext cx="2107897" cy="128764"/>
          </a:xfrm>
          <a:custGeom>
            <a:rect b="b" l="l" r="r" t="t"/>
            <a:pathLst>
              <a:path extrusionOk="0" h="8298" w="135840">
                <a:moveTo>
                  <a:pt x="1" y="1"/>
                </a:moveTo>
                <a:lnTo>
                  <a:pt x="1" y="8298"/>
                </a:lnTo>
                <a:lnTo>
                  <a:pt x="135840" y="8298"/>
                </a:lnTo>
                <a:lnTo>
                  <a:pt x="1358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9"/>
          <p:cNvSpPr/>
          <p:nvPr/>
        </p:nvSpPr>
        <p:spPr>
          <a:xfrm>
            <a:off x="2107970" y="2156637"/>
            <a:ext cx="1115538" cy="128764"/>
          </a:xfrm>
          <a:custGeom>
            <a:rect b="b" l="l" r="r" t="t"/>
            <a:pathLst>
              <a:path extrusionOk="0" h="8298" w="71889">
                <a:moveTo>
                  <a:pt x="1" y="1"/>
                </a:moveTo>
                <a:lnTo>
                  <a:pt x="1" y="8298"/>
                </a:lnTo>
                <a:lnTo>
                  <a:pt x="71889" y="8298"/>
                </a:lnTo>
                <a:lnTo>
                  <a:pt x="71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9"/>
          <p:cNvSpPr/>
          <p:nvPr/>
        </p:nvSpPr>
        <p:spPr>
          <a:xfrm>
            <a:off x="430892" y="2369856"/>
            <a:ext cx="1645026" cy="128764"/>
          </a:xfrm>
          <a:custGeom>
            <a:rect b="b" l="l" r="r" t="t"/>
            <a:pathLst>
              <a:path extrusionOk="0" h="8298" w="106011">
                <a:moveTo>
                  <a:pt x="1" y="1"/>
                </a:moveTo>
                <a:lnTo>
                  <a:pt x="1" y="8297"/>
                </a:lnTo>
                <a:lnTo>
                  <a:pt x="106011" y="8297"/>
                </a:lnTo>
                <a:lnTo>
                  <a:pt x="10601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9"/>
          <p:cNvSpPr/>
          <p:nvPr/>
        </p:nvSpPr>
        <p:spPr>
          <a:xfrm>
            <a:off x="1597826" y="2369856"/>
            <a:ext cx="478141" cy="128764"/>
          </a:xfrm>
          <a:custGeom>
            <a:rect b="b" l="l" r="r" t="t"/>
            <a:pathLst>
              <a:path extrusionOk="0" h="8298" w="30813">
                <a:moveTo>
                  <a:pt x="0" y="1"/>
                </a:moveTo>
                <a:lnTo>
                  <a:pt x="0" y="8297"/>
                </a:lnTo>
                <a:lnTo>
                  <a:pt x="30813" y="8297"/>
                </a:lnTo>
                <a:lnTo>
                  <a:pt x="3081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9"/>
          <p:cNvSpPr/>
          <p:nvPr/>
        </p:nvSpPr>
        <p:spPr>
          <a:xfrm>
            <a:off x="2665754" y="2369856"/>
            <a:ext cx="557777" cy="128764"/>
          </a:xfrm>
          <a:custGeom>
            <a:rect b="b" l="l" r="r" t="t"/>
            <a:pathLst>
              <a:path extrusionOk="0" h="8298" w="35945">
                <a:moveTo>
                  <a:pt x="1" y="1"/>
                </a:moveTo>
                <a:lnTo>
                  <a:pt x="1" y="8297"/>
                </a:lnTo>
                <a:lnTo>
                  <a:pt x="35945" y="8297"/>
                </a:lnTo>
                <a:lnTo>
                  <a:pt x="3594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"/>
          <p:cNvSpPr/>
          <p:nvPr/>
        </p:nvSpPr>
        <p:spPr>
          <a:xfrm>
            <a:off x="0" y="3222713"/>
            <a:ext cx="1472750" cy="128392"/>
          </a:xfrm>
          <a:custGeom>
            <a:rect b="b" l="l" r="r" t="t"/>
            <a:pathLst>
              <a:path extrusionOk="0" h="8274" w="94909">
                <a:moveTo>
                  <a:pt x="1" y="1"/>
                </a:moveTo>
                <a:lnTo>
                  <a:pt x="1" y="8274"/>
                </a:lnTo>
                <a:lnTo>
                  <a:pt x="94908" y="8274"/>
                </a:lnTo>
                <a:lnTo>
                  <a:pt x="949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9"/>
          <p:cNvSpPr/>
          <p:nvPr/>
        </p:nvSpPr>
        <p:spPr>
          <a:xfrm>
            <a:off x="2202118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"/>
          <p:cNvSpPr/>
          <p:nvPr/>
        </p:nvSpPr>
        <p:spPr>
          <a:xfrm>
            <a:off x="2406772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9"/>
          <p:cNvSpPr/>
          <p:nvPr/>
        </p:nvSpPr>
        <p:spPr>
          <a:xfrm>
            <a:off x="2061089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9"/>
          <p:cNvSpPr/>
          <p:nvPr/>
        </p:nvSpPr>
        <p:spPr>
          <a:xfrm>
            <a:off x="1856436" y="2796292"/>
            <a:ext cx="128376" cy="128749"/>
          </a:xfrm>
          <a:custGeom>
            <a:rect b="b" l="l" r="r" t="t"/>
            <a:pathLst>
              <a:path extrusionOk="0" h="8297" w="8273">
                <a:moveTo>
                  <a:pt x="0" y="0"/>
                </a:moveTo>
                <a:lnTo>
                  <a:pt x="0" y="8297"/>
                </a:lnTo>
                <a:lnTo>
                  <a:pt x="8273" y="8297"/>
                </a:lnTo>
                <a:lnTo>
                  <a:pt x="827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/>
          <p:nvPr/>
        </p:nvSpPr>
        <p:spPr>
          <a:xfrm>
            <a:off x="641505" y="2796292"/>
            <a:ext cx="128764" cy="128749"/>
          </a:xfrm>
          <a:custGeom>
            <a:rect b="b" l="l" r="r" t="t"/>
            <a:pathLst>
              <a:path extrusionOk="0" h="8297" w="8298">
                <a:moveTo>
                  <a:pt x="1" y="0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9"/>
          <p:cNvSpPr/>
          <p:nvPr/>
        </p:nvSpPr>
        <p:spPr>
          <a:xfrm>
            <a:off x="3094800" y="2583074"/>
            <a:ext cx="128749" cy="128764"/>
          </a:xfrm>
          <a:custGeom>
            <a:rect b="b" l="l" r="r" t="t"/>
            <a:pathLst>
              <a:path extrusionOk="0" h="8298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9"/>
          <p:cNvSpPr/>
          <p:nvPr/>
        </p:nvSpPr>
        <p:spPr>
          <a:xfrm>
            <a:off x="191634" y="2369856"/>
            <a:ext cx="128764" cy="128764"/>
          </a:xfrm>
          <a:custGeom>
            <a:rect b="b" l="l" r="r" t="t"/>
            <a:pathLst>
              <a:path extrusionOk="0" h="8298" w="8298">
                <a:moveTo>
                  <a:pt x="1" y="1"/>
                </a:moveTo>
                <a:lnTo>
                  <a:pt x="1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"/>
          <p:cNvSpPr/>
          <p:nvPr/>
        </p:nvSpPr>
        <p:spPr>
          <a:xfrm>
            <a:off x="1339573" y="3009138"/>
            <a:ext cx="1644653" cy="128749"/>
          </a:xfrm>
          <a:custGeom>
            <a:rect b="b" l="l" r="r" t="t"/>
            <a:pathLst>
              <a:path extrusionOk="0" h="8297" w="105987">
                <a:moveTo>
                  <a:pt x="1" y="0"/>
                </a:moveTo>
                <a:lnTo>
                  <a:pt x="1" y="8297"/>
                </a:lnTo>
                <a:lnTo>
                  <a:pt x="105987" y="8297"/>
                </a:lnTo>
                <a:lnTo>
                  <a:pt x="10598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9"/>
          <p:cNvSpPr/>
          <p:nvPr/>
        </p:nvSpPr>
        <p:spPr>
          <a:xfrm>
            <a:off x="1339573" y="3009138"/>
            <a:ext cx="478156" cy="128749"/>
          </a:xfrm>
          <a:custGeom>
            <a:rect b="b" l="l" r="r" t="t"/>
            <a:pathLst>
              <a:path extrusionOk="0" h="8297" w="30814">
                <a:moveTo>
                  <a:pt x="1" y="0"/>
                </a:moveTo>
                <a:lnTo>
                  <a:pt x="1" y="8297"/>
                </a:lnTo>
                <a:lnTo>
                  <a:pt x="30813" y="8297"/>
                </a:lnTo>
                <a:lnTo>
                  <a:pt x="3081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9"/>
          <p:cNvSpPr/>
          <p:nvPr/>
        </p:nvSpPr>
        <p:spPr>
          <a:xfrm>
            <a:off x="0" y="3009510"/>
            <a:ext cx="749775" cy="128376"/>
          </a:xfrm>
          <a:custGeom>
            <a:rect b="b" l="l" r="r" t="t"/>
            <a:pathLst>
              <a:path extrusionOk="0" h="8273" w="48318">
                <a:moveTo>
                  <a:pt x="1" y="0"/>
                </a:moveTo>
                <a:lnTo>
                  <a:pt x="1" y="8273"/>
                </a:lnTo>
                <a:lnTo>
                  <a:pt x="48318" y="8273"/>
                </a:lnTo>
                <a:lnTo>
                  <a:pt x="4831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9"/>
          <p:cNvSpPr/>
          <p:nvPr/>
        </p:nvSpPr>
        <p:spPr>
          <a:xfrm>
            <a:off x="1084687" y="3009138"/>
            <a:ext cx="128764" cy="128749"/>
          </a:xfrm>
          <a:custGeom>
            <a:rect b="b" l="l" r="r" t="t"/>
            <a:pathLst>
              <a:path extrusionOk="0" h="8297" w="8298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9"/>
          <p:cNvSpPr/>
          <p:nvPr/>
        </p:nvSpPr>
        <p:spPr>
          <a:xfrm>
            <a:off x="879662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9"/>
          <p:cNvSpPr/>
          <p:nvPr/>
        </p:nvSpPr>
        <p:spPr>
          <a:xfrm>
            <a:off x="533979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9"/>
          <p:cNvSpPr/>
          <p:nvPr/>
        </p:nvSpPr>
        <p:spPr>
          <a:xfrm>
            <a:off x="338622" y="3435558"/>
            <a:ext cx="128749" cy="128764"/>
          </a:xfrm>
          <a:custGeom>
            <a:rect b="b" l="l" r="r" t="t"/>
            <a:pathLst>
              <a:path extrusionOk="0" h="8298" w="8297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9"/>
          <p:cNvSpPr/>
          <p:nvPr/>
        </p:nvSpPr>
        <p:spPr>
          <a:xfrm>
            <a:off x="142891" y="3435558"/>
            <a:ext cx="128764" cy="128764"/>
          </a:xfrm>
          <a:custGeom>
            <a:rect b="b" l="l" r="r" t="t"/>
            <a:pathLst>
              <a:path extrusionOk="0" h="8298" w="8298">
                <a:moveTo>
                  <a:pt x="0" y="1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"/>
          <p:cNvSpPr/>
          <p:nvPr/>
        </p:nvSpPr>
        <p:spPr>
          <a:xfrm>
            <a:off x="3094800" y="3009138"/>
            <a:ext cx="128749" cy="128749"/>
          </a:xfrm>
          <a:custGeom>
            <a:rect b="b" l="l" r="r" t="t"/>
            <a:pathLst>
              <a:path extrusionOk="0" h="8297" w="8297">
                <a:moveTo>
                  <a:pt x="0" y="0"/>
                </a:moveTo>
                <a:lnTo>
                  <a:pt x="0" y="8297"/>
                </a:lnTo>
                <a:lnTo>
                  <a:pt x="8297" y="8297"/>
                </a:lnTo>
                <a:lnTo>
                  <a:pt x="8297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9"/>
          <p:cNvSpPr/>
          <p:nvPr/>
        </p:nvSpPr>
        <p:spPr>
          <a:xfrm>
            <a:off x="1676332" y="2583074"/>
            <a:ext cx="1314984" cy="128764"/>
          </a:xfrm>
          <a:custGeom>
            <a:rect b="b" l="l" r="r" t="t"/>
            <a:pathLst>
              <a:path extrusionOk="0" h="8298" w="84742">
                <a:moveTo>
                  <a:pt x="1" y="0"/>
                </a:moveTo>
                <a:lnTo>
                  <a:pt x="1" y="8297"/>
                </a:lnTo>
                <a:lnTo>
                  <a:pt x="84741" y="8297"/>
                </a:lnTo>
                <a:lnTo>
                  <a:pt x="8474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19"/>
          <p:cNvSpPr/>
          <p:nvPr/>
        </p:nvSpPr>
        <p:spPr>
          <a:xfrm>
            <a:off x="2267232" y="2796292"/>
            <a:ext cx="956281" cy="128749"/>
          </a:xfrm>
          <a:custGeom>
            <a:rect b="b" l="l" r="r" t="t"/>
            <a:pathLst>
              <a:path extrusionOk="0" h="8297" w="61626">
                <a:moveTo>
                  <a:pt x="1" y="0"/>
                </a:moveTo>
                <a:lnTo>
                  <a:pt x="1" y="8297"/>
                </a:lnTo>
                <a:lnTo>
                  <a:pt x="61626" y="8297"/>
                </a:lnTo>
                <a:lnTo>
                  <a:pt x="61626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9"/>
          <p:cNvSpPr/>
          <p:nvPr/>
        </p:nvSpPr>
        <p:spPr>
          <a:xfrm>
            <a:off x="641505" y="2796292"/>
            <a:ext cx="896384" cy="128749"/>
          </a:xfrm>
          <a:custGeom>
            <a:rect b="b" l="l" r="r" t="t"/>
            <a:pathLst>
              <a:path extrusionOk="0" h="8297" w="57766">
                <a:moveTo>
                  <a:pt x="1" y="0"/>
                </a:moveTo>
                <a:lnTo>
                  <a:pt x="1" y="8297"/>
                </a:lnTo>
                <a:lnTo>
                  <a:pt x="57765" y="8297"/>
                </a:lnTo>
                <a:lnTo>
                  <a:pt x="57765" y="0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"/>
          <p:cNvSpPr/>
          <p:nvPr/>
        </p:nvSpPr>
        <p:spPr>
          <a:xfrm>
            <a:off x="0" y="2796292"/>
            <a:ext cx="449495" cy="128749"/>
          </a:xfrm>
          <a:custGeom>
            <a:rect b="b" l="l" r="r" t="t"/>
            <a:pathLst>
              <a:path extrusionOk="0" h="8297" w="28967">
                <a:moveTo>
                  <a:pt x="1" y="0"/>
                </a:moveTo>
                <a:lnTo>
                  <a:pt x="1" y="8297"/>
                </a:lnTo>
                <a:lnTo>
                  <a:pt x="28967" y="8297"/>
                </a:lnTo>
                <a:lnTo>
                  <a:pt x="28967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9"/>
          <p:cNvSpPr/>
          <p:nvPr/>
        </p:nvSpPr>
        <p:spPr>
          <a:xfrm>
            <a:off x="1676332" y="3222340"/>
            <a:ext cx="1547157" cy="128764"/>
          </a:xfrm>
          <a:custGeom>
            <a:rect b="b" l="l" r="r" t="t"/>
            <a:pathLst>
              <a:path extrusionOk="0" h="8298" w="99704">
                <a:moveTo>
                  <a:pt x="1" y="1"/>
                </a:moveTo>
                <a:lnTo>
                  <a:pt x="1" y="8298"/>
                </a:lnTo>
                <a:lnTo>
                  <a:pt x="99704" y="8298"/>
                </a:lnTo>
                <a:lnTo>
                  <a:pt x="99704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9"/>
          <p:cNvSpPr/>
          <p:nvPr/>
        </p:nvSpPr>
        <p:spPr>
          <a:xfrm>
            <a:off x="2522506" y="3435558"/>
            <a:ext cx="701019" cy="128764"/>
          </a:xfrm>
          <a:custGeom>
            <a:rect b="b" l="l" r="r" t="t"/>
            <a:pathLst>
              <a:path extrusionOk="0" h="8298" w="45176">
                <a:moveTo>
                  <a:pt x="0" y="1"/>
                </a:moveTo>
                <a:lnTo>
                  <a:pt x="0" y="8297"/>
                </a:lnTo>
                <a:lnTo>
                  <a:pt x="45176" y="8297"/>
                </a:lnTo>
                <a:lnTo>
                  <a:pt x="4517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9"/>
          <p:cNvSpPr/>
          <p:nvPr/>
        </p:nvSpPr>
        <p:spPr>
          <a:xfrm>
            <a:off x="0" y="2583074"/>
            <a:ext cx="1277773" cy="128764"/>
          </a:xfrm>
          <a:custGeom>
            <a:rect b="b" l="l" r="r" t="t"/>
            <a:pathLst>
              <a:path extrusionOk="0" h="8298" w="82344">
                <a:moveTo>
                  <a:pt x="1" y="0"/>
                </a:moveTo>
                <a:lnTo>
                  <a:pt x="1" y="8297"/>
                </a:lnTo>
                <a:lnTo>
                  <a:pt x="82343" y="8297"/>
                </a:lnTo>
                <a:lnTo>
                  <a:pt x="82343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9"/>
          <p:cNvSpPr/>
          <p:nvPr/>
        </p:nvSpPr>
        <p:spPr>
          <a:xfrm>
            <a:off x="812313" y="3435558"/>
            <a:ext cx="1562783" cy="128764"/>
          </a:xfrm>
          <a:custGeom>
            <a:rect b="b" l="l" r="r" t="t"/>
            <a:pathLst>
              <a:path extrusionOk="0" h="8298" w="100711">
                <a:moveTo>
                  <a:pt x="0" y="1"/>
                </a:moveTo>
                <a:lnTo>
                  <a:pt x="0" y="8297"/>
                </a:lnTo>
                <a:lnTo>
                  <a:pt x="100710" y="8297"/>
                </a:lnTo>
                <a:lnTo>
                  <a:pt x="10071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"/>
          <p:cNvSpPr/>
          <p:nvPr/>
        </p:nvSpPr>
        <p:spPr>
          <a:xfrm>
            <a:off x="3223538" y="1474200"/>
            <a:ext cx="1086520" cy="2772465"/>
          </a:xfrm>
          <a:custGeom>
            <a:rect b="b" l="l" r="r" t="t"/>
            <a:pathLst>
              <a:path extrusionOk="0" h="178667" w="70019">
                <a:moveTo>
                  <a:pt x="1" y="1"/>
                </a:moveTo>
                <a:lnTo>
                  <a:pt x="1" y="22085"/>
                </a:lnTo>
                <a:lnTo>
                  <a:pt x="7434" y="22085"/>
                </a:lnTo>
                <a:cubicBezTo>
                  <a:pt x="22133" y="22637"/>
                  <a:pt x="29495" y="30574"/>
                  <a:pt x="29495" y="45848"/>
                </a:cubicBezTo>
                <a:lnTo>
                  <a:pt x="29495" y="60259"/>
                </a:lnTo>
                <a:cubicBezTo>
                  <a:pt x="29495" y="76397"/>
                  <a:pt x="35082" y="85941"/>
                  <a:pt x="46256" y="88914"/>
                </a:cubicBezTo>
                <a:lnTo>
                  <a:pt x="46256" y="89753"/>
                </a:lnTo>
                <a:cubicBezTo>
                  <a:pt x="35082" y="92727"/>
                  <a:pt x="29495" y="102270"/>
                  <a:pt x="29495" y="118408"/>
                </a:cubicBezTo>
                <a:lnTo>
                  <a:pt x="29495" y="132843"/>
                </a:lnTo>
                <a:cubicBezTo>
                  <a:pt x="29495" y="148405"/>
                  <a:pt x="22133" y="156390"/>
                  <a:pt x="7434" y="156822"/>
                </a:cubicBezTo>
                <a:lnTo>
                  <a:pt x="1" y="156822"/>
                </a:lnTo>
                <a:lnTo>
                  <a:pt x="1" y="178666"/>
                </a:lnTo>
                <a:lnTo>
                  <a:pt x="7434" y="178666"/>
                </a:lnTo>
                <a:cubicBezTo>
                  <a:pt x="21869" y="178379"/>
                  <a:pt x="33259" y="174038"/>
                  <a:pt x="41604" y="165622"/>
                </a:cubicBezTo>
                <a:cubicBezTo>
                  <a:pt x="49948" y="157205"/>
                  <a:pt x="54121" y="145072"/>
                  <a:pt x="54121" y="129222"/>
                </a:cubicBezTo>
                <a:lnTo>
                  <a:pt x="54121" y="115866"/>
                </a:lnTo>
                <a:cubicBezTo>
                  <a:pt x="54121" y="111046"/>
                  <a:pt x="55032" y="107234"/>
                  <a:pt x="56878" y="104404"/>
                </a:cubicBezTo>
                <a:cubicBezTo>
                  <a:pt x="58701" y="101575"/>
                  <a:pt x="61266" y="100160"/>
                  <a:pt x="64503" y="100160"/>
                </a:cubicBezTo>
                <a:lnTo>
                  <a:pt x="70019" y="100160"/>
                </a:lnTo>
                <a:lnTo>
                  <a:pt x="70019" y="78315"/>
                </a:lnTo>
                <a:lnTo>
                  <a:pt x="64503" y="78315"/>
                </a:lnTo>
                <a:cubicBezTo>
                  <a:pt x="61266" y="78315"/>
                  <a:pt x="58701" y="76901"/>
                  <a:pt x="56878" y="74071"/>
                </a:cubicBezTo>
                <a:cubicBezTo>
                  <a:pt x="55032" y="71242"/>
                  <a:pt x="54121" y="67405"/>
                  <a:pt x="54121" y="62609"/>
                </a:cubicBezTo>
                <a:lnTo>
                  <a:pt x="54121" y="49661"/>
                </a:lnTo>
                <a:cubicBezTo>
                  <a:pt x="54121" y="33667"/>
                  <a:pt x="49972" y="21510"/>
                  <a:pt x="41700" y="13165"/>
                </a:cubicBezTo>
                <a:cubicBezTo>
                  <a:pt x="33427" y="4821"/>
                  <a:pt x="22013" y="433"/>
                  <a:pt x="7434" y="1"/>
                </a:cubicBez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9"/>
          <p:cNvSpPr/>
          <p:nvPr/>
        </p:nvSpPr>
        <p:spPr>
          <a:xfrm>
            <a:off x="-12" y="4446900"/>
            <a:ext cx="1086600" cy="696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8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/>
          <p:nvPr/>
        </p:nvSpPr>
        <p:spPr>
          <a:xfrm>
            <a:off x="5445850" y="1359975"/>
            <a:ext cx="3697248" cy="1208576"/>
          </a:xfrm>
          <a:custGeom>
            <a:rect b="b" l="l" r="r" t="t"/>
            <a:pathLst>
              <a:path extrusionOk="0" h="37768" w="115539">
                <a:moveTo>
                  <a:pt x="1" y="0"/>
                </a:moveTo>
                <a:lnTo>
                  <a:pt x="115539" y="0"/>
                </a:lnTo>
                <a:lnTo>
                  <a:pt x="115539" y="37767"/>
                </a:lnTo>
                <a:lnTo>
                  <a:pt x="1" y="3776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-899" y="2568525"/>
            <a:ext cx="3697248" cy="1208544"/>
          </a:xfrm>
          <a:custGeom>
            <a:rect b="b" l="l" r="r" t="t"/>
            <a:pathLst>
              <a:path extrusionOk="0" h="37767" w="115539">
                <a:moveTo>
                  <a:pt x="0" y="0"/>
                </a:moveTo>
                <a:lnTo>
                  <a:pt x="115538" y="0"/>
                </a:lnTo>
                <a:lnTo>
                  <a:pt x="115538" y="37767"/>
                </a:lnTo>
                <a:lnTo>
                  <a:pt x="0" y="3776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/>
          <p:nvPr/>
        </p:nvSpPr>
        <p:spPr>
          <a:xfrm>
            <a:off x="-905" y="-3217"/>
            <a:ext cx="3697248" cy="357024"/>
          </a:xfrm>
          <a:custGeom>
            <a:rect b="b" l="l" r="r" t="t"/>
            <a:pathLst>
              <a:path extrusionOk="0" h="11157" w="115539">
                <a:moveTo>
                  <a:pt x="0" y="0"/>
                </a:moveTo>
                <a:lnTo>
                  <a:pt x="115538" y="0"/>
                </a:lnTo>
                <a:lnTo>
                  <a:pt x="115538" y="11156"/>
                </a:lnTo>
                <a:lnTo>
                  <a:pt x="0" y="11156"/>
                </a:lnTo>
                <a:close/>
              </a:path>
            </a:pathLst>
          </a:custGeom>
          <a:solidFill>
            <a:srgbClr val="FFFFFF">
              <a:alpha val="188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0"/>
          <p:cNvSpPr/>
          <p:nvPr/>
        </p:nvSpPr>
        <p:spPr>
          <a:xfrm>
            <a:off x="-905" y="3584623"/>
            <a:ext cx="417216" cy="384864"/>
          </a:xfrm>
          <a:custGeom>
            <a:rect b="b" l="l" r="r" t="t"/>
            <a:pathLst>
              <a:path extrusionOk="0" h="12027" w="13038">
                <a:moveTo>
                  <a:pt x="0" y="1"/>
                </a:moveTo>
                <a:lnTo>
                  <a:pt x="13037" y="1"/>
                </a:lnTo>
                <a:lnTo>
                  <a:pt x="13037" y="12026"/>
                </a:lnTo>
                <a:lnTo>
                  <a:pt x="0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8017591" y="1161103"/>
            <a:ext cx="1125504" cy="384832"/>
          </a:xfrm>
          <a:custGeom>
            <a:rect b="b" l="l" r="r" t="t"/>
            <a:pathLst>
              <a:path extrusionOk="0" h="12026" w="35172">
                <a:moveTo>
                  <a:pt x="1" y="0"/>
                </a:moveTo>
                <a:lnTo>
                  <a:pt x="35172" y="0"/>
                </a:lnTo>
                <a:lnTo>
                  <a:pt x="35172" y="12026"/>
                </a:lnTo>
                <a:lnTo>
                  <a:pt x="1" y="12026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5626675" y="1941426"/>
            <a:ext cx="2391600" cy="466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1" name="Google Shape;281;p20"/>
          <p:cNvSpPr txBox="1"/>
          <p:nvPr>
            <p:ph idx="2" type="subTitle"/>
          </p:nvPr>
        </p:nvSpPr>
        <p:spPr>
          <a:xfrm>
            <a:off x="1129300" y="3151101"/>
            <a:ext cx="2391600" cy="4683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282" name="Google Shape;282;p20"/>
          <p:cNvSpPr txBox="1"/>
          <p:nvPr>
            <p:ph type="title"/>
          </p:nvPr>
        </p:nvSpPr>
        <p:spPr>
          <a:xfrm>
            <a:off x="1125100" y="2794025"/>
            <a:ext cx="2395800" cy="2634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3" type="title"/>
          </p:nvPr>
        </p:nvSpPr>
        <p:spPr>
          <a:xfrm>
            <a:off x="5626675" y="1582550"/>
            <a:ext cx="2395800" cy="2652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!">
  <p:cSld name="CUSTOM_13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"/>
          <p:cNvSpPr/>
          <p:nvPr/>
        </p:nvSpPr>
        <p:spPr>
          <a:xfrm>
            <a:off x="0" y="4357775"/>
            <a:ext cx="6633906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1923700" y="0"/>
            <a:ext cx="7220221" cy="2724140"/>
          </a:xfrm>
          <a:custGeom>
            <a:rect b="b" l="l" r="r" t="t"/>
            <a:pathLst>
              <a:path extrusionOk="0" h="24170" w="52686">
                <a:moveTo>
                  <a:pt x="1" y="0"/>
                </a:moveTo>
                <a:lnTo>
                  <a:pt x="1" y="24170"/>
                </a:lnTo>
                <a:lnTo>
                  <a:pt x="52686" y="24170"/>
                </a:lnTo>
                <a:lnTo>
                  <a:pt x="5268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>
            <p:ph type="title"/>
          </p:nvPr>
        </p:nvSpPr>
        <p:spPr>
          <a:xfrm>
            <a:off x="2951850" y="700250"/>
            <a:ext cx="3240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43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3"/>
          <p:cNvSpPr txBox="1"/>
          <p:nvPr>
            <p:ph idx="1" type="subTitle"/>
          </p:nvPr>
        </p:nvSpPr>
        <p:spPr>
          <a:xfrm>
            <a:off x="2951850" y="1515875"/>
            <a:ext cx="3240300" cy="12084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3"/>
          <p:cNvSpPr txBox="1"/>
          <p:nvPr/>
        </p:nvSpPr>
        <p:spPr>
          <a:xfrm>
            <a:off x="2510100" y="3306950"/>
            <a:ext cx="4123800" cy="9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CREDITS: This presentation template was created by Slidesgo, incluiding icons by Flaticon, and infographics &amp; images by Freepik.</a:t>
            </a:r>
            <a:endParaRPr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3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3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s">
  <p:cSld name="CUSTOM_10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1"/>
          <p:cNvSpPr txBox="1"/>
          <p:nvPr>
            <p:ph idx="1" type="subTitle"/>
          </p:nvPr>
        </p:nvSpPr>
        <p:spPr>
          <a:xfrm flipH="1">
            <a:off x="720000" y="11323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Roboto"/>
              <a:buAutoNum type="arabicPeriod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 sz="12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 sz="12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 sz="1200"/>
            </a:lvl9pPr>
          </a:lstStyle>
          <a:p/>
        </p:txBody>
      </p:sp>
      <p:sp>
        <p:nvSpPr>
          <p:cNvPr id="286" name="Google Shape;286;p2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1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 txBox="1"/>
          <p:nvPr>
            <p:ph idx="1" type="subTitle"/>
          </p:nvPr>
        </p:nvSpPr>
        <p:spPr>
          <a:xfrm>
            <a:off x="6416724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2"/>
          <p:cNvSpPr txBox="1"/>
          <p:nvPr>
            <p:ph type="title"/>
          </p:nvPr>
        </p:nvSpPr>
        <p:spPr>
          <a:xfrm>
            <a:off x="6385849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0" name="Google Shape;290;p22"/>
          <p:cNvSpPr txBox="1"/>
          <p:nvPr>
            <p:ph idx="2" type="subTitle"/>
          </p:nvPr>
        </p:nvSpPr>
        <p:spPr>
          <a:xfrm>
            <a:off x="835225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2"/>
          <p:cNvSpPr txBox="1"/>
          <p:nvPr>
            <p:ph idx="3" type="title"/>
          </p:nvPr>
        </p:nvSpPr>
        <p:spPr>
          <a:xfrm>
            <a:off x="804350" y="17533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2" name="Google Shape;292;p22"/>
          <p:cNvSpPr txBox="1"/>
          <p:nvPr>
            <p:ph idx="4" type="subTitle"/>
          </p:nvPr>
        </p:nvSpPr>
        <p:spPr>
          <a:xfrm>
            <a:off x="3624150" y="22831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2"/>
          <p:cNvSpPr txBox="1"/>
          <p:nvPr>
            <p:ph idx="5" type="title"/>
          </p:nvPr>
        </p:nvSpPr>
        <p:spPr>
          <a:xfrm>
            <a:off x="3593246" y="17533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4" name="Google Shape;294;p22"/>
          <p:cNvSpPr txBox="1"/>
          <p:nvPr>
            <p:ph idx="6" type="subTitle"/>
          </p:nvPr>
        </p:nvSpPr>
        <p:spPr>
          <a:xfrm>
            <a:off x="6416724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22"/>
          <p:cNvSpPr txBox="1"/>
          <p:nvPr>
            <p:ph idx="7" type="title"/>
          </p:nvPr>
        </p:nvSpPr>
        <p:spPr>
          <a:xfrm>
            <a:off x="6385824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6" name="Google Shape;296;p22"/>
          <p:cNvSpPr txBox="1"/>
          <p:nvPr>
            <p:ph idx="8" type="subTitle"/>
          </p:nvPr>
        </p:nvSpPr>
        <p:spPr>
          <a:xfrm>
            <a:off x="835225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2"/>
          <p:cNvSpPr txBox="1"/>
          <p:nvPr>
            <p:ph idx="9" type="title"/>
          </p:nvPr>
        </p:nvSpPr>
        <p:spPr>
          <a:xfrm>
            <a:off x="804325" y="3296625"/>
            <a:ext cx="1957500" cy="5298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298" name="Google Shape;298;p22"/>
          <p:cNvSpPr txBox="1"/>
          <p:nvPr>
            <p:ph idx="13" type="subTitle"/>
          </p:nvPr>
        </p:nvSpPr>
        <p:spPr>
          <a:xfrm>
            <a:off x="3624150" y="3826425"/>
            <a:ext cx="1895700" cy="6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22"/>
          <p:cNvSpPr txBox="1"/>
          <p:nvPr>
            <p:ph idx="14" type="title"/>
          </p:nvPr>
        </p:nvSpPr>
        <p:spPr>
          <a:xfrm>
            <a:off x="3593246" y="3296625"/>
            <a:ext cx="1957500" cy="5298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Barlow Condensed ExtraBold"/>
              <a:buNone/>
              <a:defRPr sz="22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300" name="Google Shape;300;p22"/>
          <p:cNvSpPr txBox="1"/>
          <p:nvPr>
            <p:ph idx="1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1" name="Google Shape;301;p22"/>
          <p:cNvSpPr/>
          <p:nvPr/>
        </p:nvSpPr>
        <p:spPr>
          <a:xfrm flipH="1">
            <a:off x="-40" y="1952289"/>
            <a:ext cx="7790203" cy="131872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2"/>
          <p:cNvSpPr/>
          <p:nvPr/>
        </p:nvSpPr>
        <p:spPr>
          <a:xfrm flipH="1">
            <a:off x="933395" y="3495600"/>
            <a:ext cx="8210589" cy="131851"/>
          </a:xfrm>
          <a:custGeom>
            <a:rect b="b" l="l" r="r" t="t"/>
            <a:pathLst>
              <a:path extrusionOk="0" h="4121" w="42303">
                <a:moveTo>
                  <a:pt x="0" y="1"/>
                </a:moveTo>
                <a:lnTo>
                  <a:pt x="0" y="4120"/>
                </a:lnTo>
                <a:lnTo>
                  <a:pt x="42303" y="4120"/>
                </a:lnTo>
                <a:lnTo>
                  <a:pt x="4230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Percentages">
  <p:cSld name="CUSTOM_12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305" name="Google Shape;305;p23"/>
          <p:cNvSpPr txBox="1"/>
          <p:nvPr>
            <p:ph hasCustomPrompt="1" idx="2" type="title"/>
          </p:nvPr>
        </p:nvSpPr>
        <p:spPr>
          <a:xfrm>
            <a:off x="2201811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6" name="Google Shape;306;p23"/>
          <p:cNvSpPr txBox="1"/>
          <p:nvPr>
            <p:ph hasCustomPrompt="1" idx="3" type="title"/>
          </p:nvPr>
        </p:nvSpPr>
        <p:spPr>
          <a:xfrm>
            <a:off x="5332488" y="2233575"/>
            <a:ext cx="1609800" cy="58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  <p:sp>
        <p:nvSpPr>
          <p:cNvPr id="307" name="Google Shape;307;p23"/>
          <p:cNvSpPr/>
          <p:nvPr/>
        </p:nvSpPr>
        <p:spPr>
          <a:xfrm flipH="1">
            <a:off x="-11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3"/>
          <p:cNvSpPr/>
          <p:nvPr/>
        </p:nvSpPr>
        <p:spPr>
          <a:xfrm>
            <a:off x="8355575" y="4357775"/>
            <a:ext cx="788431" cy="785368"/>
          </a:xfrm>
          <a:custGeom>
            <a:rect b="b" l="l" r="r" t="t"/>
            <a:pathLst>
              <a:path extrusionOk="0" h="16396" w="17241">
                <a:moveTo>
                  <a:pt x="0" y="1"/>
                </a:moveTo>
                <a:lnTo>
                  <a:pt x="0" y="16396"/>
                </a:lnTo>
                <a:lnTo>
                  <a:pt x="17240" y="16396"/>
                </a:lnTo>
                <a:lnTo>
                  <a:pt x="17240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3"/>
          <p:cNvSpPr/>
          <p:nvPr/>
        </p:nvSpPr>
        <p:spPr>
          <a:xfrm flipH="1">
            <a:off x="7353292" y="4786292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mall numbers">
  <p:cSld name="CUSTOM_15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4"/>
          <p:cNvSpPr txBox="1"/>
          <p:nvPr>
            <p:ph idx="1" type="subTitle"/>
          </p:nvPr>
        </p:nvSpPr>
        <p:spPr>
          <a:xfrm>
            <a:off x="3423600" y="1473000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24"/>
          <p:cNvSpPr txBox="1"/>
          <p:nvPr>
            <p:ph hasCustomPrompt="1" type="title"/>
          </p:nvPr>
        </p:nvSpPr>
        <p:spPr>
          <a:xfrm>
            <a:off x="3423750" y="934700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3" name="Google Shape;313;p24"/>
          <p:cNvSpPr txBox="1"/>
          <p:nvPr>
            <p:ph idx="2" type="subTitle"/>
          </p:nvPr>
        </p:nvSpPr>
        <p:spPr>
          <a:xfrm>
            <a:off x="3423600" y="2688513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24"/>
          <p:cNvSpPr txBox="1"/>
          <p:nvPr>
            <p:ph hasCustomPrompt="1" idx="3" type="title"/>
          </p:nvPr>
        </p:nvSpPr>
        <p:spPr>
          <a:xfrm>
            <a:off x="3423750" y="2150202"/>
            <a:ext cx="2296500" cy="457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5" name="Google Shape;315;p24"/>
          <p:cNvSpPr txBox="1"/>
          <p:nvPr>
            <p:ph idx="4" type="subTitle"/>
          </p:nvPr>
        </p:nvSpPr>
        <p:spPr>
          <a:xfrm>
            <a:off x="3423750" y="3904025"/>
            <a:ext cx="2296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4"/>
          <p:cNvSpPr txBox="1"/>
          <p:nvPr>
            <p:ph hasCustomPrompt="1" idx="5" type="title"/>
          </p:nvPr>
        </p:nvSpPr>
        <p:spPr>
          <a:xfrm>
            <a:off x="3423750" y="3365703"/>
            <a:ext cx="2296500" cy="4572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Font typeface="Barlow"/>
              <a:buNone/>
              <a:defRPr b="1" sz="2500"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r>
              <a:t>xx%</a:t>
            </a:r>
          </a:p>
        </p:txBody>
      </p:sp>
      <p:sp>
        <p:nvSpPr>
          <p:cNvPr id="317" name="Google Shape;317;p24"/>
          <p:cNvSpPr/>
          <p:nvPr/>
        </p:nvSpPr>
        <p:spPr>
          <a:xfrm>
            <a:off x="7377200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4"/>
          <p:cNvSpPr/>
          <p:nvPr/>
        </p:nvSpPr>
        <p:spPr>
          <a:xfrm>
            <a:off x="3570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4"/>
          <p:cNvSpPr/>
          <p:nvPr/>
        </p:nvSpPr>
        <p:spPr>
          <a:xfrm>
            <a:off x="6810278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4"/>
          <p:cNvSpPr/>
          <p:nvPr/>
        </p:nvSpPr>
        <p:spPr>
          <a:xfrm>
            <a:off x="6896029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4"/>
          <p:cNvSpPr/>
          <p:nvPr/>
        </p:nvSpPr>
        <p:spPr>
          <a:xfrm>
            <a:off x="8105579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rgbClr val="FFFFFF">
              <a:alpha val="56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6739789" y="3268775"/>
            <a:ext cx="1104128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4"/>
          <p:cNvSpPr/>
          <p:nvPr/>
        </p:nvSpPr>
        <p:spPr>
          <a:xfrm>
            <a:off x="18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rgbClr val="FFFFFF">
              <a:alpha val="5019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4"/>
          <p:cNvSpPr/>
          <p:nvPr/>
        </p:nvSpPr>
        <p:spPr>
          <a:xfrm>
            <a:off x="1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4"/>
          <p:cNvSpPr/>
          <p:nvPr/>
        </p:nvSpPr>
        <p:spPr>
          <a:xfrm>
            <a:off x="1299972" y="1500450"/>
            <a:ext cx="490621" cy="356872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0" y="3268775"/>
            <a:ext cx="667651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960123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7173125" y="912516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4"/>
          <p:cNvSpPr/>
          <p:nvPr/>
        </p:nvSpPr>
        <p:spPr>
          <a:xfrm>
            <a:off x="7173125" y="2089940"/>
            <a:ext cx="1970757" cy="356858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"/>
          <p:cNvSpPr/>
          <p:nvPr/>
        </p:nvSpPr>
        <p:spPr>
          <a:xfrm>
            <a:off x="0" y="2089940"/>
            <a:ext cx="552969" cy="356858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4"/>
          <p:cNvSpPr/>
          <p:nvPr/>
        </p:nvSpPr>
        <p:spPr>
          <a:xfrm>
            <a:off x="8773245" y="1500456"/>
            <a:ext cx="370618" cy="356858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"/>
          <p:cNvSpPr/>
          <p:nvPr/>
        </p:nvSpPr>
        <p:spPr>
          <a:xfrm>
            <a:off x="8039723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4"/>
          <p:cNvSpPr/>
          <p:nvPr/>
        </p:nvSpPr>
        <p:spPr>
          <a:xfrm>
            <a:off x="7555951" y="3858262"/>
            <a:ext cx="1587922" cy="355315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0" y="4446202"/>
            <a:ext cx="1183740" cy="356858"/>
          </a:xfrm>
          <a:custGeom>
            <a:rect b="b" l="l" r="r" t="t"/>
            <a:pathLst>
              <a:path extrusionOk="0" h="2775" w="9205">
                <a:moveTo>
                  <a:pt x="1" y="1"/>
                </a:moveTo>
                <a:lnTo>
                  <a:pt x="1" y="2775"/>
                </a:lnTo>
                <a:lnTo>
                  <a:pt x="9204" y="2775"/>
                </a:lnTo>
                <a:lnTo>
                  <a:pt x="920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0" y="3858262"/>
            <a:ext cx="1970757" cy="355315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/>
          <p:nvPr/>
        </p:nvSpPr>
        <p:spPr>
          <a:xfrm>
            <a:off x="2325759" y="3858262"/>
            <a:ext cx="866747" cy="355315"/>
          </a:xfrm>
          <a:custGeom>
            <a:rect b="b" l="l" r="r" t="t"/>
            <a:pathLst>
              <a:path extrusionOk="0" h="2763" w="6740">
                <a:moveTo>
                  <a:pt x="1" y="1"/>
                </a:moveTo>
                <a:lnTo>
                  <a:pt x="1" y="2763"/>
                </a:lnTo>
                <a:lnTo>
                  <a:pt x="6739" y="2763"/>
                </a:lnTo>
                <a:lnTo>
                  <a:pt x="6739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0" y="2679300"/>
            <a:ext cx="148591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"/>
          <p:cNvSpPr/>
          <p:nvPr/>
        </p:nvSpPr>
        <p:spPr>
          <a:xfrm>
            <a:off x="896262" y="3268778"/>
            <a:ext cx="370618" cy="355443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0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4"/>
          <p:cNvSpPr/>
          <p:nvPr/>
        </p:nvSpPr>
        <p:spPr>
          <a:xfrm>
            <a:off x="359324" y="912525"/>
            <a:ext cx="1228595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395565" y="323033"/>
            <a:ext cx="2171240" cy="355315"/>
          </a:xfrm>
          <a:custGeom>
            <a:rect b="b" l="l" r="r" t="t"/>
            <a:pathLst>
              <a:path extrusionOk="0" h="2763" w="16884">
                <a:moveTo>
                  <a:pt x="1" y="0"/>
                </a:moveTo>
                <a:lnTo>
                  <a:pt x="1" y="2762"/>
                </a:lnTo>
                <a:lnTo>
                  <a:pt x="16884" y="2762"/>
                </a:lnTo>
                <a:lnTo>
                  <a:pt x="1688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"/>
          <p:cNvSpPr/>
          <p:nvPr/>
        </p:nvSpPr>
        <p:spPr>
          <a:xfrm>
            <a:off x="5729396" y="3858262"/>
            <a:ext cx="1600139" cy="355315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"/>
          <p:cNvSpPr/>
          <p:nvPr/>
        </p:nvSpPr>
        <p:spPr>
          <a:xfrm>
            <a:off x="1577072" y="4446200"/>
            <a:ext cx="3118770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7" name="Google Shape;87;p4"/>
          <p:cNvSpPr txBox="1"/>
          <p:nvPr>
            <p:ph hasCustomPrompt="1"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0"/>
              <a:buNone/>
              <a:defRPr sz="8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500"/>
              <a:buFont typeface="Overpass Mono"/>
              <a:buNone/>
              <a:defRPr b="1" sz="12500">
                <a:latin typeface="Overpass Mono"/>
                <a:ea typeface="Overpass Mono"/>
                <a:cs typeface="Overpass Mono"/>
                <a:sym typeface="Overpass Mono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/>
          <p:nvPr/>
        </p:nvSpPr>
        <p:spPr>
          <a:xfrm>
            <a:off x="0" y="1515825"/>
            <a:ext cx="2943127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5"/>
          <p:cNvSpPr txBox="1"/>
          <p:nvPr>
            <p:ph idx="1" type="body"/>
          </p:nvPr>
        </p:nvSpPr>
        <p:spPr>
          <a:xfrm>
            <a:off x="609499" y="1973025"/>
            <a:ext cx="3512700" cy="21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aleway SemiBold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2pPr>
            <a:lvl3pPr indent="-330200" lvl="2" marL="1371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3pPr>
            <a:lvl4pPr indent="-330200" lvl="3" marL="18288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4pPr>
            <a:lvl5pPr indent="-330200" lvl="4" marL="22860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5pPr>
            <a:lvl6pPr indent="-330200" lvl="5" marL="27432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■"/>
              <a:defRPr sz="1600"/>
            </a:lvl6pPr>
            <a:lvl7pPr indent="-330200" lvl="6" marL="32004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7pPr>
            <a:lvl8pPr indent="-330200" lvl="7" marL="3657600" rtl="0">
              <a:spcBef>
                <a:spcPts val="1600"/>
              </a:spcBef>
              <a:spcAft>
                <a:spcPts val="0"/>
              </a:spcAft>
              <a:buSzPts val="1600"/>
              <a:buFont typeface="Nunito Light"/>
              <a:buChar char="○"/>
              <a:defRPr sz="1600"/>
            </a:lvl8pPr>
            <a:lvl9pPr indent="-330200" lvl="8" marL="4114800" rtl="0">
              <a:spcBef>
                <a:spcPts val="1600"/>
              </a:spcBef>
              <a:spcAft>
                <a:spcPts val="1600"/>
              </a:spcAft>
              <a:buSzPts val="1600"/>
              <a:buFont typeface="Nunito Light"/>
              <a:buChar char="■"/>
              <a:defRPr sz="1600"/>
            </a:lvl9pPr>
          </a:lstStyle>
          <a:p/>
        </p:txBody>
      </p:sp>
      <p:sp>
        <p:nvSpPr>
          <p:cNvPr id="91" name="Google Shape;91;p5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94" name="Google Shape;94;p6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5" name="Google Shape;95;p6"/>
          <p:cNvSpPr txBox="1"/>
          <p:nvPr>
            <p:ph idx="2" type="title"/>
          </p:nvPr>
        </p:nvSpPr>
        <p:spPr>
          <a:xfrm>
            <a:off x="2646050" y="2523698"/>
            <a:ext cx="2481300" cy="524400"/>
          </a:xfrm>
          <a:prstGeom prst="rect">
            <a:avLst/>
          </a:prstGeom>
          <a:solidFill>
            <a:schemeClr val="dk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6" name="Google Shape;96;p6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7" name="Google Shape;97;p6"/>
          <p:cNvSpPr txBox="1"/>
          <p:nvPr>
            <p:ph idx="4" type="title"/>
          </p:nvPr>
        </p:nvSpPr>
        <p:spPr>
          <a:xfrm>
            <a:off x="5942650" y="2523676"/>
            <a:ext cx="2481300" cy="524400"/>
          </a:xfrm>
          <a:prstGeom prst="rect">
            <a:avLst/>
          </a:prstGeom>
          <a:solidFill>
            <a:schemeClr val="lt2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Barlow Condensed ExtraBold"/>
              <a:buNone/>
              <a:defRPr sz="2400">
                <a:solidFill>
                  <a:schemeClr val="lt1"/>
                </a:solidFill>
                <a:latin typeface="Barlow Condensed ExtraBold"/>
                <a:ea typeface="Barlow Condensed ExtraBold"/>
                <a:cs typeface="Barlow Condensed ExtraBold"/>
                <a:sym typeface="Barlow Condensed ExtraBold"/>
              </a:defRPr>
            </a:lvl9pPr>
          </a:lstStyle>
          <a:p/>
        </p:txBody>
      </p:sp>
      <p:sp>
        <p:nvSpPr>
          <p:cNvPr id="98" name="Google Shape;98;p6"/>
          <p:cNvSpPr/>
          <p:nvPr/>
        </p:nvSpPr>
        <p:spPr>
          <a:xfrm flipH="1">
            <a:off x="7772389" y="0"/>
            <a:ext cx="1371614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313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03" name="Google Shape;103;p8"/>
          <p:cNvSpPr txBox="1"/>
          <p:nvPr>
            <p:ph idx="1" type="subTitle"/>
          </p:nvPr>
        </p:nvSpPr>
        <p:spPr>
          <a:xfrm flipH="1">
            <a:off x="1456725" y="1617100"/>
            <a:ext cx="1960800" cy="103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8"/>
          <p:cNvSpPr/>
          <p:nvPr/>
        </p:nvSpPr>
        <p:spPr>
          <a:xfrm>
            <a:off x="0" y="2689849"/>
            <a:ext cx="2770896" cy="1033530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0" y="0"/>
            <a:ext cx="1278158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 principal">
  <p:cSld name="MAIN_POINT_1"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/>
          <p:nvPr/>
        </p:nvSpPr>
        <p:spPr>
          <a:xfrm flipH="1">
            <a:off x="27" y="323033"/>
            <a:ext cx="1183740" cy="355315"/>
          </a:xfrm>
          <a:custGeom>
            <a:rect b="b" l="l" r="r" t="t"/>
            <a:pathLst>
              <a:path extrusionOk="0" h="2763" w="9205">
                <a:moveTo>
                  <a:pt x="1" y="0"/>
                </a:moveTo>
                <a:lnTo>
                  <a:pt x="1" y="2762"/>
                </a:lnTo>
                <a:lnTo>
                  <a:pt x="9204" y="2762"/>
                </a:lnTo>
                <a:lnTo>
                  <a:pt x="9204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9"/>
          <p:cNvSpPr/>
          <p:nvPr/>
        </p:nvSpPr>
        <p:spPr>
          <a:xfrm flipH="1">
            <a:off x="3" y="912525"/>
            <a:ext cx="3076570" cy="355301"/>
          </a:xfrm>
          <a:custGeom>
            <a:rect b="b" l="l" r="r" t="t"/>
            <a:pathLst>
              <a:path extrusionOk="0" h="2763" w="15325">
                <a:moveTo>
                  <a:pt x="1" y="0"/>
                </a:moveTo>
                <a:lnTo>
                  <a:pt x="1" y="2762"/>
                </a:lnTo>
                <a:lnTo>
                  <a:pt x="15324" y="2762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9"/>
          <p:cNvSpPr/>
          <p:nvPr/>
        </p:nvSpPr>
        <p:spPr>
          <a:xfrm flipH="1">
            <a:off x="-4" y="2089950"/>
            <a:ext cx="1766704" cy="356851"/>
          </a:xfrm>
          <a:custGeom>
            <a:rect b="b" l="l" r="r" t="t"/>
            <a:pathLst>
              <a:path extrusionOk="0" h="2775" w="15325">
                <a:moveTo>
                  <a:pt x="1" y="0"/>
                </a:moveTo>
                <a:lnTo>
                  <a:pt x="1" y="2774"/>
                </a:lnTo>
                <a:lnTo>
                  <a:pt x="15324" y="2774"/>
                </a:lnTo>
                <a:lnTo>
                  <a:pt x="15324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9"/>
          <p:cNvSpPr/>
          <p:nvPr/>
        </p:nvSpPr>
        <p:spPr>
          <a:xfrm flipH="1">
            <a:off x="6715125" y="2089950"/>
            <a:ext cx="2071751" cy="356851"/>
          </a:xfrm>
          <a:custGeom>
            <a:rect b="b" l="l" r="r" t="t"/>
            <a:pathLst>
              <a:path extrusionOk="0" h="2775" w="4300">
                <a:moveTo>
                  <a:pt x="1" y="0"/>
                </a:moveTo>
                <a:lnTo>
                  <a:pt x="1" y="2774"/>
                </a:lnTo>
                <a:lnTo>
                  <a:pt x="4299" y="2774"/>
                </a:lnTo>
                <a:lnTo>
                  <a:pt x="4299" y="0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9"/>
          <p:cNvSpPr/>
          <p:nvPr/>
        </p:nvSpPr>
        <p:spPr>
          <a:xfrm flipH="1">
            <a:off x="1229469" y="1500450"/>
            <a:ext cx="1104154" cy="356872"/>
          </a:xfrm>
          <a:custGeom>
            <a:rect b="b" l="l" r="r" t="t"/>
            <a:pathLst>
              <a:path extrusionOk="0" h="2775" w="18027">
                <a:moveTo>
                  <a:pt x="0" y="0"/>
                </a:moveTo>
                <a:lnTo>
                  <a:pt x="0" y="2774"/>
                </a:lnTo>
                <a:lnTo>
                  <a:pt x="18026" y="2774"/>
                </a:lnTo>
                <a:lnTo>
                  <a:pt x="1802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"/>
          <p:cNvSpPr/>
          <p:nvPr/>
        </p:nvSpPr>
        <p:spPr>
          <a:xfrm flipH="1">
            <a:off x="66" y="2679300"/>
            <a:ext cx="2247805" cy="355450"/>
          </a:xfrm>
          <a:custGeom>
            <a:rect b="b" l="l" r="r" t="t"/>
            <a:pathLst>
              <a:path extrusionOk="0" h="2764" w="12872">
                <a:moveTo>
                  <a:pt x="1" y="1"/>
                </a:moveTo>
                <a:lnTo>
                  <a:pt x="1" y="2763"/>
                </a:lnTo>
                <a:lnTo>
                  <a:pt x="12871" y="2763"/>
                </a:lnTo>
                <a:lnTo>
                  <a:pt x="12871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9"/>
          <p:cNvSpPr/>
          <p:nvPr/>
        </p:nvSpPr>
        <p:spPr>
          <a:xfrm flipH="1">
            <a:off x="23" y="1500450"/>
            <a:ext cx="1038298" cy="356872"/>
          </a:xfrm>
          <a:custGeom>
            <a:rect b="b" l="l" r="r" t="t"/>
            <a:pathLst>
              <a:path extrusionOk="0" h="2775" w="2882">
                <a:moveTo>
                  <a:pt x="1" y="0"/>
                </a:moveTo>
                <a:lnTo>
                  <a:pt x="1" y="2774"/>
                </a:lnTo>
                <a:lnTo>
                  <a:pt x="2882" y="2774"/>
                </a:lnTo>
                <a:lnTo>
                  <a:pt x="288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 flipH="1">
            <a:off x="29" y="3268778"/>
            <a:ext cx="1104138" cy="355443"/>
          </a:xfrm>
          <a:custGeom>
            <a:rect b="b" l="l" r="r" t="t"/>
            <a:pathLst>
              <a:path extrusionOk="0" h="2764" w="8586">
                <a:moveTo>
                  <a:pt x="1" y="1"/>
                </a:moveTo>
                <a:lnTo>
                  <a:pt x="1" y="2763"/>
                </a:lnTo>
                <a:lnTo>
                  <a:pt x="8585" y="2763"/>
                </a:lnTo>
                <a:lnTo>
                  <a:pt x="8585" y="1"/>
                </a:lnTo>
                <a:close/>
              </a:path>
            </a:pathLst>
          </a:custGeom>
          <a:solidFill>
            <a:srgbClr val="FFFFFF">
              <a:alpha val="19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9"/>
          <p:cNvSpPr/>
          <p:nvPr/>
        </p:nvSpPr>
        <p:spPr>
          <a:xfrm flipH="1">
            <a:off x="1299941" y="3268775"/>
            <a:ext cx="490759" cy="355450"/>
          </a:xfrm>
          <a:custGeom>
            <a:rect b="b" l="l" r="r" t="t"/>
            <a:pathLst>
              <a:path extrusionOk="0" h="2764" w="18396">
                <a:moveTo>
                  <a:pt x="1" y="1"/>
                </a:moveTo>
                <a:lnTo>
                  <a:pt x="1" y="2763"/>
                </a:lnTo>
                <a:lnTo>
                  <a:pt x="18396" y="2763"/>
                </a:lnTo>
                <a:lnTo>
                  <a:pt x="18396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"/>
          <p:cNvSpPr/>
          <p:nvPr/>
        </p:nvSpPr>
        <p:spPr>
          <a:xfrm flipH="1">
            <a:off x="13" y="3858250"/>
            <a:ext cx="1457311" cy="355322"/>
          </a:xfrm>
          <a:custGeom>
            <a:rect b="b" l="l" r="r" t="t"/>
            <a:pathLst>
              <a:path extrusionOk="0" h="2763" w="12348">
                <a:moveTo>
                  <a:pt x="0" y="1"/>
                </a:moveTo>
                <a:lnTo>
                  <a:pt x="0" y="2763"/>
                </a:lnTo>
                <a:lnTo>
                  <a:pt x="12347" y="2763"/>
                </a:lnTo>
                <a:lnTo>
                  <a:pt x="12347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"/>
          <p:cNvSpPr/>
          <p:nvPr/>
        </p:nvSpPr>
        <p:spPr>
          <a:xfrm flipH="1">
            <a:off x="7377202" y="3858250"/>
            <a:ext cx="1766704" cy="355322"/>
          </a:xfrm>
          <a:custGeom>
            <a:rect b="b" l="l" r="r" t="t"/>
            <a:pathLst>
              <a:path extrusionOk="0" h="2763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 flipH="1">
            <a:off x="7488607" y="2679300"/>
            <a:ext cx="1655292" cy="355450"/>
          </a:xfrm>
          <a:custGeom>
            <a:rect b="b" l="l" r="r" t="t"/>
            <a:pathLst>
              <a:path extrusionOk="0" h="2764" w="15325">
                <a:moveTo>
                  <a:pt x="1" y="1"/>
                </a:moveTo>
                <a:lnTo>
                  <a:pt x="1" y="2763"/>
                </a:lnTo>
                <a:lnTo>
                  <a:pt x="15324" y="2763"/>
                </a:lnTo>
                <a:lnTo>
                  <a:pt x="15324" y="1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 flipH="1">
            <a:off x="8105584" y="3268775"/>
            <a:ext cx="1038298" cy="355450"/>
          </a:xfrm>
          <a:custGeom>
            <a:rect b="b" l="l" r="r" t="t"/>
            <a:pathLst>
              <a:path extrusionOk="0" h="2764" w="2882">
                <a:moveTo>
                  <a:pt x="0" y="1"/>
                </a:moveTo>
                <a:lnTo>
                  <a:pt x="0" y="2763"/>
                </a:lnTo>
                <a:lnTo>
                  <a:pt x="2881" y="2763"/>
                </a:lnTo>
                <a:lnTo>
                  <a:pt x="288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 flipH="1">
            <a:off x="8039752" y="1500456"/>
            <a:ext cx="1104138" cy="356858"/>
          </a:xfrm>
          <a:custGeom>
            <a:rect b="b" l="l" r="r" t="t"/>
            <a:pathLst>
              <a:path extrusionOk="0" h="2775" w="8586">
                <a:moveTo>
                  <a:pt x="1" y="0"/>
                </a:moveTo>
                <a:lnTo>
                  <a:pt x="1" y="2774"/>
                </a:lnTo>
                <a:lnTo>
                  <a:pt x="8585" y="2774"/>
                </a:lnTo>
                <a:lnTo>
                  <a:pt x="8585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 flipH="1">
            <a:off x="5478250" y="1500456"/>
            <a:ext cx="2365680" cy="356858"/>
          </a:xfrm>
          <a:custGeom>
            <a:rect b="b" l="l" r="r" t="t"/>
            <a:pathLst>
              <a:path extrusionOk="0" h="2775" w="18396">
                <a:moveTo>
                  <a:pt x="0" y="0"/>
                </a:moveTo>
                <a:lnTo>
                  <a:pt x="0" y="2774"/>
                </a:lnTo>
                <a:lnTo>
                  <a:pt x="18396" y="2774"/>
                </a:lnTo>
                <a:lnTo>
                  <a:pt x="18396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 flipH="1">
            <a:off x="6896105" y="912525"/>
            <a:ext cx="2247799" cy="355301"/>
          </a:xfrm>
          <a:custGeom>
            <a:rect b="b" l="l" r="r" t="t"/>
            <a:pathLst>
              <a:path extrusionOk="0" h="2763" w="12348">
                <a:moveTo>
                  <a:pt x="1" y="0"/>
                </a:moveTo>
                <a:lnTo>
                  <a:pt x="1" y="2762"/>
                </a:lnTo>
                <a:lnTo>
                  <a:pt x="12348" y="2762"/>
                </a:lnTo>
                <a:lnTo>
                  <a:pt x="12348" y="0"/>
                </a:lnTo>
                <a:close/>
              </a:path>
            </a:pathLst>
          </a:custGeom>
          <a:solidFill>
            <a:srgbClr val="FFFFFF">
              <a:alpha val="1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9"/>
          <p:cNvSpPr/>
          <p:nvPr/>
        </p:nvSpPr>
        <p:spPr>
          <a:xfrm flipH="1">
            <a:off x="3895732" y="323025"/>
            <a:ext cx="4819643" cy="355322"/>
          </a:xfrm>
          <a:custGeom>
            <a:rect b="b" l="l" r="r" t="t"/>
            <a:pathLst>
              <a:path extrusionOk="0" h="2763" w="18087">
                <a:moveTo>
                  <a:pt x="1" y="0"/>
                </a:moveTo>
                <a:lnTo>
                  <a:pt x="1" y="2762"/>
                </a:lnTo>
                <a:lnTo>
                  <a:pt x="18087" y="2762"/>
                </a:lnTo>
                <a:lnTo>
                  <a:pt x="18087" y="0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9"/>
          <p:cNvSpPr/>
          <p:nvPr/>
        </p:nvSpPr>
        <p:spPr>
          <a:xfrm flipH="1">
            <a:off x="2611243" y="4446200"/>
            <a:ext cx="6532757" cy="356851"/>
          </a:xfrm>
          <a:custGeom>
            <a:rect b="b" l="l" r="r" t="t"/>
            <a:pathLst>
              <a:path extrusionOk="0" h="2775" w="16884">
                <a:moveTo>
                  <a:pt x="0" y="1"/>
                </a:moveTo>
                <a:lnTo>
                  <a:pt x="0" y="2775"/>
                </a:lnTo>
                <a:lnTo>
                  <a:pt x="16883" y="2775"/>
                </a:lnTo>
                <a:lnTo>
                  <a:pt x="16883" y="1"/>
                </a:lnTo>
                <a:close/>
              </a:path>
            </a:pathLst>
          </a:custGeom>
          <a:solidFill>
            <a:srgbClr val="FFFFFF">
              <a:alpha val="62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094068" y="1123143"/>
            <a:ext cx="4955589" cy="3012341"/>
          </a:xfrm>
          <a:custGeom>
            <a:rect b="b" l="l" r="r" t="t"/>
            <a:pathLst>
              <a:path extrusionOk="0" h="92191" w="151663">
                <a:moveTo>
                  <a:pt x="0" y="0"/>
                </a:moveTo>
                <a:lnTo>
                  <a:pt x="0" y="92190"/>
                </a:lnTo>
                <a:lnTo>
                  <a:pt x="151662" y="92190"/>
                </a:lnTo>
                <a:lnTo>
                  <a:pt x="15166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4277738" y="1545725"/>
            <a:ext cx="191018" cy="298421"/>
          </a:xfrm>
          <a:custGeom>
            <a:rect b="b" l="l" r="r" t="t"/>
            <a:pathLst>
              <a:path extrusionOk="0" h="9133" w="5846">
                <a:moveTo>
                  <a:pt x="4560" y="1"/>
                </a:moveTo>
                <a:lnTo>
                  <a:pt x="0" y="4573"/>
                </a:lnTo>
                <a:lnTo>
                  <a:pt x="4560" y="9133"/>
                </a:lnTo>
                <a:lnTo>
                  <a:pt x="5846" y="7847"/>
                </a:lnTo>
                <a:lnTo>
                  <a:pt x="2572" y="4573"/>
                </a:lnTo>
                <a:lnTo>
                  <a:pt x="5846" y="1287"/>
                </a:lnTo>
                <a:lnTo>
                  <a:pt x="456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9"/>
          <p:cNvSpPr/>
          <p:nvPr/>
        </p:nvSpPr>
        <p:spPr>
          <a:xfrm>
            <a:off x="4674543" y="1545725"/>
            <a:ext cx="191443" cy="298421"/>
          </a:xfrm>
          <a:custGeom>
            <a:rect b="b" l="l" r="r" t="t"/>
            <a:pathLst>
              <a:path extrusionOk="0" h="9133" w="5859">
                <a:moveTo>
                  <a:pt x="1286" y="1"/>
                </a:moveTo>
                <a:lnTo>
                  <a:pt x="0" y="1287"/>
                </a:lnTo>
                <a:lnTo>
                  <a:pt x="3287" y="4573"/>
                </a:lnTo>
                <a:lnTo>
                  <a:pt x="0" y="7847"/>
                </a:lnTo>
                <a:lnTo>
                  <a:pt x="1286" y="9133"/>
                </a:lnTo>
                <a:lnTo>
                  <a:pt x="5858" y="4573"/>
                </a:lnTo>
                <a:lnTo>
                  <a:pt x="128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"/>
          <p:cNvSpPr/>
          <p:nvPr/>
        </p:nvSpPr>
        <p:spPr>
          <a:xfrm>
            <a:off x="4508031" y="1516154"/>
            <a:ext cx="127236" cy="357955"/>
          </a:xfrm>
          <a:custGeom>
            <a:rect b="b" l="l" r="r" t="t"/>
            <a:pathLst>
              <a:path extrusionOk="0" h="10955" w="3894">
                <a:moveTo>
                  <a:pt x="2108" y="1"/>
                </a:moveTo>
                <a:lnTo>
                  <a:pt x="1" y="10597"/>
                </a:lnTo>
                <a:lnTo>
                  <a:pt x="1786" y="10955"/>
                </a:lnTo>
                <a:lnTo>
                  <a:pt x="3894" y="358"/>
                </a:lnTo>
                <a:lnTo>
                  <a:pt x="210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"/>
          <p:cNvSpPr/>
          <p:nvPr/>
        </p:nvSpPr>
        <p:spPr>
          <a:xfrm flipH="1">
            <a:off x="1647812" y="3858250"/>
            <a:ext cx="1766688" cy="355322"/>
          </a:xfrm>
          <a:custGeom>
            <a:rect b="b" l="l" r="r" t="t"/>
            <a:pathLst>
              <a:path extrusionOk="0" h="2763" w="12443">
                <a:moveTo>
                  <a:pt x="0" y="1"/>
                </a:moveTo>
                <a:lnTo>
                  <a:pt x="0" y="2763"/>
                </a:lnTo>
                <a:lnTo>
                  <a:pt x="12442" y="2763"/>
                </a:lnTo>
                <a:lnTo>
                  <a:pt x="12442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"/>
          <p:cNvSpPr/>
          <p:nvPr/>
        </p:nvSpPr>
        <p:spPr>
          <a:xfrm flipH="1">
            <a:off x="6667517" y="3268775"/>
            <a:ext cx="1246883" cy="355450"/>
          </a:xfrm>
          <a:custGeom>
            <a:rect b="b" l="l" r="r" t="t"/>
            <a:pathLst>
              <a:path extrusionOk="0" h="2764" w="18027">
                <a:moveTo>
                  <a:pt x="1" y="1"/>
                </a:moveTo>
                <a:lnTo>
                  <a:pt x="1" y="2763"/>
                </a:lnTo>
                <a:lnTo>
                  <a:pt x="18027" y="2763"/>
                </a:lnTo>
                <a:lnTo>
                  <a:pt x="1802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"/>
          <p:cNvSpPr/>
          <p:nvPr/>
        </p:nvSpPr>
        <p:spPr>
          <a:xfrm flipH="1">
            <a:off x="5729417" y="912525"/>
            <a:ext cx="985703" cy="355301"/>
          </a:xfrm>
          <a:custGeom>
            <a:rect b="b" l="l" r="r" t="t"/>
            <a:pathLst>
              <a:path extrusionOk="0" h="2763" w="12443">
                <a:moveTo>
                  <a:pt x="1" y="0"/>
                </a:moveTo>
                <a:lnTo>
                  <a:pt x="1" y="2762"/>
                </a:lnTo>
                <a:lnTo>
                  <a:pt x="12443" y="2762"/>
                </a:lnTo>
                <a:lnTo>
                  <a:pt x="12443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 flipH="1">
            <a:off x="2521800" y="2340324"/>
            <a:ext cx="4100400" cy="8085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verpass Mono"/>
              <a:buNone/>
              <a:defRPr b="1" sz="1600">
                <a:solidFill>
                  <a:schemeClr val="dk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3" name="Google Shape;133;p9"/>
          <p:cNvSpPr txBox="1"/>
          <p:nvPr>
            <p:ph type="title"/>
          </p:nvPr>
        </p:nvSpPr>
        <p:spPr>
          <a:xfrm>
            <a:off x="2521800" y="3221225"/>
            <a:ext cx="4100400" cy="40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0" sz="2200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 flipH="1">
            <a:off x="5247750" y="2169550"/>
            <a:ext cx="2467500" cy="145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37" name="Google Shape;137;p10"/>
          <p:cNvSpPr/>
          <p:nvPr/>
        </p:nvSpPr>
        <p:spPr>
          <a:xfrm>
            <a:off x="6419025" y="1575200"/>
            <a:ext cx="2725105" cy="240896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"/>
          <p:cNvSpPr/>
          <p:nvPr/>
        </p:nvSpPr>
        <p:spPr>
          <a:xfrm>
            <a:off x="0" y="4700673"/>
            <a:ext cx="1675636" cy="442823"/>
          </a:xfrm>
          <a:custGeom>
            <a:rect b="b" l="l" r="r" t="t"/>
            <a:pathLst>
              <a:path extrusionOk="0" h="5847" w="106491">
                <a:moveTo>
                  <a:pt x="1" y="0"/>
                </a:moveTo>
                <a:lnTo>
                  <a:pt x="1" y="5846"/>
                </a:lnTo>
                <a:lnTo>
                  <a:pt x="106490" y="5846"/>
                </a:lnTo>
                <a:lnTo>
                  <a:pt x="10649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Overpass Mono"/>
              <a:buNone/>
              <a:defRPr b="1" sz="2800">
                <a:solidFill>
                  <a:schemeClr val="lt1"/>
                </a:solidFill>
                <a:latin typeface="Overpass Mono"/>
                <a:ea typeface="Overpass Mono"/>
                <a:cs typeface="Overpass Mono"/>
                <a:sym typeface="Overpass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naheim"/>
              <a:buChar char="●"/>
              <a:defRPr sz="18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●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naheim"/>
              <a:buChar char="○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Anaheim"/>
              <a:buChar char="■"/>
              <a:defRPr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A4335"/>
          </p15:clr>
        </p15:guide>
        <p15:guide id="2" pos="5306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89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"/>
          <p:cNvSpPr txBox="1"/>
          <p:nvPr>
            <p:ph type="ctrTitle"/>
          </p:nvPr>
        </p:nvSpPr>
        <p:spPr>
          <a:xfrm>
            <a:off x="718575" y="1369045"/>
            <a:ext cx="8520600" cy="19104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compression</a:t>
            </a:r>
            <a:endParaRPr/>
          </a:p>
        </p:txBody>
      </p:sp>
      <p:sp>
        <p:nvSpPr>
          <p:cNvPr id="331" name="Google Shape;331;p25"/>
          <p:cNvSpPr txBox="1"/>
          <p:nvPr>
            <p:ph idx="1" type="subTitle"/>
          </p:nvPr>
        </p:nvSpPr>
        <p:spPr>
          <a:xfrm>
            <a:off x="769050" y="3396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By Ori Sharim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inal tree</a:t>
            </a:r>
            <a:endParaRPr/>
          </a:p>
        </p:txBody>
      </p:sp>
      <p:sp>
        <p:nvSpPr>
          <p:cNvPr id="593" name="Google Shape;593;p34"/>
          <p:cNvSpPr/>
          <p:nvPr/>
        </p:nvSpPr>
        <p:spPr>
          <a:xfrm>
            <a:off x="2790613" y="23244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4"/>
          <p:cNvSpPr/>
          <p:nvPr/>
        </p:nvSpPr>
        <p:spPr>
          <a:xfrm>
            <a:off x="3369313" y="23244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34"/>
          <p:cNvSpPr/>
          <p:nvPr/>
        </p:nvSpPr>
        <p:spPr>
          <a:xfrm>
            <a:off x="3938563" y="2845738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34"/>
          <p:cNvSpPr/>
          <p:nvPr/>
        </p:nvSpPr>
        <p:spPr>
          <a:xfrm>
            <a:off x="4517263" y="2845738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34"/>
          <p:cNvSpPr/>
          <p:nvPr/>
        </p:nvSpPr>
        <p:spPr>
          <a:xfrm>
            <a:off x="5114263" y="333105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34"/>
          <p:cNvSpPr/>
          <p:nvPr/>
        </p:nvSpPr>
        <p:spPr>
          <a:xfrm>
            <a:off x="5659938" y="334155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34"/>
          <p:cNvSpPr/>
          <p:nvPr/>
        </p:nvSpPr>
        <p:spPr>
          <a:xfrm>
            <a:off x="6202563" y="334155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34"/>
          <p:cNvSpPr/>
          <p:nvPr/>
        </p:nvSpPr>
        <p:spPr>
          <a:xfrm>
            <a:off x="6799713" y="334155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4"/>
          <p:cNvSpPr txBox="1"/>
          <p:nvPr/>
        </p:nvSpPr>
        <p:spPr>
          <a:xfrm>
            <a:off x="2790613" y="2310450"/>
            <a:ext cx="41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g:3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2" name="Google Shape;602;p34"/>
          <p:cNvSpPr txBox="1"/>
          <p:nvPr/>
        </p:nvSpPr>
        <p:spPr>
          <a:xfrm>
            <a:off x="3381638" y="2300325"/>
            <a:ext cx="473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o:3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3" name="Google Shape;603;p34"/>
          <p:cNvSpPr txBox="1"/>
          <p:nvPr/>
        </p:nvSpPr>
        <p:spPr>
          <a:xfrm>
            <a:off x="3920263" y="2838763"/>
            <a:ext cx="5031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‘ ':2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4" name="Google Shape;604;p34"/>
          <p:cNvSpPr txBox="1"/>
          <p:nvPr/>
        </p:nvSpPr>
        <p:spPr>
          <a:xfrm>
            <a:off x="4514288" y="2852738"/>
            <a:ext cx="5031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p:1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5" name="Google Shape;605;p34"/>
          <p:cNvSpPr txBox="1"/>
          <p:nvPr/>
        </p:nvSpPr>
        <p:spPr>
          <a:xfrm>
            <a:off x="5126613" y="3331050"/>
            <a:ext cx="38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h:1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6" name="Google Shape;606;p34"/>
          <p:cNvSpPr txBox="1"/>
          <p:nvPr/>
        </p:nvSpPr>
        <p:spPr>
          <a:xfrm>
            <a:off x="5701775" y="339750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7" name="Google Shape;607;p34"/>
          <p:cNvSpPr txBox="1"/>
          <p:nvPr/>
        </p:nvSpPr>
        <p:spPr>
          <a:xfrm>
            <a:off x="6262863" y="3397500"/>
            <a:ext cx="38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r:1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8" name="Google Shape;608;p34"/>
          <p:cNvSpPr txBox="1"/>
          <p:nvPr/>
        </p:nvSpPr>
        <p:spPr>
          <a:xfrm>
            <a:off x="6841563" y="340800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09" name="Google Shape;609;p34"/>
          <p:cNvSpPr/>
          <p:nvPr/>
        </p:nvSpPr>
        <p:spPr>
          <a:xfrm>
            <a:off x="6522463" y="2845400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4"/>
          <p:cNvSpPr txBox="1"/>
          <p:nvPr/>
        </p:nvSpPr>
        <p:spPr>
          <a:xfrm>
            <a:off x="6515488" y="285240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11" name="Google Shape;611;p34"/>
          <p:cNvCxnSpPr>
            <a:stCxn id="610" idx="2"/>
            <a:endCxn id="608" idx="0"/>
          </p:cNvCxnSpPr>
          <p:nvPr/>
        </p:nvCxnSpPr>
        <p:spPr>
          <a:xfrm>
            <a:off x="6725188" y="3264600"/>
            <a:ext cx="32610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2" name="Google Shape;612;p34"/>
          <p:cNvCxnSpPr>
            <a:stCxn id="610" idx="2"/>
            <a:endCxn id="607" idx="0"/>
          </p:cNvCxnSpPr>
          <p:nvPr/>
        </p:nvCxnSpPr>
        <p:spPr>
          <a:xfrm flipH="1">
            <a:off x="6453988" y="3264600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3" name="Google Shape;613;p34"/>
          <p:cNvSpPr/>
          <p:nvPr/>
        </p:nvSpPr>
        <p:spPr>
          <a:xfrm>
            <a:off x="5465863" y="2778975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4"/>
          <p:cNvSpPr txBox="1"/>
          <p:nvPr/>
        </p:nvSpPr>
        <p:spPr>
          <a:xfrm>
            <a:off x="5458888" y="278597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15" name="Google Shape;615;p34"/>
          <p:cNvCxnSpPr>
            <a:stCxn id="614" idx="2"/>
          </p:cNvCxnSpPr>
          <p:nvPr/>
        </p:nvCxnSpPr>
        <p:spPr>
          <a:xfrm flipH="1">
            <a:off x="5397388" y="3198175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6" name="Google Shape;616;p34"/>
          <p:cNvCxnSpPr>
            <a:stCxn id="614" idx="2"/>
            <a:endCxn id="606" idx="0"/>
          </p:cNvCxnSpPr>
          <p:nvPr/>
        </p:nvCxnSpPr>
        <p:spPr>
          <a:xfrm>
            <a:off x="5668588" y="3198175"/>
            <a:ext cx="2430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7" name="Google Shape;617;p34"/>
          <p:cNvSpPr/>
          <p:nvPr/>
        </p:nvSpPr>
        <p:spPr>
          <a:xfrm>
            <a:off x="4255513" y="2274525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34"/>
          <p:cNvSpPr txBox="1"/>
          <p:nvPr/>
        </p:nvSpPr>
        <p:spPr>
          <a:xfrm>
            <a:off x="4248538" y="228152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19" name="Google Shape;619;p34"/>
          <p:cNvCxnSpPr>
            <a:stCxn id="618" idx="2"/>
          </p:cNvCxnSpPr>
          <p:nvPr/>
        </p:nvCxnSpPr>
        <p:spPr>
          <a:xfrm flipH="1">
            <a:off x="4187038" y="2693725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0" name="Google Shape;620;p34"/>
          <p:cNvCxnSpPr>
            <a:stCxn id="618" idx="2"/>
          </p:cNvCxnSpPr>
          <p:nvPr/>
        </p:nvCxnSpPr>
        <p:spPr>
          <a:xfrm>
            <a:off x="4458238" y="2693725"/>
            <a:ext cx="2430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1" name="Google Shape;621;p34"/>
          <p:cNvSpPr/>
          <p:nvPr/>
        </p:nvSpPr>
        <p:spPr>
          <a:xfrm>
            <a:off x="6040938" y="2226550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34"/>
          <p:cNvSpPr txBox="1"/>
          <p:nvPr/>
        </p:nvSpPr>
        <p:spPr>
          <a:xfrm>
            <a:off x="6033963" y="223355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4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23" name="Google Shape;623;p34"/>
          <p:cNvCxnSpPr>
            <a:stCxn id="622" idx="2"/>
            <a:endCxn id="614" idx="0"/>
          </p:cNvCxnSpPr>
          <p:nvPr/>
        </p:nvCxnSpPr>
        <p:spPr>
          <a:xfrm flipH="1">
            <a:off x="5668563" y="2645750"/>
            <a:ext cx="575100" cy="1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4" name="Google Shape;624;p34"/>
          <p:cNvCxnSpPr>
            <a:stCxn id="622" idx="2"/>
            <a:endCxn id="610" idx="0"/>
          </p:cNvCxnSpPr>
          <p:nvPr/>
        </p:nvCxnSpPr>
        <p:spPr>
          <a:xfrm>
            <a:off x="6243663" y="2645750"/>
            <a:ext cx="481500" cy="2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5" name="Google Shape;625;p34"/>
          <p:cNvSpPr/>
          <p:nvPr/>
        </p:nvSpPr>
        <p:spPr>
          <a:xfrm>
            <a:off x="3118738" y="1777900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34"/>
          <p:cNvSpPr txBox="1"/>
          <p:nvPr/>
        </p:nvSpPr>
        <p:spPr>
          <a:xfrm>
            <a:off x="3111763" y="178490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6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27" name="Google Shape;627;p34"/>
          <p:cNvCxnSpPr>
            <a:stCxn id="626" idx="2"/>
          </p:cNvCxnSpPr>
          <p:nvPr/>
        </p:nvCxnSpPr>
        <p:spPr>
          <a:xfrm>
            <a:off x="3321463" y="2197100"/>
            <a:ext cx="32610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34"/>
          <p:cNvCxnSpPr>
            <a:stCxn id="626" idx="2"/>
          </p:cNvCxnSpPr>
          <p:nvPr/>
        </p:nvCxnSpPr>
        <p:spPr>
          <a:xfrm flipH="1">
            <a:off x="3050263" y="2197100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29" name="Google Shape;629;p34"/>
          <p:cNvSpPr/>
          <p:nvPr/>
        </p:nvSpPr>
        <p:spPr>
          <a:xfrm>
            <a:off x="5008363" y="1672850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34"/>
          <p:cNvSpPr txBox="1"/>
          <p:nvPr/>
        </p:nvSpPr>
        <p:spPr>
          <a:xfrm>
            <a:off x="5108163" y="167080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7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31" name="Google Shape;631;p34"/>
          <p:cNvCxnSpPr>
            <a:stCxn id="630" idx="2"/>
            <a:endCxn id="622" idx="0"/>
          </p:cNvCxnSpPr>
          <p:nvPr/>
        </p:nvCxnSpPr>
        <p:spPr>
          <a:xfrm>
            <a:off x="5317863" y="2083000"/>
            <a:ext cx="9258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34"/>
          <p:cNvCxnSpPr>
            <a:stCxn id="630" idx="2"/>
            <a:endCxn id="618" idx="0"/>
          </p:cNvCxnSpPr>
          <p:nvPr/>
        </p:nvCxnSpPr>
        <p:spPr>
          <a:xfrm flipH="1">
            <a:off x="4458363" y="2083000"/>
            <a:ext cx="8595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3" name="Google Shape;633;p34"/>
          <p:cNvSpPr/>
          <p:nvPr/>
        </p:nvSpPr>
        <p:spPr>
          <a:xfrm>
            <a:off x="3941638" y="1108275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34"/>
          <p:cNvSpPr txBox="1"/>
          <p:nvPr/>
        </p:nvSpPr>
        <p:spPr>
          <a:xfrm>
            <a:off x="3934663" y="111527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13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35" name="Google Shape;635;p34"/>
          <p:cNvCxnSpPr>
            <a:stCxn id="634" idx="2"/>
            <a:endCxn id="630" idx="1"/>
          </p:cNvCxnSpPr>
          <p:nvPr/>
        </p:nvCxnSpPr>
        <p:spPr>
          <a:xfrm>
            <a:off x="4144363" y="1527475"/>
            <a:ext cx="963900" cy="34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6" name="Google Shape;636;p34"/>
          <p:cNvCxnSpPr>
            <a:stCxn id="634" idx="2"/>
            <a:endCxn id="626" idx="3"/>
          </p:cNvCxnSpPr>
          <p:nvPr/>
        </p:nvCxnSpPr>
        <p:spPr>
          <a:xfrm flipH="1">
            <a:off x="3531163" y="1527475"/>
            <a:ext cx="613200" cy="4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5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Codes</a:t>
            </a:r>
            <a:endParaRPr/>
          </a:p>
        </p:txBody>
      </p:sp>
      <p:sp>
        <p:nvSpPr>
          <p:cNvPr id="642" name="Google Shape;642;p35"/>
          <p:cNvSpPr/>
          <p:nvPr/>
        </p:nvSpPr>
        <p:spPr>
          <a:xfrm>
            <a:off x="6105640" y="3655849"/>
            <a:ext cx="248400" cy="32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35"/>
          <p:cNvSpPr/>
          <p:nvPr/>
        </p:nvSpPr>
        <p:spPr>
          <a:xfrm>
            <a:off x="6391199" y="3655849"/>
            <a:ext cx="248400" cy="32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35"/>
          <p:cNvSpPr/>
          <p:nvPr/>
        </p:nvSpPr>
        <p:spPr>
          <a:xfrm>
            <a:off x="6672094" y="3971186"/>
            <a:ext cx="248400" cy="32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35"/>
          <p:cNvSpPr/>
          <p:nvPr/>
        </p:nvSpPr>
        <p:spPr>
          <a:xfrm>
            <a:off x="6957652" y="3971186"/>
            <a:ext cx="248400" cy="32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5"/>
          <p:cNvSpPr/>
          <p:nvPr/>
        </p:nvSpPr>
        <p:spPr>
          <a:xfrm>
            <a:off x="7252241" y="4264747"/>
            <a:ext cx="248400" cy="32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p35"/>
          <p:cNvSpPr/>
          <p:nvPr/>
        </p:nvSpPr>
        <p:spPr>
          <a:xfrm>
            <a:off x="7521503" y="4271099"/>
            <a:ext cx="248400" cy="32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35"/>
          <p:cNvSpPr/>
          <p:nvPr/>
        </p:nvSpPr>
        <p:spPr>
          <a:xfrm>
            <a:off x="7789261" y="4271099"/>
            <a:ext cx="248400" cy="32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5"/>
          <p:cNvSpPr/>
          <p:nvPr/>
        </p:nvSpPr>
        <p:spPr>
          <a:xfrm>
            <a:off x="8083923" y="4271099"/>
            <a:ext cx="248400" cy="32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5"/>
          <p:cNvSpPr txBox="1"/>
          <p:nvPr/>
        </p:nvSpPr>
        <p:spPr>
          <a:xfrm>
            <a:off x="6030216" y="3665550"/>
            <a:ext cx="521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g:3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1" name="Google Shape;651;p35"/>
          <p:cNvSpPr txBox="1"/>
          <p:nvPr/>
        </p:nvSpPr>
        <p:spPr>
          <a:xfrm>
            <a:off x="6307401" y="3658850"/>
            <a:ext cx="5211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o:3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2" name="Google Shape;652;p35"/>
          <p:cNvSpPr txBox="1"/>
          <p:nvPr/>
        </p:nvSpPr>
        <p:spPr>
          <a:xfrm>
            <a:off x="6568260" y="3997375"/>
            <a:ext cx="1027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‘ ':2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3" name="Google Shape;653;p35"/>
          <p:cNvSpPr txBox="1"/>
          <p:nvPr/>
        </p:nvSpPr>
        <p:spPr>
          <a:xfrm>
            <a:off x="6891603" y="3961550"/>
            <a:ext cx="521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p:1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4" name="Google Shape;654;p35"/>
          <p:cNvSpPr txBox="1"/>
          <p:nvPr/>
        </p:nvSpPr>
        <p:spPr>
          <a:xfrm>
            <a:off x="7191389" y="4238975"/>
            <a:ext cx="6423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h:1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5" name="Google Shape;655;p35"/>
          <p:cNvSpPr txBox="1"/>
          <p:nvPr/>
        </p:nvSpPr>
        <p:spPr>
          <a:xfrm>
            <a:off x="7433678" y="4238975"/>
            <a:ext cx="521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6" name="Google Shape;656;p35"/>
          <p:cNvSpPr txBox="1"/>
          <p:nvPr/>
        </p:nvSpPr>
        <p:spPr>
          <a:xfrm>
            <a:off x="7739962" y="4286625"/>
            <a:ext cx="433200" cy="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r:1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7" name="Google Shape;657;p35"/>
          <p:cNvSpPr txBox="1"/>
          <p:nvPr/>
        </p:nvSpPr>
        <p:spPr>
          <a:xfrm>
            <a:off x="8037652" y="4286625"/>
            <a:ext cx="521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58" name="Google Shape;658;p35"/>
          <p:cNvSpPr/>
          <p:nvPr/>
        </p:nvSpPr>
        <p:spPr>
          <a:xfrm>
            <a:off x="7947115" y="3970982"/>
            <a:ext cx="233700" cy="28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5"/>
          <p:cNvSpPr txBox="1"/>
          <p:nvPr/>
        </p:nvSpPr>
        <p:spPr>
          <a:xfrm>
            <a:off x="7826353" y="3942625"/>
            <a:ext cx="521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60" name="Google Shape;660;p35"/>
          <p:cNvCxnSpPr>
            <a:stCxn id="659" idx="2"/>
            <a:endCxn id="657" idx="0"/>
          </p:cNvCxnSpPr>
          <p:nvPr/>
        </p:nvCxnSpPr>
        <p:spPr>
          <a:xfrm>
            <a:off x="8086903" y="4191925"/>
            <a:ext cx="211200" cy="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1" name="Google Shape;661;p35"/>
          <p:cNvCxnSpPr>
            <a:stCxn id="659" idx="2"/>
            <a:endCxn id="656" idx="0"/>
          </p:cNvCxnSpPr>
          <p:nvPr/>
        </p:nvCxnSpPr>
        <p:spPr>
          <a:xfrm flipH="1">
            <a:off x="7956703" y="4191925"/>
            <a:ext cx="130200" cy="9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2" name="Google Shape;662;p35"/>
          <p:cNvSpPr/>
          <p:nvPr/>
        </p:nvSpPr>
        <p:spPr>
          <a:xfrm>
            <a:off x="7425737" y="3930802"/>
            <a:ext cx="233700" cy="28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5"/>
          <p:cNvSpPr txBox="1"/>
          <p:nvPr/>
        </p:nvSpPr>
        <p:spPr>
          <a:xfrm>
            <a:off x="7345353" y="3910113"/>
            <a:ext cx="341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64" name="Google Shape;664;p35"/>
          <p:cNvCxnSpPr>
            <a:stCxn id="663" idx="2"/>
          </p:cNvCxnSpPr>
          <p:nvPr/>
        </p:nvCxnSpPr>
        <p:spPr>
          <a:xfrm flipH="1">
            <a:off x="7382403" y="4159413"/>
            <a:ext cx="133800" cy="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5" name="Google Shape;665;p35"/>
          <p:cNvCxnSpPr/>
          <p:nvPr/>
        </p:nvCxnSpPr>
        <p:spPr>
          <a:xfrm>
            <a:off x="7580303" y="4175713"/>
            <a:ext cx="129300" cy="14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6" name="Google Shape;666;p35"/>
          <p:cNvSpPr/>
          <p:nvPr/>
        </p:nvSpPr>
        <p:spPr>
          <a:xfrm>
            <a:off x="6828492" y="3625665"/>
            <a:ext cx="233700" cy="28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5"/>
          <p:cNvSpPr txBox="1"/>
          <p:nvPr/>
        </p:nvSpPr>
        <p:spPr>
          <a:xfrm>
            <a:off x="6804762" y="3577075"/>
            <a:ext cx="283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3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 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68" name="Google Shape;668;p35"/>
          <p:cNvCxnSpPr>
            <a:stCxn id="667" idx="2"/>
            <a:endCxn id="652" idx="0"/>
          </p:cNvCxnSpPr>
          <p:nvPr/>
        </p:nvCxnSpPr>
        <p:spPr>
          <a:xfrm>
            <a:off x="6946662" y="3826375"/>
            <a:ext cx="135300" cy="17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9" name="Google Shape;669;p35"/>
          <p:cNvCxnSpPr>
            <a:stCxn id="667" idx="2"/>
          </p:cNvCxnSpPr>
          <p:nvPr/>
        </p:nvCxnSpPr>
        <p:spPr>
          <a:xfrm>
            <a:off x="6946662" y="3826375"/>
            <a:ext cx="153600" cy="157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0" name="Google Shape;670;p35"/>
          <p:cNvSpPr/>
          <p:nvPr/>
        </p:nvSpPr>
        <p:spPr>
          <a:xfrm>
            <a:off x="7709507" y="3596645"/>
            <a:ext cx="233700" cy="28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35"/>
          <p:cNvSpPr txBox="1"/>
          <p:nvPr/>
        </p:nvSpPr>
        <p:spPr>
          <a:xfrm>
            <a:off x="7631959" y="3549125"/>
            <a:ext cx="3888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4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72" name="Google Shape;672;p35"/>
          <p:cNvCxnSpPr>
            <a:stCxn id="671" idx="2"/>
            <a:endCxn id="663" idx="0"/>
          </p:cNvCxnSpPr>
          <p:nvPr/>
        </p:nvCxnSpPr>
        <p:spPr>
          <a:xfrm flipH="1">
            <a:off x="7516159" y="3798425"/>
            <a:ext cx="310200" cy="11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3" name="Google Shape;673;p35"/>
          <p:cNvCxnSpPr>
            <a:stCxn id="671" idx="2"/>
            <a:endCxn id="659" idx="0"/>
          </p:cNvCxnSpPr>
          <p:nvPr/>
        </p:nvCxnSpPr>
        <p:spPr>
          <a:xfrm>
            <a:off x="7826359" y="3798425"/>
            <a:ext cx="260400" cy="1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4" name="Google Shape;674;p35"/>
          <p:cNvSpPr/>
          <p:nvPr/>
        </p:nvSpPr>
        <p:spPr>
          <a:xfrm>
            <a:off x="6267553" y="3325261"/>
            <a:ext cx="233700" cy="28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5"/>
          <p:cNvSpPr txBox="1"/>
          <p:nvPr/>
        </p:nvSpPr>
        <p:spPr>
          <a:xfrm>
            <a:off x="6264111" y="3329495"/>
            <a:ext cx="207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6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76" name="Google Shape;676;p35"/>
          <p:cNvCxnSpPr>
            <a:stCxn id="675" idx="2"/>
          </p:cNvCxnSpPr>
          <p:nvPr/>
        </p:nvCxnSpPr>
        <p:spPr>
          <a:xfrm>
            <a:off x="6367611" y="3578795"/>
            <a:ext cx="160800" cy="8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35"/>
          <p:cNvCxnSpPr>
            <a:stCxn id="675" idx="2"/>
          </p:cNvCxnSpPr>
          <p:nvPr/>
        </p:nvCxnSpPr>
        <p:spPr>
          <a:xfrm flipH="1">
            <a:off x="6233811" y="3578795"/>
            <a:ext cx="133800" cy="8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8" name="Google Shape;678;p35"/>
          <p:cNvSpPr/>
          <p:nvPr/>
        </p:nvSpPr>
        <p:spPr>
          <a:xfrm>
            <a:off x="7199985" y="3261717"/>
            <a:ext cx="233700" cy="28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5"/>
          <p:cNvSpPr txBox="1"/>
          <p:nvPr/>
        </p:nvSpPr>
        <p:spPr>
          <a:xfrm>
            <a:off x="7184981" y="3207602"/>
            <a:ext cx="2070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7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80" name="Google Shape;680;p35"/>
          <p:cNvCxnSpPr>
            <a:stCxn id="679" idx="2"/>
            <a:endCxn id="671" idx="1"/>
          </p:cNvCxnSpPr>
          <p:nvPr/>
        </p:nvCxnSpPr>
        <p:spPr>
          <a:xfrm>
            <a:off x="7288481" y="3456902"/>
            <a:ext cx="343500" cy="21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1" name="Google Shape;681;p35"/>
          <p:cNvCxnSpPr>
            <a:stCxn id="679" idx="2"/>
            <a:endCxn id="667" idx="0"/>
          </p:cNvCxnSpPr>
          <p:nvPr/>
        </p:nvCxnSpPr>
        <p:spPr>
          <a:xfrm flipH="1">
            <a:off x="6946781" y="3456902"/>
            <a:ext cx="341700" cy="12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2" name="Google Shape;682;p35"/>
          <p:cNvSpPr/>
          <p:nvPr/>
        </p:nvSpPr>
        <p:spPr>
          <a:xfrm>
            <a:off x="6673611" y="2920211"/>
            <a:ext cx="233700" cy="2874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35"/>
          <p:cNvSpPr txBox="1"/>
          <p:nvPr/>
        </p:nvSpPr>
        <p:spPr>
          <a:xfrm>
            <a:off x="6607149" y="2905625"/>
            <a:ext cx="3783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13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684" name="Google Shape;684;p35"/>
          <p:cNvCxnSpPr>
            <a:stCxn id="683" idx="2"/>
            <a:endCxn id="679" idx="1"/>
          </p:cNvCxnSpPr>
          <p:nvPr/>
        </p:nvCxnSpPr>
        <p:spPr>
          <a:xfrm>
            <a:off x="6796299" y="3154925"/>
            <a:ext cx="388800" cy="17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5" name="Google Shape;685;p35"/>
          <p:cNvCxnSpPr>
            <a:stCxn id="683" idx="2"/>
            <a:endCxn id="675" idx="3"/>
          </p:cNvCxnSpPr>
          <p:nvPr/>
        </p:nvCxnSpPr>
        <p:spPr>
          <a:xfrm flipH="1">
            <a:off x="6471099" y="3154925"/>
            <a:ext cx="325200" cy="29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6" name="Google Shape;686;p35"/>
          <p:cNvSpPr txBox="1"/>
          <p:nvPr/>
        </p:nvSpPr>
        <p:spPr>
          <a:xfrm>
            <a:off x="790600" y="798425"/>
            <a:ext cx="7648800" cy="17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Now using the route to each character we can assign a code to each character.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Every time we go right we put 1 and when we go left we put 0.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Codes:</a:t>
            </a:r>
            <a:b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</a:b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g = 00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 = 01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‘ ‘ = 100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p = 101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h = 1100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e = 1101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r = 1110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s = 1111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687" name="Google Shape;687;p35"/>
          <p:cNvSpPr txBox="1"/>
          <p:nvPr/>
        </p:nvSpPr>
        <p:spPr>
          <a:xfrm>
            <a:off x="840000" y="3005075"/>
            <a:ext cx="4586400" cy="169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Notice how all of these new codes are much shorter than the </a:t>
            </a: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original ascii value of each of the characters, now we can use these new shorter codes for each character and create a new file to save the data of the original file that uses less space.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But before writing the all of the codes instead of the characters to the new file, we need a way to find out how the binary tree looks like when we are decompressing so we will know which code is assigned to which character. 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naheim"/>
                <a:ea typeface="Anaheim"/>
                <a:cs typeface="Anaheim"/>
                <a:sym typeface="Anaheim"/>
              </a:rPr>
              <a:t>To do that we add the different characters and their frequencies so we can use it to build the tree using the same function we used when we compressed the file, </a:t>
            </a:r>
            <a:endParaRPr sz="1200">
              <a:solidFill>
                <a:schemeClr val="lt1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36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3" name="Google Shape;693;p36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implementation</a:t>
            </a:r>
            <a:endParaRPr sz="9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37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699" name="Google Shape;699;p37"/>
          <p:cNvSpPr txBox="1"/>
          <p:nvPr>
            <p:ph idx="1" type="subTitle"/>
          </p:nvPr>
        </p:nvSpPr>
        <p:spPr>
          <a:xfrm>
            <a:off x="2646225" y="1536600"/>
            <a:ext cx="24813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a modified version of a  queue data structure.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saved it in the </a:t>
            </a:r>
            <a:r>
              <a:rPr lang="en"/>
              <a:t>memory like a list but with push and pop functions to add an element at the end and to get the first element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0" name="Google Shape;700;p37"/>
          <p:cNvSpPr txBox="1"/>
          <p:nvPr>
            <p:ph idx="2" type="title"/>
          </p:nvPr>
        </p:nvSpPr>
        <p:spPr>
          <a:xfrm>
            <a:off x="2646225" y="1012198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701" name="Google Shape;701;p37"/>
          <p:cNvSpPr txBox="1"/>
          <p:nvPr>
            <p:ph idx="3" type="subTitle"/>
          </p:nvPr>
        </p:nvSpPr>
        <p:spPr>
          <a:xfrm>
            <a:off x="5950575" y="1536600"/>
            <a:ext cx="2481300" cy="12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Because we need a binary tree to get the codes.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37"/>
          <p:cNvSpPr txBox="1"/>
          <p:nvPr>
            <p:ph idx="4" type="title"/>
          </p:nvPr>
        </p:nvSpPr>
        <p:spPr>
          <a:xfrm>
            <a:off x="5950575" y="1012201"/>
            <a:ext cx="2481300" cy="52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tree</a:t>
            </a:r>
            <a:endParaRPr/>
          </a:p>
        </p:txBody>
      </p:sp>
      <p:pic>
        <p:nvPicPr>
          <p:cNvPr id="703" name="Google Shape;703;p37"/>
          <p:cNvPicPr preferRelativeResize="0"/>
          <p:nvPr/>
        </p:nvPicPr>
        <p:blipFill rotWithShape="1">
          <a:blip r:embed="rId3">
            <a:alphaModFix/>
          </a:blip>
          <a:srcRect b="0" l="61241" r="15108" t="0"/>
          <a:stretch/>
        </p:blipFill>
        <p:spPr>
          <a:xfrm>
            <a:off x="0" y="0"/>
            <a:ext cx="1823175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4" name="Google Shape;704;p37"/>
          <p:cNvGrpSpPr/>
          <p:nvPr/>
        </p:nvGrpSpPr>
        <p:grpSpPr>
          <a:xfrm>
            <a:off x="1223348" y="4553184"/>
            <a:ext cx="1015032" cy="325196"/>
            <a:chOff x="1156673" y="4600809"/>
            <a:chExt cx="1015032" cy="325196"/>
          </a:xfrm>
        </p:grpSpPr>
        <p:sp>
          <p:nvSpPr>
            <p:cNvPr id="705" name="Google Shape;705;p37"/>
            <p:cNvSpPr/>
            <p:nvPr/>
          </p:nvSpPr>
          <p:spPr>
            <a:xfrm>
              <a:off x="1937576" y="4600809"/>
              <a:ext cx="234129" cy="75728"/>
            </a:xfrm>
            <a:custGeom>
              <a:rect b="b" l="l" r="r" t="t"/>
              <a:pathLst>
                <a:path extrusionOk="0" h="1941" w="6001">
                  <a:moveTo>
                    <a:pt x="0" y="0"/>
                  </a:moveTo>
                  <a:lnTo>
                    <a:pt x="0" y="1941"/>
                  </a:lnTo>
                  <a:lnTo>
                    <a:pt x="6001" y="1941"/>
                  </a:lnTo>
                  <a:lnTo>
                    <a:pt x="60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1394514" y="4600809"/>
              <a:ext cx="440870" cy="75728"/>
            </a:xfrm>
            <a:custGeom>
              <a:rect b="b" l="l" r="r" t="t"/>
              <a:pathLst>
                <a:path extrusionOk="0" h="1941" w="11300">
                  <a:moveTo>
                    <a:pt x="1" y="0"/>
                  </a:moveTo>
                  <a:lnTo>
                    <a:pt x="1" y="1941"/>
                  </a:lnTo>
                  <a:lnTo>
                    <a:pt x="11300" y="1941"/>
                  </a:lnTo>
                  <a:lnTo>
                    <a:pt x="113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1156673" y="4725738"/>
              <a:ext cx="474774" cy="75767"/>
            </a:xfrm>
            <a:custGeom>
              <a:rect b="b" l="l" r="r" t="t"/>
              <a:pathLst>
                <a:path extrusionOk="0" h="1942" w="12169">
                  <a:moveTo>
                    <a:pt x="1" y="1"/>
                  </a:moveTo>
                  <a:lnTo>
                    <a:pt x="1" y="1942"/>
                  </a:lnTo>
                  <a:lnTo>
                    <a:pt x="12169" y="1942"/>
                  </a:lnTo>
                  <a:lnTo>
                    <a:pt x="121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1718307" y="4725738"/>
              <a:ext cx="453393" cy="75767"/>
            </a:xfrm>
            <a:custGeom>
              <a:rect b="b" l="l" r="r" t="t"/>
              <a:pathLst>
                <a:path extrusionOk="0" h="1942" w="11621">
                  <a:moveTo>
                    <a:pt x="0" y="1"/>
                  </a:moveTo>
                  <a:lnTo>
                    <a:pt x="0" y="1942"/>
                  </a:lnTo>
                  <a:lnTo>
                    <a:pt x="11621" y="1942"/>
                  </a:lnTo>
                  <a:lnTo>
                    <a:pt x="116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1536688" y="4850706"/>
              <a:ext cx="635008" cy="75299"/>
            </a:xfrm>
            <a:custGeom>
              <a:rect b="b" l="l" r="r" t="t"/>
              <a:pathLst>
                <a:path extrusionOk="0" h="1930" w="16276">
                  <a:moveTo>
                    <a:pt x="0" y="1"/>
                  </a:moveTo>
                  <a:lnTo>
                    <a:pt x="0" y="1930"/>
                  </a:lnTo>
                  <a:lnTo>
                    <a:pt x="16276" y="1930"/>
                  </a:lnTo>
                  <a:lnTo>
                    <a:pt x="162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8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8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8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38"/>
          <p:cNvSpPr txBox="1"/>
          <p:nvPr>
            <p:ph idx="4" type="title"/>
          </p:nvPr>
        </p:nvSpPr>
        <p:spPr>
          <a:xfrm>
            <a:off x="1278050" y="343199"/>
            <a:ext cx="2868600" cy="79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Binary tree</a:t>
            </a:r>
            <a:endParaRPr sz="2900"/>
          </a:p>
        </p:txBody>
      </p:sp>
      <p:pic>
        <p:nvPicPr>
          <p:cNvPr id="718" name="Google Shape;71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1325" y="647550"/>
            <a:ext cx="3483950" cy="449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39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39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9"/>
          <p:cNvSpPr txBox="1"/>
          <p:nvPr>
            <p:ph idx="2" type="title"/>
          </p:nvPr>
        </p:nvSpPr>
        <p:spPr>
          <a:xfrm>
            <a:off x="1278050" y="343200"/>
            <a:ext cx="2834100" cy="77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Queue</a:t>
            </a:r>
            <a:endParaRPr/>
          </a:p>
        </p:txBody>
      </p:sp>
      <p:sp>
        <p:nvSpPr>
          <p:cNvPr id="726" name="Google Shape;726;p39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27" name="Google Shape;72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775" y="1114499"/>
            <a:ext cx="2606425" cy="408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7304" y="0"/>
            <a:ext cx="31466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0"/>
          <p:cNvSpPr txBox="1"/>
          <p:nvPr>
            <p:ph type="title"/>
          </p:nvPr>
        </p:nvSpPr>
        <p:spPr>
          <a:xfrm>
            <a:off x="1278000" y="35705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Counting occurences</a:t>
            </a:r>
            <a:endParaRPr/>
          </a:p>
        </p:txBody>
      </p:sp>
      <p:sp>
        <p:nvSpPr>
          <p:cNvPr id="734" name="Google Shape;734;p40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5" name="Google Shape;735;p40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6" name="Google Shape;736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3800" y="1180175"/>
            <a:ext cx="4683224" cy="33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tree</a:t>
            </a:r>
            <a:endParaRPr/>
          </a:p>
        </p:txBody>
      </p:sp>
      <p:sp>
        <p:nvSpPr>
          <p:cNvPr id="742" name="Google Shape;742;p41"/>
          <p:cNvSpPr txBox="1"/>
          <p:nvPr>
            <p:ph idx="1" type="subTitle"/>
          </p:nvPr>
        </p:nvSpPr>
        <p:spPr>
          <a:xfrm>
            <a:off x="277357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41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4" name="Google Shape;7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200" y="1012200"/>
            <a:ext cx="4514700" cy="342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42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42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executing</a:t>
            </a:r>
            <a:endParaRPr sz="9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43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Compiling</a:t>
            </a:r>
            <a:endParaRPr/>
          </a:p>
        </p:txBody>
      </p:sp>
      <p:sp>
        <p:nvSpPr>
          <p:cNvPr id="756" name="Google Shape;756;p43"/>
          <p:cNvSpPr txBox="1"/>
          <p:nvPr>
            <p:ph idx="1" type="subTitle"/>
          </p:nvPr>
        </p:nvSpPr>
        <p:spPr>
          <a:xfrm>
            <a:off x="1278050" y="1012200"/>
            <a:ext cx="7018800" cy="35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executing the program we must compile it. In order to do that we will use the gcc command with -Wall to see extra warnings and -o so we can give a name to the compiled file.</a:t>
            </a:r>
            <a:endParaRPr/>
          </a:p>
        </p:txBody>
      </p:sp>
      <p:sp>
        <p:nvSpPr>
          <p:cNvPr id="757" name="Google Shape;757;p43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8" name="Google Shape;7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8050" y="1877525"/>
            <a:ext cx="7018800" cy="52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huffman compression</a:t>
            </a:r>
            <a:endParaRPr/>
          </a:p>
        </p:txBody>
      </p:sp>
      <p:sp>
        <p:nvSpPr>
          <p:cNvPr id="337" name="Google Shape;337;p26"/>
          <p:cNvSpPr txBox="1"/>
          <p:nvPr>
            <p:ph idx="1" type="subTitle"/>
          </p:nvPr>
        </p:nvSpPr>
        <p:spPr>
          <a:xfrm flipH="1">
            <a:off x="720000" y="11176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Huffman compression is a </a:t>
            </a:r>
            <a:r>
              <a:rPr b="1" lang="en" sz="2100"/>
              <a:t>lossless</a:t>
            </a:r>
            <a:r>
              <a:rPr b="1" lang="en" sz="2100"/>
              <a:t> </a:t>
            </a:r>
            <a:r>
              <a:rPr b="1" lang="en" sz="2100"/>
              <a:t>compression algorithm. 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Lossless compression means that i can compress a file(making a much smaller file to store the original file’s data) without losing any data when i reconstruct the original file again from the new smaller file.</a:t>
            </a:r>
            <a:endParaRPr b="1" sz="2100"/>
          </a:p>
        </p:txBody>
      </p:sp>
      <p:sp>
        <p:nvSpPr>
          <p:cNvPr id="338" name="Google Shape;338;p26"/>
          <p:cNvSpPr txBox="1"/>
          <p:nvPr/>
        </p:nvSpPr>
        <p:spPr>
          <a:xfrm>
            <a:off x="720000" y="41215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4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</a:t>
            </a:r>
            <a:endParaRPr/>
          </a:p>
        </p:txBody>
      </p:sp>
      <p:sp>
        <p:nvSpPr>
          <p:cNvPr id="764" name="Google Shape;764;p44"/>
          <p:cNvSpPr txBox="1"/>
          <p:nvPr>
            <p:ph idx="1" type="subTitle"/>
          </p:nvPr>
        </p:nvSpPr>
        <p:spPr>
          <a:xfrm>
            <a:off x="1278050" y="1012200"/>
            <a:ext cx="7018800" cy="3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we execute we use -c when we want to compress and we use -d when we want to decompress/extract a file that is already compressed to its original form.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File’s content 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Compressing: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Decompressing: </a:t>
            </a:r>
            <a:endParaRPr/>
          </a:p>
        </p:txBody>
      </p:sp>
      <p:sp>
        <p:nvSpPr>
          <p:cNvPr id="765" name="Google Shape;765;p44"/>
          <p:cNvSpPr txBox="1"/>
          <p:nvPr>
            <p:ph idx="3" type="subTitle"/>
          </p:nvPr>
        </p:nvSpPr>
        <p:spPr>
          <a:xfrm>
            <a:off x="6070225" y="3109000"/>
            <a:ext cx="2226600" cy="84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6" name="Google Shape;7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850" y="1799900"/>
            <a:ext cx="1336710" cy="4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26850" y="2427150"/>
            <a:ext cx="5658117" cy="4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8" name="Google Shape;76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14749" y="3054399"/>
            <a:ext cx="5989224" cy="11235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8875" y="4430500"/>
            <a:ext cx="1192652" cy="49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/>
          <p:nvPr>
            <p:ph idx="5" type="title"/>
          </p:nvPr>
        </p:nvSpPr>
        <p:spPr>
          <a:xfrm>
            <a:off x="1278000" y="3420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7"/>
          <p:cNvSpPr txBox="1"/>
          <p:nvPr>
            <p:ph type="ctrTitle"/>
          </p:nvPr>
        </p:nvSpPr>
        <p:spPr>
          <a:xfrm flipH="1">
            <a:off x="2189800" y="1848349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01</a:t>
            </a:r>
            <a:endParaRPr b="1" sz="3500"/>
          </a:p>
        </p:txBody>
      </p:sp>
      <p:sp>
        <p:nvSpPr>
          <p:cNvPr id="345" name="Google Shape;345;p27"/>
          <p:cNvSpPr txBox="1"/>
          <p:nvPr>
            <p:ph idx="1" type="subTitle"/>
          </p:nvPr>
        </p:nvSpPr>
        <p:spPr>
          <a:xfrm flipH="1">
            <a:off x="2189801" y="2162325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6" name="Google Shape;346;p27"/>
          <p:cNvSpPr txBox="1"/>
          <p:nvPr>
            <p:ph idx="2" type="ctrTitle"/>
          </p:nvPr>
        </p:nvSpPr>
        <p:spPr>
          <a:xfrm flipH="1">
            <a:off x="4811675" y="1848401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/>
              <a:t>03</a:t>
            </a:r>
            <a:endParaRPr b="1" sz="3500"/>
          </a:p>
        </p:txBody>
      </p:sp>
      <p:sp>
        <p:nvSpPr>
          <p:cNvPr id="347" name="Google Shape;347;p27"/>
          <p:cNvSpPr txBox="1"/>
          <p:nvPr>
            <p:ph idx="3" type="subTitle"/>
          </p:nvPr>
        </p:nvSpPr>
        <p:spPr>
          <a:xfrm flipH="1">
            <a:off x="4811675" y="2163531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the code</a:t>
            </a:r>
            <a:endParaRPr b="1" sz="2200">
              <a:latin typeface="Overpass Mono"/>
              <a:ea typeface="Overpass Mono"/>
              <a:cs typeface="Overpass Mono"/>
              <a:sym typeface="Overpass Mono"/>
            </a:endParaRPr>
          </a:p>
        </p:txBody>
      </p:sp>
      <p:sp>
        <p:nvSpPr>
          <p:cNvPr id="348" name="Google Shape;348;p27"/>
          <p:cNvSpPr txBox="1"/>
          <p:nvPr>
            <p:ph idx="6" type="ctrTitle"/>
          </p:nvPr>
        </p:nvSpPr>
        <p:spPr>
          <a:xfrm flipH="1">
            <a:off x="2189800" y="3258286"/>
            <a:ext cx="2163900" cy="24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9" name="Google Shape;349;p27"/>
          <p:cNvSpPr txBox="1"/>
          <p:nvPr>
            <p:ph idx="7" type="subTitle"/>
          </p:nvPr>
        </p:nvSpPr>
        <p:spPr>
          <a:xfrm flipH="1">
            <a:off x="2189800" y="3530325"/>
            <a:ext cx="26205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350" name="Google Shape;350;p27"/>
          <p:cNvSpPr txBox="1"/>
          <p:nvPr>
            <p:ph idx="8" type="ctrTitle"/>
          </p:nvPr>
        </p:nvSpPr>
        <p:spPr>
          <a:xfrm rot="10800000">
            <a:off x="4993350" y="4144037"/>
            <a:ext cx="115200" cy="228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7"/>
          <p:cNvSpPr txBox="1"/>
          <p:nvPr>
            <p:ph idx="9" type="subTitle"/>
          </p:nvPr>
        </p:nvSpPr>
        <p:spPr>
          <a:xfrm flipH="1">
            <a:off x="4811675" y="3573468"/>
            <a:ext cx="2163900" cy="42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8"/>
          <p:cNvSpPr txBox="1"/>
          <p:nvPr>
            <p:ph type="title"/>
          </p:nvPr>
        </p:nvSpPr>
        <p:spPr>
          <a:xfrm>
            <a:off x="454800" y="2714625"/>
            <a:ext cx="84252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8"/>
          <p:cNvSpPr txBox="1"/>
          <p:nvPr>
            <p:ph idx="2" type="title"/>
          </p:nvPr>
        </p:nvSpPr>
        <p:spPr>
          <a:xfrm>
            <a:off x="454800" y="2150850"/>
            <a:ext cx="8425200" cy="489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/>
              <a:t>algorithm</a:t>
            </a:r>
            <a:endParaRPr sz="9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2" name="Google Shape;362;p29"/>
          <p:cNvPicPr preferRelativeResize="0"/>
          <p:nvPr/>
        </p:nvPicPr>
        <p:blipFill rotWithShape="1">
          <a:blip r:embed="rId3">
            <a:alphaModFix/>
          </a:blip>
          <a:srcRect b="4812" l="24495" r="9353" t="18187"/>
          <a:stretch/>
        </p:blipFill>
        <p:spPr>
          <a:xfrm>
            <a:off x="5353050" y="1809750"/>
            <a:ext cx="3324251" cy="2581274"/>
          </a:xfrm>
          <a:prstGeom prst="rect">
            <a:avLst/>
          </a:prstGeom>
          <a:noFill/>
          <a:ln>
            <a:noFill/>
          </a:ln>
        </p:spPr>
      </p:pic>
      <p:sp>
        <p:nvSpPr>
          <p:cNvPr id="363" name="Google Shape;363;p29"/>
          <p:cNvSpPr txBox="1"/>
          <p:nvPr>
            <p:ph idx="1" type="body"/>
          </p:nvPr>
        </p:nvSpPr>
        <p:spPr>
          <a:xfrm>
            <a:off x="76875" y="1809750"/>
            <a:ext cx="4020900" cy="22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 itself builds a binary tree using the </a:t>
            </a:r>
            <a:r>
              <a:rPr lang="en"/>
              <a:t>frequencies</a:t>
            </a:r>
            <a:r>
              <a:rPr lang="en"/>
              <a:t> of the different characters in the file to represent new smaller codes for each of the characters than their ascii values. </a:t>
            </a:r>
            <a:endParaRPr/>
          </a:p>
        </p:txBody>
      </p:sp>
      <p:sp>
        <p:nvSpPr>
          <p:cNvPr id="364" name="Google Shape;364;p29"/>
          <p:cNvSpPr txBox="1"/>
          <p:nvPr>
            <p:ph type="title"/>
          </p:nvPr>
        </p:nvSpPr>
        <p:spPr>
          <a:xfrm>
            <a:off x="560825" y="1168325"/>
            <a:ext cx="35613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65" name="Google Shape;365;p29"/>
          <p:cNvSpPr/>
          <p:nvPr/>
        </p:nvSpPr>
        <p:spPr>
          <a:xfrm>
            <a:off x="7524751" y="3887550"/>
            <a:ext cx="1619286" cy="241405"/>
          </a:xfrm>
          <a:custGeom>
            <a:rect b="b" l="l" r="r" t="t"/>
            <a:pathLst>
              <a:path extrusionOk="0" h="5859" w="146079">
                <a:moveTo>
                  <a:pt x="1" y="1"/>
                </a:moveTo>
                <a:lnTo>
                  <a:pt x="1" y="5858"/>
                </a:lnTo>
                <a:lnTo>
                  <a:pt x="146079" y="5858"/>
                </a:lnTo>
                <a:lnTo>
                  <a:pt x="14607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0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</a:t>
            </a:r>
            <a:endParaRPr/>
          </a:p>
        </p:txBody>
      </p:sp>
      <p:sp>
        <p:nvSpPr>
          <p:cNvPr id="371" name="Google Shape;371;p30"/>
          <p:cNvSpPr txBox="1"/>
          <p:nvPr>
            <p:ph idx="1" type="subTitle"/>
          </p:nvPr>
        </p:nvSpPr>
        <p:spPr>
          <a:xfrm flipH="1">
            <a:off x="720000" y="11176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We start by counting the </a:t>
            </a:r>
            <a:r>
              <a:rPr b="1" lang="en" sz="2100"/>
              <a:t>frequencies</a:t>
            </a:r>
            <a:r>
              <a:rPr b="1" lang="en" sz="2100"/>
              <a:t> of the different characters of the text in a file - “go pogos herg”(for example)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So we have: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372" name="Google Shape;372;p30"/>
          <p:cNvSpPr txBox="1"/>
          <p:nvPr/>
        </p:nvSpPr>
        <p:spPr>
          <a:xfrm>
            <a:off x="720000" y="41215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73" name="Google Shape;373;p30"/>
          <p:cNvSpPr/>
          <p:nvPr/>
        </p:nvSpPr>
        <p:spPr>
          <a:xfrm>
            <a:off x="929475" y="294215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0"/>
          <p:cNvSpPr/>
          <p:nvPr/>
        </p:nvSpPr>
        <p:spPr>
          <a:xfrm>
            <a:off x="1508175" y="294215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0"/>
          <p:cNvSpPr/>
          <p:nvPr/>
        </p:nvSpPr>
        <p:spPr>
          <a:xfrm>
            <a:off x="2086875" y="294215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"/>
          <p:cNvSpPr/>
          <p:nvPr/>
        </p:nvSpPr>
        <p:spPr>
          <a:xfrm>
            <a:off x="2665575" y="294215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0"/>
          <p:cNvSpPr/>
          <p:nvPr/>
        </p:nvSpPr>
        <p:spPr>
          <a:xfrm>
            <a:off x="3244275" y="294215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30"/>
          <p:cNvSpPr/>
          <p:nvPr/>
        </p:nvSpPr>
        <p:spPr>
          <a:xfrm>
            <a:off x="3822975" y="294215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30"/>
          <p:cNvSpPr/>
          <p:nvPr/>
        </p:nvSpPr>
        <p:spPr>
          <a:xfrm>
            <a:off x="4401675" y="294215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0"/>
          <p:cNvSpPr/>
          <p:nvPr/>
        </p:nvSpPr>
        <p:spPr>
          <a:xfrm>
            <a:off x="4980375" y="294215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30"/>
          <p:cNvSpPr txBox="1"/>
          <p:nvPr/>
        </p:nvSpPr>
        <p:spPr>
          <a:xfrm>
            <a:off x="971400" y="3005025"/>
            <a:ext cx="41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g:3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2" name="Google Shape;382;p30"/>
          <p:cNvSpPr txBox="1"/>
          <p:nvPr/>
        </p:nvSpPr>
        <p:spPr>
          <a:xfrm>
            <a:off x="1537450" y="3033000"/>
            <a:ext cx="473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o:3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3" name="Google Shape;383;p30"/>
          <p:cNvSpPr txBox="1"/>
          <p:nvPr/>
        </p:nvSpPr>
        <p:spPr>
          <a:xfrm>
            <a:off x="2110500" y="3012025"/>
            <a:ext cx="5031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‘ </a:t>
            </a:r>
            <a:r>
              <a:rPr lang="en">
                <a:latin typeface="Anaheim"/>
                <a:ea typeface="Anaheim"/>
                <a:cs typeface="Anaheim"/>
                <a:sym typeface="Anaheim"/>
              </a:rPr>
              <a:t>':2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4" name="Google Shape;384;p30"/>
          <p:cNvSpPr txBox="1"/>
          <p:nvPr/>
        </p:nvSpPr>
        <p:spPr>
          <a:xfrm>
            <a:off x="2704525" y="3026000"/>
            <a:ext cx="5031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p:1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5" name="Google Shape;385;p30"/>
          <p:cNvSpPr txBox="1"/>
          <p:nvPr/>
        </p:nvSpPr>
        <p:spPr>
          <a:xfrm>
            <a:off x="3298550" y="3019000"/>
            <a:ext cx="38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h:1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6" name="Google Shape;386;p30"/>
          <p:cNvSpPr txBox="1"/>
          <p:nvPr/>
        </p:nvSpPr>
        <p:spPr>
          <a:xfrm>
            <a:off x="3864625" y="299105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7" name="Google Shape;387;p30"/>
          <p:cNvSpPr txBox="1"/>
          <p:nvPr/>
        </p:nvSpPr>
        <p:spPr>
          <a:xfrm>
            <a:off x="4416700" y="2991050"/>
            <a:ext cx="38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r:1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88" name="Google Shape;388;p30"/>
          <p:cNvSpPr txBox="1"/>
          <p:nvPr/>
        </p:nvSpPr>
        <p:spPr>
          <a:xfrm>
            <a:off x="5022225" y="299105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1"/>
          <p:cNvSpPr txBox="1"/>
          <p:nvPr>
            <p:ph type="title"/>
          </p:nvPr>
        </p:nvSpPr>
        <p:spPr>
          <a:xfrm>
            <a:off x="1278050" y="343200"/>
            <a:ext cx="6588000" cy="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tree</a:t>
            </a:r>
            <a:endParaRPr/>
          </a:p>
        </p:txBody>
      </p:sp>
      <p:sp>
        <p:nvSpPr>
          <p:cNvPr id="394" name="Google Shape;394;p31"/>
          <p:cNvSpPr txBox="1"/>
          <p:nvPr>
            <p:ph idx="1" type="subTitle"/>
          </p:nvPr>
        </p:nvSpPr>
        <p:spPr>
          <a:xfrm flipH="1">
            <a:off x="794225" y="1117675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Now we take 2 of the nodes with the lowest amount of </a:t>
            </a:r>
            <a:r>
              <a:rPr b="1" lang="en" sz="2100"/>
              <a:t>frequencies and create sub binary tree with them:</a:t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395" name="Google Shape;395;p31"/>
          <p:cNvSpPr txBox="1"/>
          <p:nvPr/>
        </p:nvSpPr>
        <p:spPr>
          <a:xfrm>
            <a:off x="794225" y="3312475"/>
            <a:ext cx="6734400" cy="2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2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Now we repeat this process until we are left with one </a:t>
            </a:r>
            <a:r>
              <a:rPr b="1" lang="en" sz="2100">
                <a:solidFill>
                  <a:srgbClr val="FFFFFF"/>
                </a:solidFill>
                <a:latin typeface="Anaheim"/>
                <a:ea typeface="Anaheim"/>
                <a:cs typeface="Anaheim"/>
                <a:sym typeface="Anaheim"/>
              </a:rPr>
              <a:t>binary tree containing all of the characters and their frequencies.</a:t>
            </a:r>
            <a:endParaRPr b="1" sz="2100">
              <a:solidFill>
                <a:srgbClr val="FFFFFF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396" name="Google Shape;396;p31"/>
          <p:cNvSpPr/>
          <p:nvPr/>
        </p:nvSpPr>
        <p:spPr>
          <a:xfrm>
            <a:off x="838625" y="225727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1"/>
          <p:cNvSpPr/>
          <p:nvPr/>
        </p:nvSpPr>
        <p:spPr>
          <a:xfrm>
            <a:off x="1417325" y="225727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31"/>
          <p:cNvSpPr/>
          <p:nvPr/>
        </p:nvSpPr>
        <p:spPr>
          <a:xfrm>
            <a:off x="1996025" y="225727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1"/>
          <p:cNvSpPr/>
          <p:nvPr/>
        </p:nvSpPr>
        <p:spPr>
          <a:xfrm>
            <a:off x="2574725" y="225727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31"/>
          <p:cNvSpPr/>
          <p:nvPr/>
        </p:nvSpPr>
        <p:spPr>
          <a:xfrm>
            <a:off x="3153425" y="225727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1"/>
          <p:cNvSpPr/>
          <p:nvPr/>
        </p:nvSpPr>
        <p:spPr>
          <a:xfrm>
            <a:off x="3732125" y="225727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31"/>
          <p:cNvSpPr/>
          <p:nvPr/>
        </p:nvSpPr>
        <p:spPr>
          <a:xfrm>
            <a:off x="4250525" y="27464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1"/>
          <p:cNvSpPr/>
          <p:nvPr/>
        </p:nvSpPr>
        <p:spPr>
          <a:xfrm>
            <a:off x="4847675" y="27464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1"/>
          <p:cNvSpPr txBox="1"/>
          <p:nvPr/>
        </p:nvSpPr>
        <p:spPr>
          <a:xfrm>
            <a:off x="838625" y="2243300"/>
            <a:ext cx="41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g:3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5" name="Google Shape;405;p31"/>
          <p:cNvSpPr txBox="1"/>
          <p:nvPr/>
        </p:nvSpPr>
        <p:spPr>
          <a:xfrm>
            <a:off x="1404675" y="2271275"/>
            <a:ext cx="473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o:3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6" name="Google Shape;406;p31"/>
          <p:cNvSpPr txBox="1"/>
          <p:nvPr/>
        </p:nvSpPr>
        <p:spPr>
          <a:xfrm>
            <a:off x="1977725" y="2250300"/>
            <a:ext cx="5031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‘ ':2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7" name="Google Shape;407;p31"/>
          <p:cNvSpPr txBox="1"/>
          <p:nvPr/>
        </p:nvSpPr>
        <p:spPr>
          <a:xfrm>
            <a:off x="2571750" y="2264275"/>
            <a:ext cx="5031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p:1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8" name="Google Shape;408;p31"/>
          <p:cNvSpPr txBox="1"/>
          <p:nvPr/>
        </p:nvSpPr>
        <p:spPr>
          <a:xfrm>
            <a:off x="3165775" y="2257275"/>
            <a:ext cx="38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h:1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09" name="Google Shape;409;p31"/>
          <p:cNvSpPr txBox="1"/>
          <p:nvPr/>
        </p:nvSpPr>
        <p:spPr>
          <a:xfrm>
            <a:off x="3731850" y="222932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0" name="Google Shape;410;p31"/>
          <p:cNvSpPr txBox="1"/>
          <p:nvPr/>
        </p:nvSpPr>
        <p:spPr>
          <a:xfrm>
            <a:off x="4310825" y="2802375"/>
            <a:ext cx="38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r:1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1" name="Google Shape;411;p31"/>
          <p:cNvSpPr txBox="1"/>
          <p:nvPr/>
        </p:nvSpPr>
        <p:spPr>
          <a:xfrm>
            <a:off x="4889525" y="281287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12" name="Google Shape;412;p31"/>
          <p:cNvSpPr/>
          <p:nvPr/>
        </p:nvSpPr>
        <p:spPr>
          <a:xfrm>
            <a:off x="4570425" y="2250275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1"/>
          <p:cNvSpPr txBox="1"/>
          <p:nvPr/>
        </p:nvSpPr>
        <p:spPr>
          <a:xfrm>
            <a:off x="4563450" y="225727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14" name="Google Shape;414;p31"/>
          <p:cNvCxnSpPr>
            <a:stCxn id="413" idx="2"/>
            <a:endCxn id="411" idx="0"/>
          </p:cNvCxnSpPr>
          <p:nvPr/>
        </p:nvCxnSpPr>
        <p:spPr>
          <a:xfrm>
            <a:off x="4773150" y="2669475"/>
            <a:ext cx="32610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31"/>
          <p:cNvCxnSpPr>
            <a:stCxn id="413" idx="2"/>
            <a:endCxn id="410" idx="0"/>
          </p:cNvCxnSpPr>
          <p:nvPr/>
        </p:nvCxnSpPr>
        <p:spPr>
          <a:xfrm flipH="1">
            <a:off x="4501950" y="2669475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2"/>
          <p:cNvSpPr txBox="1"/>
          <p:nvPr>
            <p:ph idx="1" type="subTitle"/>
          </p:nvPr>
        </p:nvSpPr>
        <p:spPr>
          <a:xfrm flipH="1">
            <a:off x="720000" y="-1853900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421" name="Google Shape;421;p32"/>
          <p:cNvSpPr/>
          <p:nvPr/>
        </p:nvSpPr>
        <p:spPr>
          <a:xfrm>
            <a:off x="806325" y="36387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32"/>
          <p:cNvSpPr/>
          <p:nvPr/>
        </p:nvSpPr>
        <p:spPr>
          <a:xfrm>
            <a:off x="1385025" y="36387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32"/>
          <p:cNvSpPr/>
          <p:nvPr/>
        </p:nvSpPr>
        <p:spPr>
          <a:xfrm>
            <a:off x="1963725" y="36387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32"/>
          <p:cNvSpPr/>
          <p:nvPr/>
        </p:nvSpPr>
        <p:spPr>
          <a:xfrm>
            <a:off x="2542425" y="36387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2"/>
          <p:cNvSpPr/>
          <p:nvPr/>
        </p:nvSpPr>
        <p:spPr>
          <a:xfrm>
            <a:off x="3129925" y="8425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>
            <a:off x="3675600" y="8530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2"/>
          <p:cNvSpPr/>
          <p:nvPr/>
        </p:nvSpPr>
        <p:spPr>
          <a:xfrm>
            <a:off x="4218225" y="8530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2"/>
          <p:cNvSpPr/>
          <p:nvPr/>
        </p:nvSpPr>
        <p:spPr>
          <a:xfrm>
            <a:off x="4815375" y="8530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32"/>
          <p:cNvSpPr txBox="1"/>
          <p:nvPr/>
        </p:nvSpPr>
        <p:spPr>
          <a:xfrm>
            <a:off x="806325" y="349900"/>
            <a:ext cx="41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g:3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0" name="Google Shape;430;p32"/>
          <p:cNvSpPr txBox="1"/>
          <p:nvPr/>
        </p:nvSpPr>
        <p:spPr>
          <a:xfrm>
            <a:off x="1372375" y="377875"/>
            <a:ext cx="473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o:3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1" name="Google Shape;431;p32"/>
          <p:cNvSpPr txBox="1"/>
          <p:nvPr/>
        </p:nvSpPr>
        <p:spPr>
          <a:xfrm>
            <a:off x="1945425" y="356900"/>
            <a:ext cx="5031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‘ ':2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2" name="Google Shape;432;p32"/>
          <p:cNvSpPr txBox="1"/>
          <p:nvPr/>
        </p:nvSpPr>
        <p:spPr>
          <a:xfrm>
            <a:off x="2539450" y="370875"/>
            <a:ext cx="5031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p:1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3" name="Google Shape;433;p32"/>
          <p:cNvSpPr txBox="1"/>
          <p:nvPr/>
        </p:nvSpPr>
        <p:spPr>
          <a:xfrm>
            <a:off x="3142275" y="842525"/>
            <a:ext cx="38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h:1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4" name="Google Shape;434;p32"/>
          <p:cNvSpPr txBox="1"/>
          <p:nvPr/>
        </p:nvSpPr>
        <p:spPr>
          <a:xfrm>
            <a:off x="3717438" y="90897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5" name="Google Shape;435;p32"/>
          <p:cNvSpPr txBox="1"/>
          <p:nvPr/>
        </p:nvSpPr>
        <p:spPr>
          <a:xfrm>
            <a:off x="4278525" y="908975"/>
            <a:ext cx="38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r:1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6" name="Google Shape;436;p32"/>
          <p:cNvSpPr txBox="1"/>
          <p:nvPr/>
        </p:nvSpPr>
        <p:spPr>
          <a:xfrm>
            <a:off x="4857225" y="91947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37" name="Google Shape;437;p32"/>
          <p:cNvSpPr/>
          <p:nvPr/>
        </p:nvSpPr>
        <p:spPr>
          <a:xfrm>
            <a:off x="4538125" y="356875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32"/>
          <p:cNvSpPr txBox="1"/>
          <p:nvPr/>
        </p:nvSpPr>
        <p:spPr>
          <a:xfrm>
            <a:off x="4531150" y="36387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39" name="Google Shape;439;p32"/>
          <p:cNvCxnSpPr>
            <a:stCxn id="438" idx="2"/>
            <a:endCxn id="436" idx="0"/>
          </p:cNvCxnSpPr>
          <p:nvPr/>
        </p:nvCxnSpPr>
        <p:spPr>
          <a:xfrm>
            <a:off x="4740850" y="776075"/>
            <a:ext cx="32610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0" name="Google Shape;440;p32"/>
          <p:cNvCxnSpPr>
            <a:stCxn id="438" idx="2"/>
            <a:endCxn id="435" idx="0"/>
          </p:cNvCxnSpPr>
          <p:nvPr/>
        </p:nvCxnSpPr>
        <p:spPr>
          <a:xfrm flipH="1">
            <a:off x="4469650" y="776075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1" name="Google Shape;441;p32"/>
          <p:cNvSpPr/>
          <p:nvPr/>
        </p:nvSpPr>
        <p:spPr>
          <a:xfrm>
            <a:off x="3481525" y="290450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32"/>
          <p:cNvSpPr txBox="1"/>
          <p:nvPr/>
        </p:nvSpPr>
        <p:spPr>
          <a:xfrm>
            <a:off x="3474550" y="29745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43" name="Google Shape;443;p32"/>
          <p:cNvCxnSpPr>
            <a:stCxn id="442" idx="2"/>
          </p:cNvCxnSpPr>
          <p:nvPr/>
        </p:nvCxnSpPr>
        <p:spPr>
          <a:xfrm flipH="1">
            <a:off x="3413050" y="709650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4" name="Google Shape;444;p32"/>
          <p:cNvCxnSpPr>
            <a:stCxn id="442" idx="2"/>
            <a:endCxn id="434" idx="0"/>
          </p:cNvCxnSpPr>
          <p:nvPr/>
        </p:nvCxnSpPr>
        <p:spPr>
          <a:xfrm>
            <a:off x="3684250" y="709650"/>
            <a:ext cx="2430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5" name="Google Shape;445;p32"/>
          <p:cNvSpPr txBox="1"/>
          <p:nvPr>
            <p:ph idx="1" type="subTitle"/>
          </p:nvPr>
        </p:nvSpPr>
        <p:spPr>
          <a:xfrm flipH="1">
            <a:off x="753250" y="-31275"/>
            <a:ext cx="7704000" cy="16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446" name="Google Shape;446;p32"/>
          <p:cNvSpPr txBox="1"/>
          <p:nvPr>
            <p:ph idx="1" type="subTitle"/>
          </p:nvPr>
        </p:nvSpPr>
        <p:spPr>
          <a:xfrm flipH="1">
            <a:off x="312350" y="1541500"/>
            <a:ext cx="7704000" cy="16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447" name="Google Shape;447;p32"/>
          <p:cNvSpPr txBox="1"/>
          <p:nvPr>
            <p:ph idx="1" type="subTitle"/>
          </p:nvPr>
        </p:nvSpPr>
        <p:spPr>
          <a:xfrm flipH="1">
            <a:off x="888838" y="-156200"/>
            <a:ext cx="7704000" cy="32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</p:txBody>
      </p:sp>
      <p:sp>
        <p:nvSpPr>
          <p:cNvPr id="448" name="Google Shape;448;p32"/>
          <p:cNvSpPr/>
          <p:nvPr/>
        </p:nvSpPr>
        <p:spPr>
          <a:xfrm>
            <a:off x="1034113" y="206157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2"/>
          <p:cNvSpPr/>
          <p:nvPr/>
        </p:nvSpPr>
        <p:spPr>
          <a:xfrm>
            <a:off x="1612813" y="206157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32"/>
          <p:cNvSpPr/>
          <p:nvPr/>
        </p:nvSpPr>
        <p:spPr>
          <a:xfrm>
            <a:off x="2205063" y="2487763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32"/>
          <p:cNvSpPr/>
          <p:nvPr/>
        </p:nvSpPr>
        <p:spPr>
          <a:xfrm>
            <a:off x="2783763" y="2487763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2"/>
          <p:cNvSpPr/>
          <p:nvPr/>
        </p:nvSpPr>
        <p:spPr>
          <a:xfrm>
            <a:off x="3357713" y="25402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2"/>
          <p:cNvSpPr/>
          <p:nvPr/>
        </p:nvSpPr>
        <p:spPr>
          <a:xfrm>
            <a:off x="3903388" y="25507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2"/>
          <p:cNvSpPr/>
          <p:nvPr/>
        </p:nvSpPr>
        <p:spPr>
          <a:xfrm>
            <a:off x="4446013" y="25507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32"/>
          <p:cNvSpPr/>
          <p:nvPr/>
        </p:nvSpPr>
        <p:spPr>
          <a:xfrm>
            <a:off x="5043163" y="25507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2"/>
          <p:cNvSpPr txBox="1"/>
          <p:nvPr/>
        </p:nvSpPr>
        <p:spPr>
          <a:xfrm>
            <a:off x="1034113" y="2047600"/>
            <a:ext cx="41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g:3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7" name="Google Shape;457;p32"/>
          <p:cNvSpPr txBox="1"/>
          <p:nvPr/>
        </p:nvSpPr>
        <p:spPr>
          <a:xfrm>
            <a:off x="1600163" y="2075575"/>
            <a:ext cx="473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o:3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8" name="Google Shape;458;p32"/>
          <p:cNvSpPr txBox="1"/>
          <p:nvPr/>
        </p:nvSpPr>
        <p:spPr>
          <a:xfrm>
            <a:off x="2186763" y="2480788"/>
            <a:ext cx="5031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‘ ':2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59" name="Google Shape;459;p32"/>
          <p:cNvSpPr txBox="1"/>
          <p:nvPr/>
        </p:nvSpPr>
        <p:spPr>
          <a:xfrm>
            <a:off x="2780788" y="2494763"/>
            <a:ext cx="5031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p:1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0" name="Google Shape;460;p32"/>
          <p:cNvSpPr txBox="1"/>
          <p:nvPr/>
        </p:nvSpPr>
        <p:spPr>
          <a:xfrm>
            <a:off x="3370063" y="2540225"/>
            <a:ext cx="38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h:1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1" name="Google Shape;461;p32"/>
          <p:cNvSpPr txBox="1"/>
          <p:nvPr/>
        </p:nvSpPr>
        <p:spPr>
          <a:xfrm>
            <a:off x="3945225" y="260667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2" name="Google Shape;462;p32"/>
          <p:cNvSpPr txBox="1"/>
          <p:nvPr/>
        </p:nvSpPr>
        <p:spPr>
          <a:xfrm>
            <a:off x="4506313" y="2606675"/>
            <a:ext cx="38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r:1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3" name="Google Shape;463;p32"/>
          <p:cNvSpPr txBox="1"/>
          <p:nvPr/>
        </p:nvSpPr>
        <p:spPr>
          <a:xfrm>
            <a:off x="5085013" y="261717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64" name="Google Shape;464;p32"/>
          <p:cNvSpPr/>
          <p:nvPr/>
        </p:nvSpPr>
        <p:spPr>
          <a:xfrm>
            <a:off x="4765913" y="2054575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2"/>
          <p:cNvSpPr txBox="1"/>
          <p:nvPr/>
        </p:nvSpPr>
        <p:spPr>
          <a:xfrm>
            <a:off x="4758938" y="206157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66" name="Google Shape;466;p32"/>
          <p:cNvCxnSpPr>
            <a:stCxn id="465" idx="2"/>
            <a:endCxn id="463" idx="0"/>
          </p:cNvCxnSpPr>
          <p:nvPr/>
        </p:nvCxnSpPr>
        <p:spPr>
          <a:xfrm>
            <a:off x="4968638" y="2473775"/>
            <a:ext cx="32610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32"/>
          <p:cNvCxnSpPr>
            <a:stCxn id="465" idx="2"/>
            <a:endCxn id="462" idx="0"/>
          </p:cNvCxnSpPr>
          <p:nvPr/>
        </p:nvCxnSpPr>
        <p:spPr>
          <a:xfrm flipH="1">
            <a:off x="4697438" y="2473775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8" name="Google Shape;468;p32"/>
          <p:cNvSpPr/>
          <p:nvPr/>
        </p:nvSpPr>
        <p:spPr>
          <a:xfrm>
            <a:off x="3709313" y="1988150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32"/>
          <p:cNvSpPr txBox="1"/>
          <p:nvPr/>
        </p:nvSpPr>
        <p:spPr>
          <a:xfrm>
            <a:off x="3702338" y="199515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70" name="Google Shape;470;p32"/>
          <p:cNvCxnSpPr>
            <a:stCxn id="469" idx="2"/>
          </p:cNvCxnSpPr>
          <p:nvPr/>
        </p:nvCxnSpPr>
        <p:spPr>
          <a:xfrm flipH="1">
            <a:off x="3640838" y="2407350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1" name="Google Shape;471;p32"/>
          <p:cNvCxnSpPr>
            <a:stCxn id="469" idx="2"/>
            <a:endCxn id="461" idx="0"/>
          </p:cNvCxnSpPr>
          <p:nvPr/>
        </p:nvCxnSpPr>
        <p:spPr>
          <a:xfrm>
            <a:off x="3912038" y="2407350"/>
            <a:ext cx="2430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2" name="Google Shape;472;p32"/>
          <p:cNvSpPr/>
          <p:nvPr/>
        </p:nvSpPr>
        <p:spPr>
          <a:xfrm>
            <a:off x="2522013" y="1916550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2"/>
          <p:cNvSpPr txBox="1"/>
          <p:nvPr/>
        </p:nvSpPr>
        <p:spPr>
          <a:xfrm>
            <a:off x="2515038" y="192355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74" name="Google Shape;474;p32"/>
          <p:cNvCxnSpPr>
            <a:stCxn id="473" idx="2"/>
          </p:cNvCxnSpPr>
          <p:nvPr/>
        </p:nvCxnSpPr>
        <p:spPr>
          <a:xfrm flipH="1">
            <a:off x="2453538" y="2335750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5" name="Google Shape;475;p32"/>
          <p:cNvCxnSpPr>
            <a:stCxn id="473" idx="2"/>
          </p:cNvCxnSpPr>
          <p:nvPr/>
        </p:nvCxnSpPr>
        <p:spPr>
          <a:xfrm>
            <a:off x="2724738" y="2335750"/>
            <a:ext cx="2430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6" name="Google Shape;476;p32"/>
          <p:cNvSpPr/>
          <p:nvPr/>
        </p:nvSpPr>
        <p:spPr>
          <a:xfrm>
            <a:off x="1305250" y="36525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32"/>
          <p:cNvSpPr/>
          <p:nvPr/>
        </p:nvSpPr>
        <p:spPr>
          <a:xfrm>
            <a:off x="1883950" y="36525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2"/>
          <p:cNvSpPr/>
          <p:nvPr/>
        </p:nvSpPr>
        <p:spPr>
          <a:xfrm>
            <a:off x="2476200" y="4078713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32"/>
          <p:cNvSpPr/>
          <p:nvPr/>
        </p:nvSpPr>
        <p:spPr>
          <a:xfrm>
            <a:off x="3054900" y="4078713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32"/>
          <p:cNvSpPr/>
          <p:nvPr/>
        </p:nvSpPr>
        <p:spPr>
          <a:xfrm>
            <a:off x="3651900" y="45640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2"/>
          <p:cNvSpPr/>
          <p:nvPr/>
        </p:nvSpPr>
        <p:spPr>
          <a:xfrm>
            <a:off x="4197575" y="45745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2"/>
          <p:cNvSpPr/>
          <p:nvPr/>
        </p:nvSpPr>
        <p:spPr>
          <a:xfrm>
            <a:off x="4740200" y="45745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2"/>
          <p:cNvSpPr/>
          <p:nvPr/>
        </p:nvSpPr>
        <p:spPr>
          <a:xfrm>
            <a:off x="5337350" y="457452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2"/>
          <p:cNvSpPr txBox="1"/>
          <p:nvPr/>
        </p:nvSpPr>
        <p:spPr>
          <a:xfrm>
            <a:off x="1305250" y="3638550"/>
            <a:ext cx="41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g:3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5" name="Google Shape;485;p32"/>
          <p:cNvSpPr txBox="1"/>
          <p:nvPr/>
        </p:nvSpPr>
        <p:spPr>
          <a:xfrm>
            <a:off x="1896275" y="3628425"/>
            <a:ext cx="473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o:3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6" name="Google Shape;486;p32"/>
          <p:cNvSpPr txBox="1"/>
          <p:nvPr/>
        </p:nvSpPr>
        <p:spPr>
          <a:xfrm>
            <a:off x="2457900" y="4071738"/>
            <a:ext cx="5031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‘ ':2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7" name="Google Shape;487;p32"/>
          <p:cNvSpPr txBox="1"/>
          <p:nvPr/>
        </p:nvSpPr>
        <p:spPr>
          <a:xfrm>
            <a:off x="3051925" y="4085713"/>
            <a:ext cx="5031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p:1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8" name="Google Shape;488;p32"/>
          <p:cNvSpPr txBox="1"/>
          <p:nvPr/>
        </p:nvSpPr>
        <p:spPr>
          <a:xfrm>
            <a:off x="3664250" y="4564025"/>
            <a:ext cx="38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h:1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89" name="Google Shape;489;p32"/>
          <p:cNvSpPr txBox="1"/>
          <p:nvPr/>
        </p:nvSpPr>
        <p:spPr>
          <a:xfrm>
            <a:off x="4239413" y="463047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0" name="Google Shape;490;p32"/>
          <p:cNvSpPr txBox="1"/>
          <p:nvPr/>
        </p:nvSpPr>
        <p:spPr>
          <a:xfrm>
            <a:off x="4800500" y="4630475"/>
            <a:ext cx="38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r:1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1" name="Google Shape;491;p32"/>
          <p:cNvSpPr txBox="1"/>
          <p:nvPr/>
        </p:nvSpPr>
        <p:spPr>
          <a:xfrm>
            <a:off x="5379200" y="464097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492" name="Google Shape;492;p32"/>
          <p:cNvSpPr/>
          <p:nvPr/>
        </p:nvSpPr>
        <p:spPr>
          <a:xfrm>
            <a:off x="5060100" y="4078375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32"/>
          <p:cNvSpPr txBox="1"/>
          <p:nvPr/>
        </p:nvSpPr>
        <p:spPr>
          <a:xfrm>
            <a:off x="5053125" y="408537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94" name="Google Shape;494;p32"/>
          <p:cNvCxnSpPr>
            <a:stCxn id="493" idx="2"/>
            <a:endCxn id="491" idx="0"/>
          </p:cNvCxnSpPr>
          <p:nvPr/>
        </p:nvCxnSpPr>
        <p:spPr>
          <a:xfrm>
            <a:off x="5262825" y="4497575"/>
            <a:ext cx="32610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32"/>
          <p:cNvCxnSpPr>
            <a:stCxn id="493" idx="2"/>
            <a:endCxn id="490" idx="0"/>
          </p:cNvCxnSpPr>
          <p:nvPr/>
        </p:nvCxnSpPr>
        <p:spPr>
          <a:xfrm flipH="1">
            <a:off x="4991625" y="4497575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96" name="Google Shape;496;p32"/>
          <p:cNvSpPr/>
          <p:nvPr/>
        </p:nvSpPr>
        <p:spPr>
          <a:xfrm>
            <a:off x="4003500" y="4011950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2"/>
          <p:cNvSpPr txBox="1"/>
          <p:nvPr/>
        </p:nvSpPr>
        <p:spPr>
          <a:xfrm>
            <a:off x="3996525" y="401895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498" name="Google Shape;498;p32"/>
          <p:cNvCxnSpPr>
            <a:stCxn id="497" idx="2"/>
          </p:cNvCxnSpPr>
          <p:nvPr/>
        </p:nvCxnSpPr>
        <p:spPr>
          <a:xfrm flipH="1">
            <a:off x="3935025" y="4431150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9" name="Google Shape;499;p32"/>
          <p:cNvCxnSpPr>
            <a:stCxn id="497" idx="2"/>
            <a:endCxn id="489" idx="0"/>
          </p:cNvCxnSpPr>
          <p:nvPr/>
        </p:nvCxnSpPr>
        <p:spPr>
          <a:xfrm>
            <a:off x="4206225" y="4431150"/>
            <a:ext cx="2430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0" name="Google Shape;500;p32"/>
          <p:cNvSpPr/>
          <p:nvPr/>
        </p:nvSpPr>
        <p:spPr>
          <a:xfrm>
            <a:off x="2793150" y="3507500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2"/>
          <p:cNvSpPr txBox="1"/>
          <p:nvPr/>
        </p:nvSpPr>
        <p:spPr>
          <a:xfrm>
            <a:off x="2786175" y="351450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02" name="Google Shape;502;p32"/>
          <p:cNvCxnSpPr>
            <a:stCxn id="501" idx="2"/>
          </p:cNvCxnSpPr>
          <p:nvPr/>
        </p:nvCxnSpPr>
        <p:spPr>
          <a:xfrm flipH="1">
            <a:off x="2724675" y="3926700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3" name="Google Shape;503;p32"/>
          <p:cNvCxnSpPr>
            <a:stCxn id="501" idx="2"/>
          </p:cNvCxnSpPr>
          <p:nvPr/>
        </p:nvCxnSpPr>
        <p:spPr>
          <a:xfrm>
            <a:off x="2995875" y="3926700"/>
            <a:ext cx="2430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4" name="Google Shape;504;p32"/>
          <p:cNvSpPr/>
          <p:nvPr/>
        </p:nvSpPr>
        <p:spPr>
          <a:xfrm>
            <a:off x="4578575" y="3459525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32"/>
          <p:cNvSpPr txBox="1"/>
          <p:nvPr/>
        </p:nvSpPr>
        <p:spPr>
          <a:xfrm>
            <a:off x="4571600" y="346652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4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06" name="Google Shape;506;p32"/>
          <p:cNvCxnSpPr>
            <a:stCxn id="505" idx="2"/>
            <a:endCxn id="497" idx="0"/>
          </p:cNvCxnSpPr>
          <p:nvPr/>
        </p:nvCxnSpPr>
        <p:spPr>
          <a:xfrm flipH="1">
            <a:off x="4206200" y="3878725"/>
            <a:ext cx="575100" cy="1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7" name="Google Shape;507;p32"/>
          <p:cNvCxnSpPr>
            <a:stCxn id="505" idx="2"/>
            <a:endCxn id="493" idx="0"/>
          </p:cNvCxnSpPr>
          <p:nvPr/>
        </p:nvCxnSpPr>
        <p:spPr>
          <a:xfrm>
            <a:off x="4781300" y="3878725"/>
            <a:ext cx="481500" cy="2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3"/>
          <p:cNvSpPr/>
          <p:nvPr/>
        </p:nvSpPr>
        <p:spPr>
          <a:xfrm>
            <a:off x="2214775" y="67850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33"/>
          <p:cNvSpPr/>
          <p:nvPr/>
        </p:nvSpPr>
        <p:spPr>
          <a:xfrm>
            <a:off x="2793475" y="67850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3"/>
          <p:cNvSpPr/>
          <p:nvPr/>
        </p:nvSpPr>
        <p:spPr>
          <a:xfrm>
            <a:off x="3349750" y="647388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3"/>
          <p:cNvSpPr/>
          <p:nvPr/>
        </p:nvSpPr>
        <p:spPr>
          <a:xfrm>
            <a:off x="3928450" y="647388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3"/>
          <p:cNvSpPr/>
          <p:nvPr/>
        </p:nvSpPr>
        <p:spPr>
          <a:xfrm>
            <a:off x="4525450" y="113270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3"/>
          <p:cNvSpPr/>
          <p:nvPr/>
        </p:nvSpPr>
        <p:spPr>
          <a:xfrm>
            <a:off x="5071125" y="114320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33"/>
          <p:cNvSpPr/>
          <p:nvPr/>
        </p:nvSpPr>
        <p:spPr>
          <a:xfrm>
            <a:off x="5613750" y="114320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33"/>
          <p:cNvSpPr/>
          <p:nvPr/>
        </p:nvSpPr>
        <p:spPr>
          <a:xfrm>
            <a:off x="6210900" y="114320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3"/>
          <p:cNvSpPr txBox="1"/>
          <p:nvPr/>
        </p:nvSpPr>
        <p:spPr>
          <a:xfrm>
            <a:off x="2214775" y="664525"/>
            <a:ext cx="41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g:3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1" name="Google Shape;521;p33"/>
          <p:cNvSpPr txBox="1"/>
          <p:nvPr/>
        </p:nvSpPr>
        <p:spPr>
          <a:xfrm>
            <a:off x="2805800" y="654400"/>
            <a:ext cx="473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o:3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2" name="Google Shape;522;p33"/>
          <p:cNvSpPr txBox="1"/>
          <p:nvPr/>
        </p:nvSpPr>
        <p:spPr>
          <a:xfrm>
            <a:off x="3331450" y="640413"/>
            <a:ext cx="5031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‘ ':2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3" name="Google Shape;523;p33"/>
          <p:cNvSpPr txBox="1"/>
          <p:nvPr/>
        </p:nvSpPr>
        <p:spPr>
          <a:xfrm>
            <a:off x="3925475" y="654388"/>
            <a:ext cx="5031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p:1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4" name="Google Shape;524;p33"/>
          <p:cNvSpPr txBox="1"/>
          <p:nvPr/>
        </p:nvSpPr>
        <p:spPr>
          <a:xfrm>
            <a:off x="4537800" y="1132700"/>
            <a:ext cx="38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h:1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5" name="Google Shape;525;p33"/>
          <p:cNvSpPr txBox="1"/>
          <p:nvPr/>
        </p:nvSpPr>
        <p:spPr>
          <a:xfrm>
            <a:off x="5112963" y="119915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6" name="Google Shape;526;p33"/>
          <p:cNvSpPr txBox="1"/>
          <p:nvPr/>
        </p:nvSpPr>
        <p:spPr>
          <a:xfrm>
            <a:off x="5674050" y="1199150"/>
            <a:ext cx="38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r:1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7" name="Google Shape;527;p33"/>
          <p:cNvSpPr txBox="1"/>
          <p:nvPr/>
        </p:nvSpPr>
        <p:spPr>
          <a:xfrm>
            <a:off x="6252750" y="120965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28" name="Google Shape;528;p33"/>
          <p:cNvSpPr/>
          <p:nvPr/>
        </p:nvSpPr>
        <p:spPr>
          <a:xfrm>
            <a:off x="5933650" y="647050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33"/>
          <p:cNvSpPr txBox="1"/>
          <p:nvPr/>
        </p:nvSpPr>
        <p:spPr>
          <a:xfrm>
            <a:off x="5926675" y="65405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30" name="Google Shape;530;p33"/>
          <p:cNvCxnSpPr>
            <a:stCxn id="529" idx="2"/>
            <a:endCxn id="527" idx="0"/>
          </p:cNvCxnSpPr>
          <p:nvPr/>
        </p:nvCxnSpPr>
        <p:spPr>
          <a:xfrm>
            <a:off x="6136375" y="1066250"/>
            <a:ext cx="32610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1" name="Google Shape;531;p33"/>
          <p:cNvCxnSpPr>
            <a:stCxn id="529" idx="2"/>
            <a:endCxn id="526" idx="0"/>
          </p:cNvCxnSpPr>
          <p:nvPr/>
        </p:nvCxnSpPr>
        <p:spPr>
          <a:xfrm flipH="1">
            <a:off x="5865175" y="1066250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2" name="Google Shape;532;p33"/>
          <p:cNvSpPr/>
          <p:nvPr/>
        </p:nvSpPr>
        <p:spPr>
          <a:xfrm>
            <a:off x="4877050" y="580625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33"/>
          <p:cNvSpPr txBox="1"/>
          <p:nvPr/>
        </p:nvSpPr>
        <p:spPr>
          <a:xfrm>
            <a:off x="4870075" y="58762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34" name="Google Shape;534;p33"/>
          <p:cNvCxnSpPr>
            <a:stCxn id="533" idx="2"/>
          </p:cNvCxnSpPr>
          <p:nvPr/>
        </p:nvCxnSpPr>
        <p:spPr>
          <a:xfrm flipH="1">
            <a:off x="4808575" y="999825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5" name="Google Shape;535;p33"/>
          <p:cNvCxnSpPr>
            <a:stCxn id="533" idx="2"/>
            <a:endCxn id="525" idx="0"/>
          </p:cNvCxnSpPr>
          <p:nvPr/>
        </p:nvCxnSpPr>
        <p:spPr>
          <a:xfrm>
            <a:off x="5079775" y="999825"/>
            <a:ext cx="2430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36" name="Google Shape;536;p33"/>
          <p:cNvSpPr/>
          <p:nvPr/>
        </p:nvSpPr>
        <p:spPr>
          <a:xfrm>
            <a:off x="3666700" y="76175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3"/>
          <p:cNvSpPr txBox="1"/>
          <p:nvPr/>
        </p:nvSpPr>
        <p:spPr>
          <a:xfrm>
            <a:off x="3659725" y="8317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38" name="Google Shape;538;p33"/>
          <p:cNvCxnSpPr>
            <a:stCxn id="537" idx="2"/>
          </p:cNvCxnSpPr>
          <p:nvPr/>
        </p:nvCxnSpPr>
        <p:spPr>
          <a:xfrm flipH="1">
            <a:off x="3598225" y="495375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33"/>
          <p:cNvCxnSpPr>
            <a:stCxn id="537" idx="2"/>
          </p:cNvCxnSpPr>
          <p:nvPr/>
        </p:nvCxnSpPr>
        <p:spPr>
          <a:xfrm>
            <a:off x="3869425" y="495375"/>
            <a:ext cx="2430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0" name="Google Shape;540;p33"/>
          <p:cNvSpPr/>
          <p:nvPr/>
        </p:nvSpPr>
        <p:spPr>
          <a:xfrm>
            <a:off x="5452125" y="28200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33"/>
          <p:cNvSpPr txBox="1"/>
          <p:nvPr/>
        </p:nvSpPr>
        <p:spPr>
          <a:xfrm>
            <a:off x="5445150" y="3520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4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42" name="Google Shape;542;p33"/>
          <p:cNvCxnSpPr>
            <a:stCxn id="541" idx="2"/>
            <a:endCxn id="533" idx="0"/>
          </p:cNvCxnSpPr>
          <p:nvPr/>
        </p:nvCxnSpPr>
        <p:spPr>
          <a:xfrm flipH="1">
            <a:off x="5079750" y="447400"/>
            <a:ext cx="575100" cy="1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3" name="Google Shape;543;p33"/>
          <p:cNvCxnSpPr>
            <a:stCxn id="541" idx="2"/>
            <a:endCxn id="529" idx="0"/>
          </p:cNvCxnSpPr>
          <p:nvPr/>
        </p:nvCxnSpPr>
        <p:spPr>
          <a:xfrm>
            <a:off x="5654850" y="447400"/>
            <a:ext cx="481500" cy="2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4" name="Google Shape;544;p33"/>
          <p:cNvSpPr/>
          <p:nvPr/>
        </p:nvSpPr>
        <p:spPr>
          <a:xfrm>
            <a:off x="2542900" y="131975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33"/>
          <p:cNvSpPr txBox="1"/>
          <p:nvPr/>
        </p:nvSpPr>
        <p:spPr>
          <a:xfrm>
            <a:off x="2535925" y="13897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6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46" name="Google Shape;546;p33"/>
          <p:cNvCxnSpPr>
            <a:stCxn id="545" idx="2"/>
          </p:cNvCxnSpPr>
          <p:nvPr/>
        </p:nvCxnSpPr>
        <p:spPr>
          <a:xfrm>
            <a:off x="2745625" y="551175"/>
            <a:ext cx="32610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7" name="Google Shape;547;p33"/>
          <p:cNvCxnSpPr>
            <a:stCxn id="545" idx="2"/>
          </p:cNvCxnSpPr>
          <p:nvPr/>
        </p:nvCxnSpPr>
        <p:spPr>
          <a:xfrm flipH="1">
            <a:off x="2474425" y="551175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48" name="Google Shape;548;p33"/>
          <p:cNvSpPr/>
          <p:nvPr/>
        </p:nvSpPr>
        <p:spPr>
          <a:xfrm>
            <a:off x="2014888" y="310715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3"/>
          <p:cNvSpPr/>
          <p:nvPr/>
        </p:nvSpPr>
        <p:spPr>
          <a:xfrm>
            <a:off x="2593588" y="3107150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3"/>
          <p:cNvSpPr/>
          <p:nvPr/>
        </p:nvSpPr>
        <p:spPr>
          <a:xfrm>
            <a:off x="3162838" y="3628463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3"/>
          <p:cNvSpPr/>
          <p:nvPr/>
        </p:nvSpPr>
        <p:spPr>
          <a:xfrm>
            <a:off x="3741538" y="3628463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33"/>
          <p:cNvSpPr/>
          <p:nvPr/>
        </p:nvSpPr>
        <p:spPr>
          <a:xfrm>
            <a:off x="4338538" y="411377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3"/>
          <p:cNvSpPr/>
          <p:nvPr/>
        </p:nvSpPr>
        <p:spPr>
          <a:xfrm>
            <a:off x="4884213" y="412427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3"/>
          <p:cNvSpPr/>
          <p:nvPr/>
        </p:nvSpPr>
        <p:spPr>
          <a:xfrm>
            <a:off x="5426838" y="412427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3"/>
          <p:cNvSpPr/>
          <p:nvPr/>
        </p:nvSpPr>
        <p:spPr>
          <a:xfrm>
            <a:off x="6023988" y="4124275"/>
            <a:ext cx="503100" cy="5451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3"/>
          <p:cNvSpPr txBox="1"/>
          <p:nvPr/>
        </p:nvSpPr>
        <p:spPr>
          <a:xfrm>
            <a:off x="2014888" y="3093175"/>
            <a:ext cx="4194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g:3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7" name="Google Shape;557;p33"/>
          <p:cNvSpPr txBox="1"/>
          <p:nvPr/>
        </p:nvSpPr>
        <p:spPr>
          <a:xfrm>
            <a:off x="2605913" y="3083050"/>
            <a:ext cx="473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o:3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8" name="Google Shape;558;p33"/>
          <p:cNvSpPr txBox="1"/>
          <p:nvPr/>
        </p:nvSpPr>
        <p:spPr>
          <a:xfrm>
            <a:off x="3144538" y="3621488"/>
            <a:ext cx="5031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‘ ':2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59" name="Google Shape;559;p33"/>
          <p:cNvSpPr txBox="1"/>
          <p:nvPr/>
        </p:nvSpPr>
        <p:spPr>
          <a:xfrm>
            <a:off x="3738563" y="3635463"/>
            <a:ext cx="5031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p:1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0" name="Google Shape;560;p33"/>
          <p:cNvSpPr txBox="1"/>
          <p:nvPr/>
        </p:nvSpPr>
        <p:spPr>
          <a:xfrm>
            <a:off x="4350888" y="4113775"/>
            <a:ext cx="38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h:1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1" name="Google Shape;561;p33"/>
          <p:cNvSpPr txBox="1"/>
          <p:nvPr/>
        </p:nvSpPr>
        <p:spPr>
          <a:xfrm>
            <a:off x="4926050" y="418022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e:1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2" name="Google Shape;562;p33"/>
          <p:cNvSpPr txBox="1"/>
          <p:nvPr/>
        </p:nvSpPr>
        <p:spPr>
          <a:xfrm>
            <a:off x="5487138" y="4180225"/>
            <a:ext cx="3825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r:1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3" name="Google Shape;563;p33"/>
          <p:cNvSpPr txBox="1"/>
          <p:nvPr/>
        </p:nvSpPr>
        <p:spPr>
          <a:xfrm>
            <a:off x="6065838" y="419072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s:1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64" name="Google Shape;564;p33"/>
          <p:cNvSpPr/>
          <p:nvPr/>
        </p:nvSpPr>
        <p:spPr>
          <a:xfrm>
            <a:off x="5746738" y="3628125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33"/>
          <p:cNvSpPr txBox="1"/>
          <p:nvPr/>
        </p:nvSpPr>
        <p:spPr>
          <a:xfrm>
            <a:off x="5739763" y="363512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66" name="Google Shape;566;p33"/>
          <p:cNvCxnSpPr>
            <a:stCxn id="565" idx="2"/>
            <a:endCxn id="563" idx="0"/>
          </p:cNvCxnSpPr>
          <p:nvPr/>
        </p:nvCxnSpPr>
        <p:spPr>
          <a:xfrm>
            <a:off x="5949463" y="4047325"/>
            <a:ext cx="32610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67" name="Google Shape;567;p33"/>
          <p:cNvCxnSpPr>
            <a:stCxn id="565" idx="2"/>
            <a:endCxn id="562" idx="0"/>
          </p:cNvCxnSpPr>
          <p:nvPr/>
        </p:nvCxnSpPr>
        <p:spPr>
          <a:xfrm flipH="1">
            <a:off x="5678263" y="4047325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68" name="Google Shape;568;p33"/>
          <p:cNvSpPr/>
          <p:nvPr/>
        </p:nvSpPr>
        <p:spPr>
          <a:xfrm>
            <a:off x="4690138" y="3561700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33"/>
          <p:cNvSpPr txBox="1"/>
          <p:nvPr/>
        </p:nvSpPr>
        <p:spPr>
          <a:xfrm>
            <a:off x="4683163" y="356870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2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70" name="Google Shape;570;p33"/>
          <p:cNvCxnSpPr>
            <a:stCxn id="569" idx="2"/>
          </p:cNvCxnSpPr>
          <p:nvPr/>
        </p:nvCxnSpPr>
        <p:spPr>
          <a:xfrm flipH="1">
            <a:off x="4621663" y="3980900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1" name="Google Shape;571;p33"/>
          <p:cNvCxnSpPr>
            <a:stCxn id="569" idx="2"/>
            <a:endCxn id="561" idx="0"/>
          </p:cNvCxnSpPr>
          <p:nvPr/>
        </p:nvCxnSpPr>
        <p:spPr>
          <a:xfrm>
            <a:off x="4892863" y="3980900"/>
            <a:ext cx="2430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2" name="Google Shape;572;p33"/>
          <p:cNvSpPr/>
          <p:nvPr/>
        </p:nvSpPr>
        <p:spPr>
          <a:xfrm>
            <a:off x="3479788" y="3057250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33"/>
          <p:cNvSpPr txBox="1"/>
          <p:nvPr/>
        </p:nvSpPr>
        <p:spPr>
          <a:xfrm>
            <a:off x="3472813" y="3064250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3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74" name="Google Shape;574;p33"/>
          <p:cNvCxnSpPr>
            <a:stCxn id="573" idx="2"/>
          </p:cNvCxnSpPr>
          <p:nvPr/>
        </p:nvCxnSpPr>
        <p:spPr>
          <a:xfrm flipH="1">
            <a:off x="3411313" y="3476450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5" name="Google Shape;575;p33"/>
          <p:cNvCxnSpPr>
            <a:stCxn id="573" idx="2"/>
          </p:cNvCxnSpPr>
          <p:nvPr/>
        </p:nvCxnSpPr>
        <p:spPr>
          <a:xfrm>
            <a:off x="3682513" y="3476450"/>
            <a:ext cx="243000" cy="19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76" name="Google Shape;576;p33"/>
          <p:cNvSpPr/>
          <p:nvPr/>
        </p:nvSpPr>
        <p:spPr>
          <a:xfrm>
            <a:off x="5265213" y="3009275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33"/>
          <p:cNvSpPr txBox="1"/>
          <p:nvPr/>
        </p:nvSpPr>
        <p:spPr>
          <a:xfrm>
            <a:off x="5258238" y="301627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 4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78" name="Google Shape;578;p33"/>
          <p:cNvCxnSpPr>
            <a:stCxn id="577" idx="2"/>
            <a:endCxn id="569" idx="0"/>
          </p:cNvCxnSpPr>
          <p:nvPr/>
        </p:nvCxnSpPr>
        <p:spPr>
          <a:xfrm flipH="1">
            <a:off x="4892838" y="3428475"/>
            <a:ext cx="575100" cy="14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33"/>
          <p:cNvCxnSpPr>
            <a:stCxn id="577" idx="2"/>
            <a:endCxn id="565" idx="0"/>
          </p:cNvCxnSpPr>
          <p:nvPr/>
        </p:nvCxnSpPr>
        <p:spPr>
          <a:xfrm>
            <a:off x="5467938" y="3428475"/>
            <a:ext cx="481500" cy="20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0" name="Google Shape;580;p33"/>
          <p:cNvSpPr/>
          <p:nvPr/>
        </p:nvSpPr>
        <p:spPr>
          <a:xfrm>
            <a:off x="2343013" y="2560625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33"/>
          <p:cNvSpPr txBox="1"/>
          <p:nvPr/>
        </p:nvSpPr>
        <p:spPr>
          <a:xfrm>
            <a:off x="2336038" y="256762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6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82" name="Google Shape;582;p33"/>
          <p:cNvCxnSpPr>
            <a:stCxn id="581" idx="2"/>
          </p:cNvCxnSpPr>
          <p:nvPr/>
        </p:nvCxnSpPr>
        <p:spPr>
          <a:xfrm>
            <a:off x="2545738" y="2979825"/>
            <a:ext cx="326100" cy="1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3" name="Google Shape;583;p33"/>
          <p:cNvCxnSpPr>
            <a:stCxn id="581" idx="2"/>
          </p:cNvCxnSpPr>
          <p:nvPr/>
        </p:nvCxnSpPr>
        <p:spPr>
          <a:xfrm flipH="1">
            <a:off x="2274538" y="2979825"/>
            <a:ext cx="271200" cy="13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84" name="Google Shape;584;p33"/>
          <p:cNvSpPr/>
          <p:nvPr/>
        </p:nvSpPr>
        <p:spPr>
          <a:xfrm>
            <a:off x="4232638" y="2455575"/>
            <a:ext cx="473700" cy="4752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33"/>
          <p:cNvSpPr txBox="1"/>
          <p:nvPr/>
        </p:nvSpPr>
        <p:spPr>
          <a:xfrm>
            <a:off x="4332438" y="2453525"/>
            <a:ext cx="4194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aheim"/>
                <a:ea typeface="Anaheim"/>
                <a:cs typeface="Anaheim"/>
                <a:sym typeface="Anaheim"/>
              </a:rPr>
              <a:t>7</a:t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cxnSp>
        <p:nvCxnSpPr>
          <p:cNvPr id="586" name="Google Shape;586;p33"/>
          <p:cNvCxnSpPr>
            <a:stCxn id="585" idx="2"/>
            <a:endCxn id="577" idx="0"/>
          </p:cNvCxnSpPr>
          <p:nvPr/>
        </p:nvCxnSpPr>
        <p:spPr>
          <a:xfrm>
            <a:off x="4542138" y="2865725"/>
            <a:ext cx="925800" cy="15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7" name="Google Shape;587;p33"/>
          <p:cNvCxnSpPr>
            <a:stCxn id="585" idx="2"/>
            <a:endCxn id="573" idx="0"/>
          </p:cNvCxnSpPr>
          <p:nvPr/>
        </p:nvCxnSpPr>
        <p:spPr>
          <a:xfrm flipH="1">
            <a:off x="3682638" y="2865725"/>
            <a:ext cx="85950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gramming Lesson by Slidesgo">
  <a:themeElements>
    <a:clrScheme name="Simple Light">
      <a:dk1>
        <a:srgbClr val="1B1464"/>
      </a:dk1>
      <a:lt1>
        <a:srgbClr val="FFFFFF"/>
      </a:lt1>
      <a:dk2>
        <a:srgbClr val="00FFC5"/>
      </a:dk2>
      <a:lt2>
        <a:srgbClr val="EC008C"/>
      </a:lt2>
      <a:accent1>
        <a:srgbClr val="1B1464"/>
      </a:accent1>
      <a:accent2>
        <a:srgbClr val="00FFC5"/>
      </a:accent2>
      <a:accent3>
        <a:srgbClr val="EC008C"/>
      </a:accent3>
      <a:accent4>
        <a:srgbClr val="1B1464"/>
      </a:accent4>
      <a:accent5>
        <a:srgbClr val="00FFC5"/>
      </a:accent5>
      <a:accent6>
        <a:srgbClr val="EC008C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