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58" r:id="rId3"/>
    <p:sldId id="260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2362200" y="2072005"/>
            <a:ext cx="6410960" cy="661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3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2365375" y="2823845"/>
            <a:ext cx="5058410" cy="5613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1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flipV="1">
            <a:off x="4822825" y="1353820"/>
            <a:ext cx="7348855" cy="5511800"/>
          </a:xfrm>
          <a:prstGeom prst="line">
            <a:avLst/>
          </a:prstGeom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flipV="1">
            <a:off x="10467340" y="4727575"/>
            <a:ext cx="1727200" cy="1295400"/>
          </a:xfrm>
          <a:prstGeom prst="line">
            <a:avLst/>
          </a:prstGeom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flipV="1">
            <a:off x="17145" y="4399280"/>
            <a:ext cx="3289300" cy="2466975"/>
          </a:xfrm>
          <a:prstGeom prst="line">
            <a:avLst/>
          </a:prstGeom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2018-12-02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flipV="1">
            <a:off x="10291445" y="-63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flipV="1">
            <a:off x="-15875" y="2140585"/>
            <a:ext cx="3455035" cy="2591435"/>
          </a:xfrm>
          <a:prstGeom prst="line">
            <a:avLst/>
          </a:prstGeom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53895" y="1312545"/>
            <a:ext cx="7397750" cy="4718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10280" y="2135505"/>
            <a:ext cx="7989570" cy="3820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2018-12-02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39495" y="1428750"/>
            <a:ext cx="10310495" cy="45459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2018-12-02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>
            <a:off x="1049655" y="745490"/>
            <a:ext cx="1030605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 flipV="1">
            <a:off x="9808845" y="5441315"/>
            <a:ext cx="1908810" cy="1431925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049655" y="745490"/>
            <a:ext cx="10305415" cy="5232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1049655" y="1825625"/>
            <a:ext cx="5177790" cy="4353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309995" y="1825625"/>
            <a:ext cx="5045710" cy="4353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2018-12-02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61085" y="1681480"/>
            <a:ext cx="5045075" cy="8255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1061085" y="2505075"/>
            <a:ext cx="5045075" cy="36868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276340" y="1681480"/>
            <a:ext cx="5081270" cy="8255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276340" y="2505075"/>
            <a:ext cx="5081270" cy="36868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>
            <a:off x="1049655" y="745490"/>
            <a:ext cx="10305415" cy="5232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2018-12-02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>
            <a:off x="1049655" y="745490"/>
            <a:ext cx="10305415" cy="5232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2018-12-02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2018-12-02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733425"/>
            <a:ext cx="6174740" cy="51295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>
            <a:off x="1049655" y="1411605"/>
            <a:ext cx="3958590" cy="4459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>
            <a:off x="1049655" y="745490"/>
            <a:ext cx="3983355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2018-12-02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028700" y="1816100"/>
            <a:ext cx="10327640" cy="435356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>
            <a:off x="1049655" y="745490"/>
            <a:ext cx="10305415" cy="5232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2018-12-02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2018-12-02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6" r:id="rId8"/>
    <p:sldLayoutId id="2147483977" r:id="rId9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2362200" y="2072005"/>
            <a:ext cx="6410960" cy="661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2014182026 오현준</a:t>
            </a:r>
            <a:endParaRPr lang="ko-KR" altLang="en-US" sz="33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2365375" y="2823845"/>
            <a:ext cx="5058410" cy="5613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2DGP </a:t>
            </a:r>
            <a:r>
              <a:rPr lang="ko-KR" altLang="en-US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최종</a:t>
            </a:r>
            <a:r>
              <a:rPr lang="en-US" altLang="ko-KR" sz="18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발표</a:t>
            </a:r>
            <a:endParaRPr lang="ko-KR" altLang="en-US" sz="1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14"/>
          </p:nvPr>
        </p:nvSpPr>
        <p:spPr>
          <a:xfrm>
            <a:off x="1040765" y="745490"/>
            <a:ext cx="10306050" cy="5238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게임 컨셉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body" idx="1"/>
          </p:nvPr>
        </p:nvSpPr>
        <p:spPr>
          <a:xfrm>
            <a:off x="1039495" y="1428750"/>
            <a:ext cx="10310495" cy="45459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● 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2개의 방(</a:t>
            </a:r>
            <a:r>
              <a:rPr lang="en-US" altLang="ko-KR" sz="18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일반몬스터방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보스방)의 몬스터들을 전부 처치하며 아이템을 획득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3개의 난이도 (쉬움, 보통, 어려움)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● </a:t>
            </a:r>
            <a:r>
              <a:rPr lang="en-US" altLang="ko-KR" sz="18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보스를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처치하면 클리어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● 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위에서 방을 내려다보는 카메라 시점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● 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캐릭터는 키보드로 조작하며, 공격은 마우스 (클릭 방향으로 투사체 발사)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● 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시작화면</a:t>
            </a:r>
            <a:r>
              <a:rPr lang="en-US" altLang="ko-KR" sz="18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 할 무기를 정할 수 있다 (연사, 관통, 폭발 등)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title" idx="14"/>
          </p:nvPr>
        </p:nvSpPr>
        <p:spPr>
          <a:xfrm>
            <a:off x="1022985" y="290830"/>
            <a:ext cx="10306050" cy="5238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err="1">
                <a:latin typeface="맑은 고딕" charset="0"/>
                <a:ea typeface="맑은 고딕" charset="0"/>
              </a:rPr>
              <a:t>개발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000" b="1" dirty="0">
                <a:latin typeface="맑은 고딕" charset="0"/>
                <a:ea typeface="맑은 고딕" charset="0"/>
              </a:rPr>
              <a:t>진척도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76265"/>
              </p:ext>
            </p:extLst>
          </p:nvPr>
        </p:nvGraphicFramePr>
        <p:xfrm>
          <a:off x="998220" y="810260"/>
          <a:ext cx="10854691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383">
                  <a:extLst>
                    <a:ext uri="{9D8B030D-6E8A-4147-A177-3AD203B41FA5}">
                      <a16:colId xmlns:a16="http://schemas.microsoft.com/office/drawing/2014/main" val="2815506127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800" b="1" strike="noStrike" kern="1200" cap="none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차발표</a:t>
                      </a:r>
                      <a:r>
                        <a:rPr lang="ko-KR" altLang="en-US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목표</a:t>
                      </a: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범위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개발완료 범위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진척도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3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W, A, S, D키로 이동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마우스 왼쪽클릭으로 마우스 방향으로 사격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사격 및 가속도 구현으로 </a:t>
                      </a:r>
                      <a:endParaRPr lang="en-US" altLang="ko-KR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자연스러운이동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추가구현 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120%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총 9개 (</a:t>
                      </a:r>
                      <a:r>
                        <a:rPr lang="en-US" altLang="ko-KR" sz="1200" b="0" strike="noStrike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6, </a:t>
                      </a:r>
                      <a:r>
                        <a:rPr lang="en-US" altLang="ko-KR" sz="1200" b="0" strike="noStrike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3)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총 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 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1, 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25%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269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AI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불규칙적으로 이동(랜덤)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주인공이 인식범위 내로 들어오면 추격하며 공격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적1) 주인공에게 달려와 근접공격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적2) 원거리에서 주인공을향해 사격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적3) 자신을 중심으로 탄막사격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보스) 돌진, 탄막, 투사체 던지기 등 다양한 패턴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종 구현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보스의 패턴 구현 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80%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3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시작시 선택한 난이도와 진행되는 스테이지에 따라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일반 몬스터의 체력, 공격력, 개체수 등을 증가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스테이지별로 점점 어려워지는 보스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난이도에 따라 </a:t>
                      </a:r>
                      <a:r>
                        <a:rPr lang="ko-KR" altLang="en-US" sz="1200" b="0" strike="noStrike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일반몬스터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체력조절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50%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12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기능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피격 시 체력감소, 체력 소진시 사망(처음부터 재시작)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스테이지별로 1~2개의 아이템(공격력증가, 공격속도 증가, 체력 등)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무기별 공격방식 구현 (기관총 - 연사, 스나이퍼 - 관통, 대포 - 폭발 등)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피격 모션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체력감소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200" b="0" strike="noStrike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사망시종료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구현</a:t>
                      </a:r>
                      <a:endParaRPr lang="en-US" altLang="ko-KR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</a:t>
                      </a:r>
                      <a:r>
                        <a:rPr lang="ko-KR" altLang="en-US" sz="1200" b="0" strike="noStrike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완료시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아이템 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200" b="0" strike="noStrike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종구현</a:t>
                      </a:r>
                      <a:endParaRPr lang="en-US" altLang="ko-KR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무기별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공격방식 구현완료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80%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일반스테이지, 보스스테이지 배경음악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사격(무기별), 사망 등 사운드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미구현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0%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이동, 투사체이동, 보스 패턴 애니메이션 구현 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보스패턴 애니메이션 </a:t>
                      </a:r>
                      <a:r>
                        <a:rPr lang="ko-KR" altLang="en-US" sz="1200" b="0" strike="noStrike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미구현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66%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D3CC45-65F2-44E6-8A75-EEDE64C5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CF1F6C-8636-4AE0-A58E-CE1570C2A030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Github.com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8DBEB1-3935-4AD8-B11D-D45107355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225151"/>
            <a:ext cx="4713126" cy="32040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538DF8-0733-4283-8456-833A816AA1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8" r="-445"/>
          <a:stretch/>
        </p:blipFill>
        <p:spPr>
          <a:xfrm>
            <a:off x="6096000" y="2235564"/>
            <a:ext cx="1791743" cy="33812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A866A4-1B00-42E8-9270-60121A7FA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637" y="3429000"/>
            <a:ext cx="1520625" cy="20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1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EE0D91-AACF-4FB5-B1C9-8A2D1877952D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0179F5-3F58-46E3-AAF0-12FD6B3C5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83630"/>
              </p:ext>
            </p:extLst>
          </p:nvPr>
        </p:nvGraphicFramePr>
        <p:xfrm>
          <a:off x="1469909" y="1269365"/>
          <a:ext cx="9306611" cy="496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135">
                  <a:extLst>
                    <a:ext uri="{9D8B030D-6E8A-4147-A177-3AD203B41FA5}">
                      <a16:colId xmlns:a16="http://schemas.microsoft.com/office/drawing/2014/main" val="1761706053"/>
                    </a:ext>
                  </a:extLst>
                </a:gridCol>
                <a:gridCol w="7238476">
                  <a:extLst>
                    <a:ext uri="{9D8B030D-6E8A-4147-A177-3AD203B41FA5}">
                      <a16:colId xmlns:a16="http://schemas.microsoft.com/office/drawing/2014/main" val="2230742554"/>
                    </a:ext>
                  </a:extLst>
                </a:gridCol>
              </a:tblGrid>
              <a:tr h="451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26967"/>
                  </a:ext>
                </a:extLst>
              </a:tr>
              <a:tr h="45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24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1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5631"/>
                  </a:ext>
                </a:extLst>
              </a:tr>
              <a:tr h="45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827233"/>
                  </a:ext>
                </a:extLst>
              </a:tr>
              <a:tr h="45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93944"/>
                  </a:ext>
                </a:extLst>
              </a:tr>
              <a:tr h="45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373760"/>
                  </a:ext>
                </a:extLst>
              </a:tr>
              <a:tr h="45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22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89004"/>
                  </a:ext>
                </a:extLst>
              </a:tr>
              <a:tr h="45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85272"/>
                  </a:ext>
                </a:extLst>
              </a:tr>
              <a:tr h="45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7836"/>
                  </a:ext>
                </a:extLst>
              </a:tr>
              <a:tr h="45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76073"/>
                  </a:ext>
                </a:extLst>
              </a:tr>
              <a:tr h="45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591965"/>
                  </a:ext>
                </a:extLst>
              </a:tr>
              <a:tr h="45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26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2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98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7C40A0-8592-4888-A8A1-2141E31BF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잘된점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이동 및 아이템 </a:t>
            </a:r>
            <a:r>
              <a:rPr lang="en-US" altLang="ko-KR" dirty="0"/>
              <a:t>3</a:t>
            </a:r>
            <a:r>
              <a:rPr lang="ko-KR" altLang="en-US" dirty="0"/>
              <a:t>종의 사격효과</a:t>
            </a:r>
            <a:r>
              <a:rPr lang="en-US" altLang="ko-KR" dirty="0"/>
              <a:t>, </a:t>
            </a:r>
            <a:r>
              <a:rPr lang="ko-KR" altLang="en-US" dirty="0"/>
              <a:t>충돌체크</a:t>
            </a:r>
            <a:endParaRPr lang="en-US" altLang="ko-KR" dirty="0"/>
          </a:p>
          <a:p>
            <a:r>
              <a:rPr lang="ko-KR" altLang="en-US" dirty="0" err="1"/>
              <a:t>아쉬운점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미구현인</a:t>
            </a:r>
            <a:r>
              <a:rPr lang="ko-KR" altLang="en-US" dirty="0"/>
              <a:t> 부분이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79CF3B2-940A-4E74-8392-0CB699AC939A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잘된점과</a:t>
            </a:r>
            <a:r>
              <a:rPr lang="ko-KR" altLang="en-US" dirty="0"/>
              <a:t> </a:t>
            </a:r>
            <a:r>
              <a:rPr lang="ko-KR" altLang="en-US" dirty="0" err="1"/>
              <a:t>아쉬운점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29973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lin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23D9700E-2087-4FAA-A8E1-53753FBBF046}" vid="{26104E33-4019-4814-8C03-E3B176A083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Pages>6</Pages>
  <Words>398</Words>
  <Characters>0</Characters>
  <Application>Microsoft Office PowerPoint</Application>
  <DocSecurity>0</DocSecurity>
  <PresentationFormat>와이드스크린</PresentationFormat>
  <Lines>0</Lines>
  <Paragraphs>93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±¼¸²</vt:lpstr>
      <vt:lpstr>맑은 고딕</vt:lpstr>
      <vt:lpstr>Arial</vt:lpstr>
      <vt:lpstr>Calibri</vt:lpstr>
      <vt:lpstr>theme line</vt:lpstr>
      <vt:lpstr>2014182026 오현준</vt:lpstr>
      <vt:lpstr>게임 컨셉</vt:lpstr>
      <vt:lpstr>개발 진척도</vt:lpstr>
      <vt:lpstr>Github.com</vt:lpstr>
      <vt:lpstr>커밋횟수 </vt:lpstr>
      <vt:lpstr>잘된점과 아쉬운점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Office</dc:creator>
  <cp:lastModifiedBy>현준 오</cp:lastModifiedBy>
  <cp:revision>20</cp:revision>
  <dcterms:modified xsi:type="dcterms:W3CDTF">2018-12-02T14:42:32Z</dcterms:modified>
</cp:coreProperties>
</file>