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78" r:id="rId12"/>
  </p:sldMasterIdLst>
  <p:sldIdLst>
    <p:sldId id="256" r:id="rId14"/>
    <p:sldId id="258" r:id="rId15"/>
    <p:sldId id="257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3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 txBox="1">
            <a:spLocks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12" name="바닥글 개체 틀 11"/>
          <p:cNvSpPr txBox="1">
            <a:spLocks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11" name="바닥글 개체 틀 10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개체 틀 13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개체 틀 11"/>
          <p:cNvSpPr txBox="1">
            <a:spLocks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날짜 개체 틀 12"/>
          <p:cNvSpPr txBox="1">
            <a:spLocks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14" name="바닥글 개체 틀 13"/>
          <p:cNvSpPr txBox="1">
            <a:spLocks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 txBox="1">
            <a:spLocks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8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10" name="바닥글 개체 틀 9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날짜 개체 틀 10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12" name="바닥글 개체 틀 11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날짜 개체 틀 11"/>
          <p:cNvSpPr txBox="1">
            <a:spLocks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13" name="바닥글 개체 틀 12"/>
          <p:cNvSpPr txBox="1">
            <a:spLocks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155874654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6117111628467.png"></Relationship><Relationship Id="rId3" Type="http://schemas.openxmlformats.org/officeDocument/2006/relationships/image" Target="../media/fImage26732011736334.png"></Relationship><Relationship Id="rId4" Type="http://schemas.openxmlformats.org/officeDocument/2006/relationships/image" Target="../media/fImage27554211776500.png"></Relationship><Relationship Id="rId5" Type="http://schemas.openxmlformats.org/officeDocument/2006/relationships/image" Target="../media/fImage2685031183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2014182026 오현준</a:t>
            </a:r>
            <a:endParaRPr lang="ko-KR" altLang="en-US" sz="33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2DGP 기획발표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4"/>
          </p:nvPr>
        </p:nvSpPr>
        <p:spPr>
          <a:xfrm rot="0">
            <a:off x="104076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게임 컨셉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스테이지당 3개의 방(일반몬스터방 2개, 보스방)의 몬스터들을 전부 처치하며 아이템을 획득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5개의 스테이지, 3개의 난이도 (쉬움, 보통, 어려움)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최종보스(5번째 스테이지)를 처치하면 클리어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위에서 방을 내려다보는 카메라 시점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캐릭터는 키보드로 조작하며, 공격은 마우스 (클릭 방향으로 투사체 발사)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● 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첫 스테이지 첫번째 방 (몬스터 없음) 에서 사용 할 무기를 정할 수 있다 (연사, 관통, 폭발 등)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386715" y="1411605"/>
            <a:ext cx="4621530" cy="4459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게임화면은 큰 방의 일부분을 보여준다,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방 안의 몬스터들을 전부 처치하면 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다음 방으로 이동 할 수있다.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 idx="14"/>
          </p:nvPr>
        </p:nvSpPr>
        <p:spPr>
          <a:xfrm rot="0">
            <a:off x="3553460" y="539115"/>
            <a:ext cx="3983355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메인 게임 화면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troni/AppData/Roaming/PolarisOffice/ETemp/7588_48794104/fImage15587465441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>
            <a:fillRect/>
          </a:stretch>
        </p:blipFill>
        <p:spPr>
          <a:xfrm rot="0">
            <a:off x="5182870" y="1403350"/>
            <a:ext cx="6174740" cy="4448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 descr="C:/Users/troni/AppData/Roaming/PolarisOffice/ETemp/7588_48794104/fImage6117111628467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60425" y="1549400"/>
            <a:ext cx="3664585" cy="344805"/>
          </a:xfrm>
          <a:prstGeom prst="rect"/>
          <a:noFill/>
        </p:spPr>
      </p:pic>
      <p:sp>
        <p:nvSpPr>
          <p:cNvPr id="4" name="텍스트 개체 틀 3"/>
          <p:cNvSpPr txBox="1">
            <a:spLocks/>
          </p:cNvSpPr>
          <p:nvPr>
            <p:ph type="title" idx="14"/>
          </p:nvPr>
        </p:nvSpPr>
        <p:spPr>
          <a:xfrm rot="0">
            <a:off x="3347085" y="212090"/>
            <a:ext cx="45529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게임 실행 흐름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299210" y="2030095"/>
            <a:ext cx="27889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난이도 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5713730" y="1410970"/>
            <a:ext cx="542925" cy="6286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troni/AppData/Roaming/PolarisOffice/ETemp/7588_48794104/fImage2673201173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4" t="10323" r="28841" b="25911"/>
          <a:stretch>
            <a:fillRect/>
          </a:stretch>
        </p:blipFill>
        <p:spPr>
          <a:xfrm rot="0">
            <a:off x="7417435" y="800100"/>
            <a:ext cx="1721485" cy="137731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7305040" y="2298065"/>
            <a:ext cx="19538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무기 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881620" y="2779395"/>
            <a:ext cx="792480" cy="64643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troni/AppData/Roaming/PolarisOffice/ETemp/7588_48794104/fImage2755421177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0530" y="3519805"/>
            <a:ext cx="3141980" cy="1979930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6858000" y="5748020"/>
            <a:ext cx="30295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일반 몬스터 사냥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10800000">
            <a:off x="4956175" y="4509135"/>
            <a:ext cx="1213485" cy="56007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019675" y="3892550"/>
            <a:ext cx="1213485" cy="56007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4775835" y="5455920"/>
            <a:ext cx="17214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반복 (5회)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5" name="그림 14" descr="C:/Users/troni/AppData/Roaming/PolarisOffice/ETemp/7588_48794104/fImage2685031183916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0585" y="3519805"/>
            <a:ext cx="3639185" cy="1988185"/>
          </a:xfrm>
          <a:prstGeom prst="rect"/>
          <a:noFill/>
        </p:spPr>
      </p:pic>
      <p:sp>
        <p:nvSpPr>
          <p:cNvPr id="16" name="텍스트 상자 15"/>
          <p:cNvSpPr txBox="1">
            <a:spLocks/>
          </p:cNvSpPr>
          <p:nvPr/>
        </p:nvSpPr>
        <p:spPr>
          <a:xfrm rot="0">
            <a:off x="1221740" y="5748655"/>
            <a:ext cx="3115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보스 몬스터 사냥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 rot="0">
            <a:off x="1022985" y="29083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개발 범위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8220" y="810260"/>
          <a:ext cx="10854690" cy="525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45"/>
                <a:gridCol w="5792470"/>
                <a:gridCol w="3787775"/>
              </a:tblGrid>
              <a:tr h="38481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W, A, S, D키로 이동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마우스 왼쪽클릭으로 마우스 방향으로 사격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가속도 구현, 관성 구현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(이동시작시 느렸다가 빨라짐,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정지시 가속도에따라 제동거리 추가)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35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10개 (일반 8, 보스 2)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맵마다 랜덤한 장애물(바위 등)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 스테이지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20269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불규칙적으로 이동(랜덤)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주인공이 인식범위 내로 들어오면 추격하며 공격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적1) 주인공에게 달려와 근접공격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적2) 원거리에서 주인공을향해 사격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적3) 자신을 중심으로 탄막사격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보스) 돌진, 탄막, 투사체 던지기 등 다양한 패턴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새로운 패턴의 일반몬스터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보스몬스터의 장애물 활용 등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패턴추가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보스의 체력별 패턴 변경(페이즈 구현)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시작시 선택한 난이도와 진행되는 스테이지에 따라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 몬스터의 체력, 공격력, 개체수 등을 증가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스테이지별로 점점 어려워지는 보스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난이도에 따른 불리한 지형 추가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(가시바닥 등)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난이도에 따른 일반몬스터 패턴추가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83312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기능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 시 체력감소, 체력 소진시 사망(처음부터 재시작)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스테이지별로 1~2개의 아이템(공격력증가, 공격속도 증가, 체력 등)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무기별 공격방식 구현 (기관총 - 연사, 스나이퍼 - 관통, 대포 - 폭발 등)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사망 스테이지부터 재시작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피격시 효과(화면 빨개짐 등)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방패, 폭탄 등 아이템 추가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무기에 따른 이동속도 등 추가효과 구현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346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일반스테이지, 보스스테이지 배경음악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사격(무기별), 사망 등 사운드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패턴별 사운드 (돌진하는소리 등)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이외 다양한 사운드 추가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346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 투사체이동, 보스 패턴 애니메이션 구현 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사망, 사격, ideling등 애니메이션 추가구현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개발 계획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9120" y="1210945"/>
          <a:ext cx="11416030" cy="52000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935"/>
                <a:gridCol w="2178050"/>
                <a:gridCol w="8234045"/>
              </a:tblGrid>
              <a:tr h="5689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 파트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상세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이동, 사격, 아이템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캐릭터이동 애니메이션 구현 및 사격 시 투사체, 맵스크롤 구현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 체크 및 명중 시 체력감소를 구현하기 위해 임시 적 캐릭터 추가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처음 선택할 무기 아이템 및 체력, 공격력, 공격속도 증가 아이템 구현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이동, 사격, 아이템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1주차에 이이서 구현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일반몬스터 스테이지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일반몬스터 3종 구현 (근접, 조준사격, 탄막사격), 난이도에 따른 개체 수, 체력, 공격력 구현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첫번째 보스, 두번째보스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(근접)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첫번째 보스 스테이지 및 체력, 패턴 구현(돌진, 장애물 투척 등)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두번째, 세번째 보스 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(사격)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두번째 보스 스테이지(이동을 방해하는 장애물 구현) 및 체력, 패턴 구현(스나이핑, 엄폐사격, 탄막 등)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보스 (종합)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세번째 보스 스테이지 및 체력, 패턴 구현(폭격 등)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사운드, 특수효과 및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 기능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 시 효과, 각 상황별 사운드, 대포의 폭발효과 등 구현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개발범위의 추가기능 항목 구현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89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추가기능 및 마무리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개발범위의 추가기능 항목과 그외 새로운 기능 구현 및 난이도 조절, 최종점검</a:t>
                      </a:r>
                      <a:endParaRPr lang="ko-KR" altLang="en-US" sz="12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lin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23D9700E-2087-4FAA-A8E1-53753FBBF046}" vid="{26104E33-4019-4814-8C03-E3B176A083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troni</cp:lastModifiedBy>
  <dc:title>PowerPoint 프레젠테이션</dc:title>
  <dcterms:modified xsi:type="dcterms:W3CDTF">2016-08-19T04:44:35Z</dcterms:modified>
</cp:coreProperties>
</file>