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852014694190695"/>
          <c:y val="2.9394882050142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커밋횟수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1주차</c:v>
                </c:pt>
                <c:pt idx="1">
                  <c:v>2주차</c:v>
                </c:pt>
                <c:pt idx="2">
                  <c:v>3주차</c:v>
                </c:pt>
                <c:pt idx="3">
                  <c:v>4주차</c:v>
                </c:pt>
                <c:pt idx="4">
                  <c:v>5주차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14</c:v>
                </c:pt>
                <c:pt idx="2">
                  <c:v>4</c:v>
                </c:pt>
                <c:pt idx="3">
                  <c:v>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22-45DA-A157-224F39B80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746184"/>
        <c:axId val="461745200"/>
      </c:lineChart>
      <c:catAx>
        <c:axId val="46174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1745200"/>
        <c:crosses val="autoZero"/>
        <c:auto val="1"/>
        <c:lblAlgn val="ctr"/>
        <c:lblOffset val="100"/>
        <c:noMultiLvlLbl val="0"/>
      </c:catAx>
      <c:valAx>
        <c:axId val="4617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174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3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flipV="1">
            <a:off x="4822825" y="1353820"/>
            <a:ext cx="7348855" cy="55118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10467340" y="4727575"/>
            <a:ext cx="1727200" cy="12954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17145" y="4399280"/>
            <a:ext cx="3289300" cy="246697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flipV="1">
            <a:off x="10291445" y="-63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-15875" y="2140585"/>
            <a:ext cx="3455035" cy="259143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53895" y="1312545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10280" y="2135505"/>
            <a:ext cx="7989570" cy="38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flipV="1">
            <a:off x="9808845" y="5441315"/>
            <a:ext cx="1908810" cy="1431925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049655" y="1825625"/>
            <a:ext cx="517779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309995" y="1825625"/>
            <a:ext cx="504571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1085" y="1681480"/>
            <a:ext cx="5045075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1061085" y="2505075"/>
            <a:ext cx="50450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276340" y="1681480"/>
            <a:ext cx="5081270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276340" y="2505075"/>
            <a:ext cx="5081270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028700" y="1816100"/>
            <a:ext cx="10327640" cy="43535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2018-11-04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6" r:id="rId8"/>
    <p:sldLayoutId id="2147483977" r:id="rId9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2014182026 오현준</a:t>
            </a:r>
            <a:endParaRPr lang="ko-KR" altLang="en-US" sz="33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2DGP </a:t>
            </a:r>
            <a:r>
              <a:rPr lang="ko-KR" altLang="en-US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중간</a:t>
            </a:r>
            <a:r>
              <a:rPr lang="en-US" altLang="ko-KR" sz="1800" b="0" strike="noStrike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발표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4"/>
          </p:nvPr>
        </p:nvSpPr>
        <p:spPr>
          <a:xfrm>
            <a:off x="104076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게임 컨셉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스테이지당 3개의 방(일반몬스터방 2개, 보스방)의 몬스터들을 전부 처치하며 아이템을 획득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개의 스테이지, 3개의 난이도 (쉬움, 보통, 어려움)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최종보스</a:t>
            </a:r>
            <a:r>
              <a:rPr lang="en-US" altLang="ko-KR" sz="1800" b="0" strike="noStrike" cap="none">
                <a:solidFill>
                  <a:schemeClr val="tx1"/>
                </a:solidFill>
                <a:latin typeface="맑은 고딕" charset="0"/>
                <a:ea typeface="맑은 고딕" charset="0"/>
              </a:rPr>
              <a:t>(3번째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스테이지)를 처치하면 클리어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위에서 방을 내려다보는 카메라 시점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캐릭터는 키보드로 조작하며, 공격은 마우스 (클릭 방향으로 투사체 발사)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스테이지 첫번째 방 (몬스터 없음) 에서 사용 할 무기를 정할 수 있다 (연사, 관통, 폭발 등)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14"/>
          </p:nvPr>
        </p:nvSpPr>
        <p:spPr>
          <a:xfrm>
            <a:off x="1022985" y="29083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개발 범위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32490"/>
              </p:ext>
            </p:extLst>
          </p:nvPr>
        </p:nvGraphicFramePr>
        <p:xfrm>
          <a:off x="998220" y="810260"/>
          <a:ext cx="10854690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W, A, S, D키로 이동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마우스 왼쪽클릭으로 마우스 방향으로 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가속도 구현, 관성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(이동시작시 느렸다가 빨라짐,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정지시 가속도에따라 제동거리 추가)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9개 (</a:t>
                      </a:r>
                      <a:r>
                        <a:rPr lang="en-US" altLang="ko-KR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6, </a:t>
                      </a:r>
                      <a:r>
                        <a:rPr lang="en-US" altLang="ko-KR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3)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맵마다 랜덤한 장애물(바위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69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불규칙적으로 이동(랜덤)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주인공이 인식범위 내로 들어오면 추격하며 공격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적1) 주인공에게 달려와 근접공격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적2) 원거리에서 주인공을향해 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적3) 자신을 중심으로 탄막사격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보스) 돌진, 탄막, 투사체 던지기 등 다양한 패턴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새로운 패턴의 일반몬스터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보스몬스터의 장애물 활용 등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패턴추가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보스의 체력별 패턴 변경(페이즈 구현)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선택한 난이도와 진행되는 스테이지에 따라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 몬스터의 체력, 공격력, 개체수 등을 증가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점점 어려워지는 보스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 따른 불리한 지형 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(가시바닥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 따른 일반몬스터 패턴추가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시 체력감소, 체력 소진시 사망(처음부터 재시작)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1~2개의 아이템(공격력증가, 공격속도 증가, 체력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무기별 공격방식 구현 (기관총 - 연사, 스나이퍼 - 관통, 대포 - 폭발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 스테이지부터 재시작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피격시 효과(화면 빨개짐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방패, 폭탄 등 아이템 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무기에 따른 이동속도 등 추가효과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일반스테이지, 보스스테이지 배경음악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사격(무기별), 사망 등 사운드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패턴별 사운드 (돌진하는소리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이외 다양한 사운드 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 투사체이동, 보스 패턴 애니메이션 구현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사망, 사격, ideling등 애니메이션 추가구현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latin typeface="맑은 고딕" charset="0"/>
                <a:ea typeface="맑은 고딕" charset="0"/>
              </a:rPr>
              <a:t>개발 상황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4958"/>
              </p:ext>
            </p:extLst>
          </p:nvPr>
        </p:nvGraphicFramePr>
        <p:xfrm>
          <a:off x="579120" y="1210945"/>
          <a:ext cx="11416030" cy="52000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 파트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이동, 사격, 아이템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캐릭터이동 애니메이션 구현 및 사격 시 투사체, 맵스크롤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 체크 및 명중 시 체력감소를 구현하기 위해 임시 적 캐릭터 추가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처음 선택할 무기 아이템 및 체력, 공격력, 공격속도 증가 아이템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 row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1주차에 이이서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사격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충돌체크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무기선택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 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미구현부분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맵스크롤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953268125"/>
                  </a:ext>
                </a:extLst>
              </a:tr>
              <a:tr h="284480">
                <a:tc row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일반몬스터 3종 구현 (근접, 조준사격, 탄막사격), 난이도에 따른 개체 수, 체력, 공격력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 구현완료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strike="noStrike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난이도에따라</a:t>
                      </a:r>
                      <a:r>
                        <a:rPr lang="ko-KR" altLang="en-US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체력 조절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01166171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첫번째 보스, 두번째보스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(근접)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첫번째 보스 스테이지 및 체력, 패턴 구현(돌진, 장애물 투척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두번째, 세번째 보스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(사격)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두번째 보스 스테이지(이동을 방해하는 장애물 구현) 및 체력, 패턴 구현(스나이핑, 엄폐사격, 탄막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보스 (종합)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세번째 보스 스테이지 및 체력, 패턴 구현(폭격 등)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사운드, 특수효과 및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기능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시 효과, 각 상황별 사운드, 대포의 폭발효과 등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개발범위의 추가기능 항목 구현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추가기능 및 마무리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개발범위의 추가기능 항목과 그외 새로운 기능 구현 및 난이도 조절, 최종점검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4EDD22-C838-4906-AEA8-264B93A0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217" y="1038030"/>
            <a:ext cx="10310495" cy="950810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/>
              <a:t>10</a:t>
            </a:r>
            <a:r>
              <a:rPr lang="ko-KR" altLang="en-US" sz="1800" dirty="0"/>
              <a:t>월 </a:t>
            </a:r>
            <a:r>
              <a:rPr lang="en-US" altLang="ko-KR" sz="1800" dirty="0"/>
              <a:t>31</a:t>
            </a:r>
            <a:r>
              <a:rPr lang="ko-KR" altLang="en-US" sz="1800" dirty="0"/>
              <a:t>일 이전에는 강의용 저장소에 프로젝트를 병행했습니다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따라서 정확한 프로젝트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그래프가 나오지않기에 강의용 저장소의 프로젝트 </a:t>
            </a:r>
            <a:r>
              <a:rPr lang="ko-KR" altLang="en-US" sz="1800" dirty="0" err="1"/>
              <a:t>커밋횟수를</a:t>
            </a:r>
            <a:r>
              <a:rPr lang="ko-KR" altLang="en-US" sz="1800" dirty="0"/>
              <a:t> 직접세서 그래프로 만들었습니다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죄송합니다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0FBA8B-2BA3-4449-9957-7D529CB3A7C7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1049655" y="492857"/>
            <a:ext cx="10306050" cy="523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총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50</a:t>
            </a:r>
            <a:r>
              <a:rPr lang="ko-KR" altLang="en-US" dirty="0"/>
              <a:t>회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0743CA2-7D88-48B1-AFCA-5F40C594F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394075"/>
              </p:ext>
            </p:extLst>
          </p:nvPr>
        </p:nvGraphicFramePr>
        <p:xfrm>
          <a:off x="1226155" y="1916832"/>
          <a:ext cx="9953049" cy="495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5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3CC45-65F2-44E6-8A75-EEDE64C5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CF1F6C-8636-4AE0-A58E-CE1570C2A030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DBEB1-3935-4AD8-B11D-D4510735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225151"/>
            <a:ext cx="4713126" cy="3204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38DF8-0733-4283-8456-833A816AA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8" r="-445"/>
          <a:stretch/>
        </p:blipFill>
        <p:spPr>
          <a:xfrm>
            <a:off x="6600056" y="2194049"/>
            <a:ext cx="1791743" cy="33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47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Pages>6</Pages>
  <Words>600</Words>
  <Characters>0</Characters>
  <Application>Microsoft Office PowerPoint</Application>
  <DocSecurity>0</DocSecurity>
  <PresentationFormat>와이드스크린</PresentationFormat>
  <Lines>0</Lines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±¼¸²</vt:lpstr>
      <vt:lpstr>맑은 고딕</vt:lpstr>
      <vt:lpstr>Arial</vt:lpstr>
      <vt:lpstr>Calibri</vt:lpstr>
      <vt:lpstr>theme line</vt:lpstr>
      <vt:lpstr>2014182026 오현준</vt:lpstr>
      <vt:lpstr>게임 컨셉</vt:lpstr>
      <vt:lpstr>개발 범위</vt:lpstr>
      <vt:lpstr>개발 상황</vt:lpstr>
      <vt:lpstr>프로젝트 총 커밋횟수 : 50회</vt:lpstr>
      <vt:lpstr>Github.com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현준 오</cp:lastModifiedBy>
  <cp:revision>14</cp:revision>
  <dcterms:modified xsi:type="dcterms:W3CDTF">2018-11-04T13:17:47Z</dcterms:modified>
</cp:coreProperties>
</file>