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219A8-5ACB-4BAE-A2CB-A42A9DF0E388}"/>
              </a:ext>
            </a:extLst>
          </p:cNvPr>
          <p:cNvSpPr txBox="1"/>
          <p:nvPr/>
        </p:nvSpPr>
        <p:spPr>
          <a:xfrm>
            <a:off x="2926671" y="1767007"/>
            <a:ext cx="63386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err="1"/>
              <a:t>테넷스</a:t>
            </a:r>
            <a:r>
              <a:rPr lang="ko-KR" altLang="en-US" sz="6600" b="1" dirty="0"/>
              <a:t> </a:t>
            </a:r>
            <a:r>
              <a:rPr lang="en-US" altLang="ko-KR" sz="6600" b="1" dirty="0"/>
              <a:t>!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sz="4000" b="1" dirty="0" err="1" smtClean="0"/>
              <a:t>Tennets</a:t>
            </a:r>
            <a:r>
              <a:rPr lang="en-US" altLang="ko-KR" sz="4000" b="1" dirty="0" smtClean="0"/>
              <a:t> !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79301C-9522-42A7-9243-3FDC446A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40" y="1767007"/>
            <a:ext cx="2274779" cy="2274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F215E-4FE1-4E42-9BF8-36094F67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3" y="1767007"/>
            <a:ext cx="2278767" cy="2278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5AC3B-B448-4EE1-8123-DB267CD61865}"/>
              </a:ext>
            </a:extLst>
          </p:cNvPr>
          <p:cNvSpPr txBox="1"/>
          <p:nvPr/>
        </p:nvSpPr>
        <p:spPr>
          <a:xfrm>
            <a:off x="4939080" y="4973808"/>
            <a:ext cx="231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2014180011 </a:t>
            </a:r>
            <a:r>
              <a:rPr lang="ko-KR" altLang="en-US" sz="2000" dirty="0" smtClean="0"/>
              <a:t>김영범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2014182026 </a:t>
            </a:r>
            <a:r>
              <a:rPr lang="ko-KR" altLang="en-US" sz="2000" dirty="0" smtClean="0"/>
              <a:t>오현준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5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장르 </a:t>
            </a:r>
            <a:r>
              <a:rPr lang="en-US" altLang="ko-KR" sz="2400" b="1" dirty="0"/>
              <a:t>(Genre)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146E1-F9DF-40F1-A6D2-9DD07B2E5E86}"/>
              </a:ext>
            </a:extLst>
          </p:cNvPr>
          <p:cNvSpPr txBox="1"/>
          <p:nvPr/>
        </p:nvSpPr>
        <p:spPr>
          <a:xfrm>
            <a:off x="548673" y="33793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스토리 </a:t>
            </a:r>
            <a:r>
              <a:rPr lang="en-US" altLang="ko-KR" sz="2400" b="1" dirty="0"/>
              <a:t>(Story)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5AC3B-B448-4EE1-8123-DB267CD61865}"/>
              </a:ext>
            </a:extLst>
          </p:cNvPr>
          <p:cNvSpPr txBox="1"/>
          <p:nvPr/>
        </p:nvSpPr>
        <p:spPr>
          <a:xfrm>
            <a:off x="1202157" y="914555"/>
            <a:ext cx="21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캐주얼 </a:t>
            </a:r>
            <a:r>
              <a:rPr lang="ko-KR" altLang="en-US" dirty="0" smtClean="0"/>
              <a:t>스포츠 액션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EB55B-FBCD-4A3B-85BE-AF4DCF125231}"/>
              </a:ext>
            </a:extLst>
          </p:cNvPr>
          <p:cNvSpPr txBox="1"/>
          <p:nvPr/>
        </p:nvSpPr>
        <p:spPr>
          <a:xfrm>
            <a:off x="1471950" y="3841055"/>
            <a:ext cx="520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놀란 감독의 영화 </a:t>
            </a:r>
            <a:r>
              <a:rPr lang="en-US" altLang="ko-KR" dirty="0"/>
              <a:t>‘</a:t>
            </a:r>
            <a:r>
              <a:rPr lang="ko-KR" altLang="en-US" dirty="0" err="1"/>
              <a:t>테넷</a:t>
            </a:r>
            <a:r>
              <a:rPr lang="en-US" altLang="ko-KR" dirty="0"/>
              <a:t>(TENET)’</a:t>
            </a:r>
            <a:r>
              <a:rPr lang="ko-KR" altLang="en-US" dirty="0"/>
              <a:t>의 세계관 속에서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컨버전</a:t>
            </a:r>
            <a:r>
              <a:rPr lang="en-US" altLang="ko-KR" dirty="0"/>
              <a:t>(Conversion)’</a:t>
            </a:r>
            <a:r>
              <a:rPr lang="ko-KR" altLang="en-US" dirty="0"/>
              <a:t> 현상을 활용하여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두 명의 선수가 테니스 경기를 진행하게 됩니다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ATP Apologizes for Offensive Tweet Addressing the LGBTQ+ Community -  EssentiallySports">
            <a:extLst>
              <a:ext uri="{FF2B5EF4-FFF2-40B4-BE49-F238E27FC236}">
                <a16:creationId xmlns:a16="http://schemas.microsoft.com/office/drawing/2014/main" id="{3826D408-4136-4D15-B6E0-75A0990E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01" y="247790"/>
            <a:ext cx="4459646" cy="27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영화 테넷 시간 여행이 아닌 시간 역전 이다.">
            <a:extLst>
              <a:ext uri="{FF2B5EF4-FFF2-40B4-BE49-F238E27FC236}">
                <a16:creationId xmlns:a16="http://schemas.microsoft.com/office/drawing/2014/main" id="{19B63868-F4F2-4ED6-B245-B92E1EB2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93" y="3379390"/>
            <a:ext cx="4421005" cy="27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F1CA4C-EBDB-4D3F-90B8-1C3F79CCC7AF}"/>
              </a:ext>
            </a:extLst>
          </p:cNvPr>
          <p:cNvSpPr/>
          <p:nvPr/>
        </p:nvSpPr>
        <p:spPr>
          <a:xfrm>
            <a:off x="2175299" y="1461021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1P, 2P</a:t>
            </a:r>
            <a:r>
              <a:rPr lang="ko-KR" altLang="en-US" dirty="0"/>
              <a:t>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87C22-ECDF-4176-B99F-0EE60AA7A93C}"/>
              </a:ext>
            </a:extLst>
          </p:cNvPr>
          <p:cNvSpPr/>
          <p:nvPr/>
        </p:nvSpPr>
        <p:spPr>
          <a:xfrm>
            <a:off x="2175299" y="2932596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C82F7-F9E0-4002-8751-C3203E43C428}"/>
              </a:ext>
            </a:extLst>
          </p:cNvPr>
          <p:cNvSpPr/>
          <p:nvPr/>
        </p:nvSpPr>
        <p:spPr>
          <a:xfrm>
            <a:off x="4387038" y="2932598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랠리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267DB5-F440-4AA5-B00A-CA789FC00F82}"/>
              </a:ext>
            </a:extLst>
          </p:cNvPr>
          <p:cNvSpPr/>
          <p:nvPr/>
        </p:nvSpPr>
        <p:spPr>
          <a:xfrm>
            <a:off x="6598777" y="2932597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점수 획득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A6F671-F06F-4BC7-A372-ACA76D6091F4}"/>
              </a:ext>
            </a:extLst>
          </p:cNvPr>
          <p:cNvSpPr/>
          <p:nvPr/>
        </p:nvSpPr>
        <p:spPr>
          <a:xfrm>
            <a:off x="8810516" y="2932596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포인트 </a:t>
            </a:r>
            <a:r>
              <a:rPr lang="en-US" altLang="ko-KR" dirty="0"/>
              <a:t>(</a:t>
            </a:r>
            <a:r>
              <a:rPr lang="ko-KR" altLang="en-US" dirty="0"/>
              <a:t>듀스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31DA9-7669-45D7-977E-4DDBCED1E4B2}"/>
              </a:ext>
            </a:extLst>
          </p:cNvPr>
          <p:cNvSpPr/>
          <p:nvPr/>
        </p:nvSpPr>
        <p:spPr>
          <a:xfrm>
            <a:off x="8810511" y="4414433"/>
            <a:ext cx="136066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셋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2697533" y="2444916"/>
            <a:ext cx="316195" cy="37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803403" y="3180701"/>
            <a:ext cx="316195" cy="37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6015142" y="3180702"/>
            <a:ext cx="316195" cy="37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8226881" y="3180703"/>
            <a:ext cx="316195" cy="37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9332745" y="3921622"/>
            <a:ext cx="316195" cy="37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 </a:t>
            </a:r>
            <a:r>
              <a:rPr lang="ko-KR" altLang="en-US" sz="2400" b="1" dirty="0" err="1" smtClean="0"/>
              <a:t>매커니즘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1128045" y="2449379"/>
            <a:ext cx="11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시작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8896909" y="5493573"/>
            <a:ext cx="11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종료</a:t>
            </a:r>
            <a:endParaRPr lang="ko-KR" altLang="en-US" b="1" dirty="0"/>
          </a:p>
        </p:txBody>
      </p:sp>
      <p:sp>
        <p:nvSpPr>
          <p:cNvPr id="18" name="U자형 화살표 17"/>
          <p:cNvSpPr/>
          <p:nvPr/>
        </p:nvSpPr>
        <p:spPr>
          <a:xfrm rot="10800000">
            <a:off x="2697533" y="3944415"/>
            <a:ext cx="4677487" cy="470018"/>
          </a:xfrm>
          <a:prstGeom prst="uturnArrow">
            <a:avLst>
              <a:gd name="adj1" fmla="val 28636"/>
              <a:gd name="adj2" fmla="val 25000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 </a:t>
            </a:r>
            <a:r>
              <a:rPr lang="ko-KR" altLang="en-US" sz="2400" b="1" dirty="0" err="1" smtClean="0"/>
              <a:t>매커니즘</a:t>
            </a:r>
            <a:endParaRPr lang="ko-KR" altLang="en-US" sz="24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141946" y="1231046"/>
            <a:ext cx="3762625" cy="2197058"/>
            <a:chOff x="2392823" y="1247687"/>
            <a:chExt cx="7332291" cy="4281443"/>
          </a:xfrm>
        </p:grpSpPr>
        <p:sp>
          <p:nvSpPr>
            <p:cNvPr id="15" name="사다리꼴 14"/>
            <p:cNvSpPr/>
            <p:nvPr/>
          </p:nvSpPr>
          <p:spPr>
            <a:xfrm>
              <a:off x="2392823" y="1247687"/>
              <a:ext cx="7332291" cy="4281443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520868" y="2472604"/>
              <a:ext cx="5264209" cy="964345"/>
              <a:chOff x="3478139" y="2173450"/>
              <a:chExt cx="5264209" cy="964345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478139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8742348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/>
              <p:cNvSpPr/>
              <p:nvPr/>
            </p:nvSpPr>
            <p:spPr>
              <a:xfrm>
                <a:off x="3478139" y="2173450"/>
                <a:ext cx="5264209" cy="666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378578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409510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440442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71374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02306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332383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641702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951021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6260340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6569659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687897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18829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49761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80693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11625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842557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3478139" y="2398459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3478139" y="2626285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4460843" y="1334688"/>
              <a:ext cx="615645" cy="734426"/>
              <a:chOff x="4061227" y="1444239"/>
              <a:chExt cx="508797" cy="606964"/>
            </a:xfrm>
          </p:grpSpPr>
          <p:sp>
            <p:nvSpPr>
              <p:cNvPr id="49" name="이등변 삼각형 48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132816" y="4244652"/>
              <a:ext cx="615645" cy="734426"/>
              <a:chOff x="4061227" y="1444239"/>
              <a:chExt cx="508797" cy="606964"/>
            </a:xfrm>
          </p:grpSpPr>
          <p:sp>
            <p:nvSpPr>
              <p:cNvPr id="52" name="이등변 삼각형 51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4388" y="1334688"/>
              <a:ext cx="602767" cy="602767"/>
            </a:xfrm>
            <a:prstGeom prst="rect">
              <a:avLst/>
            </a:prstGeom>
          </p:spPr>
        </p:pic>
        <p:sp>
          <p:nvSpPr>
            <p:cNvPr id="58" name="폭발 2 57"/>
            <p:cNvSpPr/>
            <p:nvPr/>
          </p:nvSpPr>
          <p:spPr>
            <a:xfrm>
              <a:off x="7789886" y="4069363"/>
              <a:ext cx="439531" cy="38844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461" y="4244652"/>
              <a:ext cx="602767" cy="60276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766" y="3931340"/>
              <a:ext cx="276046" cy="276046"/>
            </a:xfrm>
            <a:prstGeom prst="rect">
              <a:avLst/>
            </a:prstGeom>
          </p:spPr>
        </p:pic>
        <p:sp>
          <p:nvSpPr>
            <p:cNvPr id="67" name="자유형 66"/>
            <p:cNvSpPr/>
            <p:nvPr/>
          </p:nvSpPr>
          <p:spPr>
            <a:xfrm>
              <a:off x="5469308" y="1760434"/>
              <a:ext cx="2127903" cy="2050990"/>
            </a:xfrm>
            <a:custGeom>
              <a:avLst/>
              <a:gdLst>
                <a:gd name="connsiteX0" fmla="*/ 2127903 w 2127903"/>
                <a:gd name="connsiteY0" fmla="*/ 2050990 h 2050990"/>
                <a:gd name="connsiteX1" fmla="*/ 1333144 w 2127903"/>
                <a:gd name="connsiteY1" fmla="*/ 487110 h 2050990"/>
                <a:gd name="connsiteX2" fmla="*/ 0 w 2127903"/>
                <a:gd name="connsiteY2" fmla="*/ 0 h 205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7903" h="2050990">
                  <a:moveTo>
                    <a:pt x="2127903" y="2050990"/>
                  </a:moveTo>
                  <a:cubicBezTo>
                    <a:pt x="1907849" y="1439966"/>
                    <a:pt x="1687795" y="828942"/>
                    <a:pt x="1333144" y="487110"/>
                  </a:cubicBezTo>
                  <a:cubicBezTo>
                    <a:pt x="978493" y="145278"/>
                    <a:pt x="51275" y="22789"/>
                    <a:pt x="0" y="0"/>
                  </a:cubicBezTo>
                </a:path>
              </a:pathLst>
            </a:cu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421782" y="1236535"/>
            <a:ext cx="3762625" cy="2197058"/>
            <a:chOff x="6528878" y="2191185"/>
            <a:chExt cx="5008054" cy="2924284"/>
          </a:xfrm>
        </p:grpSpPr>
        <p:sp>
          <p:nvSpPr>
            <p:cNvPr id="70" name="사다리꼴 69"/>
            <p:cNvSpPr/>
            <p:nvPr/>
          </p:nvSpPr>
          <p:spPr>
            <a:xfrm>
              <a:off x="6528878" y="2191185"/>
              <a:ext cx="5008054" cy="2924284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7299348" y="3027820"/>
              <a:ext cx="3595526" cy="658661"/>
              <a:chOff x="3478139" y="2173450"/>
              <a:chExt cx="5264209" cy="964345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3478139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8742348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/>
              <p:cNvSpPr/>
              <p:nvPr/>
            </p:nvSpPr>
            <p:spPr>
              <a:xfrm>
                <a:off x="3478139" y="2173450"/>
                <a:ext cx="5264209" cy="666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378578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09510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440442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71374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502306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32383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5641702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951021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6260340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569659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687897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718829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749761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780693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811625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42557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78139" y="2398459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3478139" y="2626285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941364" y="2250608"/>
              <a:ext cx="420494" cy="501623"/>
              <a:chOff x="4061227" y="1444239"/>
              <a:chExt cx="508797" cy="606964"/>
            </a:xfrm>
          </p:grpSpPr>
          <p:sp>
            <p:nvSpPr>
              <p:cNvPr id="81" name="이등변 삼각형 80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20162248">
              <a:off x="8595859" y="4207323"/>
              <a:ext cx="420494" cy="501623"/>
              <a:chOff x="4061227" y="1444239"/>
              <a:chExt cx="508797" cy="606964"/>
            </a:xfrm>
          </p:grpSpPr>
          <p:sp>
            <p:nvSpPr>
              <p:cNvPr id="79" name="이등변 삼각형 78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0317" y="2250608"/>
              <a:ext cx="411698" cy="411698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194" y="4302463"/>
              <a:ext cx="411698" cy="411698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822" y="2576580"/>
              <a:ext cx="188543" cy="188543"/>
            </a:xfrm>
            <a:prstGeom prst="rect">
              <a:avLst/>
            </a:prstGeom>
          </p:spPr>
        </p:pic>
        <p:cxnSp>
          <p:nvCxnSpPr>
            <p:cNvPr id="105" name="직선 연결선 104"/>
            <p:cNvCxnSpPr/>
            <p:nvPr/>
          </p:nvCxnSpPr>
          <p:spPr>
            <a:xfrm>
              <a:off x="8680416" y="2813982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732199" y="2770920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8783982" y="2727858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975460" y="4322466"/>
              <a:ext cx="7129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9077206" y="4413101"/>
              <a:ext cx="6112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9186457" y="4587577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9186457" y="4496942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100097" y="4682149"/>
              <a:ext cx="588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150500" y="3893891"/>
            <a:ext cx="3762625" cy="2197058"/>
            <a:chOff x="6528878" y="2191185"/>
            <a:chExt cx="5008054" cy="2924284"/>
          </a:xfrm>
        </p:grpSpPr>
        <p:sp>
          <p:nvSpPr>
            <p:cNvPr id="156" name="사다리꼴 155"/>
            <p:cNvSpPr/>
            <p:nvPr/>
          </p:nvSpPr>
          <p:spPr>
            <a:xfrm>
              <a:off x="6528878" y="2191185"/>
              <a:ext cx="5008054" cy="2924284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7299348" y="3027820"/>
              <a:ext cx="3595526" cy="658661"/>
              <a:chOff x="3478139" y="2173450"/>
              <a:chExt cx="5264209" cy="964345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>
                <a:off x="3478139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742348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/>
              <p:cNvSpPr/>
              <p:nvPr/>
            </p:nvSpPr>
            <p:spPr>
              <a:xfrm>
                <a:off x="3478139" y="2173450"/>
                <a:ext cx="5264209" cy="666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>
                <a:off x="378578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409510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440442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471374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502306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5332383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5641702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951021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6260340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6569659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687897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718829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749761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780693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811625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842557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3478139" y="2398459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flipH="1">
                <a:off x="3478139" y="2626285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7941364" y="2250608"/>
              <a:ext cx="420494" cy="501623"/>
              <a:chOff x="4061227" y="1444239"/>
              <a:chExt cx="508797" cy="606964"/>
            </a:xfrm>
          </p:grpSpPr>
          <p:sp>
            <p:nvSpPr>
              <p:cNvPr id="173" name="이등변 삼각형 172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20162248">
              <a:off x="8595859" y="4207323"/>
              <a:ext cx="420494" cy="501623"/>
              <a:chOff x="4061227" y="1444239"/>
              <a:chExt cx="508797" cy="606964"/>
            </a:xfrm>
          </p:grpSpPr>
          <p:sp>
            <p:nvSpPr>
              <p:cNvPr id="171" name="이등변 삼각형 170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0317" y="2250608"/>
              <a:ext cx="411698" cy="411698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194" y="4302463"/>
              <a:ext cx="411698" cy="4116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822" y="2576580"/>
              <a:ext cx="188543" cy="188543"/>
            </a:xfrm>
            <a:prstGeom prst="rect">
              <a:avLst/>
            </a:prstGeom>
          </p:spPr>
        </p:pic>
        <p:cxnSp>
          <p:nvCxnSpPr>
            <p:cNvPr id="163" name="직선 연결선 162"/>
            <p:cNvCxnSpPr/>
            <p:nvPr/>
          </p:nvCxnSpPr>
          <p:spPr>
            <a:xfrm>
              <a:off x="8680416" y="2813982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732199" y="2770920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8783982" y="2727858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8975460" y="4322466"/>
              <a:ext cx="7129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9077206" y="4413101"/>
              <a:ext cx="6112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9186457" y="4587577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9186457" y="4496942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9100097" y="4682149"/>
              <a:ext cx="588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2170" y="2020407"/>
            <a:ext cx="120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평상시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64062" y="4674682"/>
            <a:ext cx="120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C00000"/>
                </a:solidFill>
              </a:rPr>
              <a:t>컨버전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3797222" y="4941210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8" name="아래쪽 화살표 237"/>
          <p:cNvSpPr/>
          <p:nvPr/>
        </p:nvSpPr>
        <p:spPr>
          <a:xfrm rot="16200000">
            <a:off x="6421271" y="1773298"/>
            <a:ext cx="515999" cy="6099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 rot="16200000">
            <a:off x="6421272" y="4449844"/>
            <a:ext cx="515999" cy="6099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911493" y="1137539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10193068" y="1146036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876360" y="3812926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grpSp>
        <p:nvGrpSpPr>
          <p:cNvPr id="246" name="그룹 245"/>
          <p:cNvGrpSpPr/>
          <p:nvPr/>
        </p:nvGrpSpPr>
        <p:grpSpPr>
          <a:xfrm>
            <a:off x="7388315" y="3785715"/>
            <a:ext cx="3762625" cy="2305234"/>
            <a:chOff x="7388315" y="3785715"/>
            <a:chExt cx="3762625" cy="2305234"/>
          </a:xfrm>
        </p:grpSpPr>
        <p:sp>
          <p:nvSpPr>
            <p:cNvPr id="197" name="사다리꼴 196"/>
            <p:cNvSpPr/>
            <p:nvPr/>
          </p:nvSpPr>
          <p:spPr>
            <a:xfrm>
              <a:off x="7388315" y="3893891"/>
              <a:ext cx="3762625" cy="2197058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7967181" y="4522467"/>
              <a:ext cx="2701372" cy="494862"/>
              <a:chOff x="3478139" y="2173450"/>
              <a:chExt cx="5264209" cy="964345"/>
            </a:xfrm>
          </p:grpSpPr>
          <p:cxnSp>
            <p:nvCxnSpPr>
              <p:cNvPr id="210" name="직선 연결선 209"/>
              <p:cNvCxnSpPr/>
              <p:nvPr/>
            </p:nvCxnSpPr>
            <p:spPr>
              <a:xfrm>
                <a:off x="3478139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8742348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직사각형 211"/>
              <p:cNvSpPr/>
              <p:nvPr/>
            </p:nvSpPr>
            <p:spPr>
              <a:xfrm>
                <a:off x="3478139" y="2173450"/>
                <a:ext cx="5264209" cy="666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378578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409510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440442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471374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502306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5332383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5641702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5951021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6260340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6569659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687897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>
                <a:off x="718829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749761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780693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811625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842557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 flipH="1">
                <a:off x="3478139" y="2398459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 flipH="1">
                <a:off x="3478139" y="2626285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/>
            <p:cNvGrpSpPr/>
            <p:nvPr/>
          </p:nvGrpSpPr>
          <p:grpSpPr>
            <a:xfrm>
              <a:off x="8449536" y="3938536"/>
              <a:ext cx="315923" cy="376877"/>
              <a:chOff x="4061227" y="1444239"/>
              <a:chExt cx="508797" cy="606964"/>
            </a:xfrm>
          </p:grpSpPr>
          <p:sp>
            <p:nvSpPr>
              <p:cNvPr id="208" name="이등변 삼각형 207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9820681" y="5431808"/>
              <a:ext cx="315923" cy="376877"/>
              <a:chOff x="4061227" y="1444239"/>
              <a:chExt cx="508797" cy="606964"/>
            </a:xfrm>
          </p:grpSpPr>
          <p:sp>
            <p:nvSpPr>
              <p:cNvPr id="206" name="이등변 삼각형 205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33197" y="3938536"/>
              <a:ext cx="309315" cy="309315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604" y="5431808"/>
              <a:ext cx="309315" cy="309315"/>
            </a:xfrm>
            <a:prstGeom prst="rect">
              <a:avLst/>
            </a:prstGeom>
          </p:spPr>
        </p:pic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156" y="5271030"/>
              <a:ext cx="141655" cy="141655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691045E-6199-4EFC-8336-F60CFE7D6F18}"/>
                </a:ext>
              </a:extLst>
            </p:cNvPr>
            <p:cNvSpPr txBox="1"/>
            <p:nvPr/>
          </p:nvSpPr>
          <p:spPr>
            <a:xfrm>
              <a:off x="10183132" y="3785715"/>
              <a:ext cx="469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1</a:t>
              </a:r>
              <a:endParaRPr lang="ko-KR" altLang="en-US" sz="3200" b="1" dirty="0"/>
            </a:p>
          </p:txBody>
        </p:sp>
      </p:grpSp>
      <p:cxnSp>
        <p:nvCxnSpPr>
          <p:cNvPr id="245" name="직선 연결선 244"/>
          <p:cNvCxnSpPr/>
          <p:nvPr/>
        </p:nvCxnSpPr>
        <p:spPr>
          <a:xfrm>
            <a:off x="367469" y="3683237"/>
            <a:ext cx="113146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그림 2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41" y="5207334"/>
            <a:ext cx="626102" cy="6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활용 기술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505376" y="1047406"/>
            <a:ext cx="332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시간 관리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838663" y="1448556"/>
            <a:ext cx="332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TimeScale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Timer </a:t>
            </a:r>
            <a:r>
              <a:rPr lang="ko-KR" altLang="en-US" sz="2400" dirty="0" smtClean="0"/>
              <a:t>기능 구현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Rewind </a:t>
            </a:r>
            <a:r>
              <a:rPr lang="ko-KR" altLang="en-US" sz="2400" dirty="0" smtClean="0"/>
              <a:t>기능 구현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30" y="3050035"/>
            <a:ext cx="4936532" cy="2783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3" y="3050035"/>
            <a:ext cx="4930924" cy="2777921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6200000">
            <a:off x="5925464" y="4133996"/>
            <a:ext cx="515999" cy="6099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계획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76451"/>
              </p:ext>
            </p:extLst>
          </p:nvPr>
        </p:nvGraphicFramePr>
        <p:xfrm>
          <a:off x="1854436" y="1582788"/>
          <a:ext cx="9853302" cy="22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17">
                  <a:extLst>
                    <a:ext uri="{9D8B030D-6E8A-4147-A177-3AD203B41FA5}">
                      <a16:colId xmlns:a16="http://schemas.microsoft.com/office/drawing/2014/main" val="1692459420"/>
                    </a:ext>
                  </a:extLst>
                </a:gridCol>
                <a:gridCol w="1642217">
                  <a:extLst>
                    <a:ext uri="{9D8B030D-6E8A-4147-A177-3AD203B41FA5}">
                      <a16:colId xmlns:a16="http://schemas.microsoft.com/office/drawing/2014/main" val="1063671411"/>
                    </a:ext>
                  </a:extLst>
                </a:gridCol>
                <a:gridCol w="1642217">
                  <a:extLst>
                    <a:ext uri="{9D8B030D-6E8A-4147-A177-3AD203B41FA5}">
                      <a16:colId xmlns:a16="http://schemas.microsoft.com/office/drawing/2014/main" val="59421344"/>
                    </a:ext>
                  </a:extLst>
                </a:gridCol>
                <a:gridCol w="1642217">
                  <a:extLst>
                    <a:ext uri="{9D8B030D-6E8A-4147-A177-3AD203B41FA5}">
                      <a16:colId xmlns:a16="http://schemas.microsoft.com/office/drawing/2014/main" val="2596923628"/>
                    </a:ext>
                  </a:extLst>
                </a:gridCol>
                <a:gridCol w="1642217">
                  <a:extLst>
                    <a:ext uri="{9D8B030D-6E8A-4147-A177-3AD203B41FA5}">
                      <a16:colId xmlns:a16="http://schemas.microsoft.com/office/drawing/2014/main" val="2021690851"/>
                    </a:ext>
                  </a:extLst>
                </a:gridCol>
                <a:gridCol w="1642217">
                  <a:extLst>
                    <a:ext uri="{9D8B030D-6E8A-4147-A177-3AD203B41FA5}">
                      <a16:colId xmlns:a16="http://schemas.microsoft.com/office/drawing/2014/main" val="1785224083"/>
                    </a:ext>
                  </a:extLst>
                </a:gridCol>
              </a:tblGrid>
              <a:tr h="736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022939"/>
                  </a:ext>
                </a:extLst>
              </a:tr>
              <a:tr h="73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기획서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기획서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HUD / UI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HUD / UI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317004"/>
                  </a:ext>
                </a:extLst>
              </a:tr>
              <a:tr h="73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프레임워크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매커니즘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매커니즘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컨버전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컨버전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79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300845" y="2456885"/>
            <a:ext cx="155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김영범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300844" y="3235862"/>
            <a:ext cx="155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오현준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3315768" y="4776885"/>
            <a:ext cx="713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https://</a:t>
            </a:r>
            <a:r>
              <a:rPr lang="en-US" altLang="ko-KR" sz="2400" dirty="0" smtClean="0"/>
              <a:t>github.com/oristar1024/Game_Engine2_Project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1358781" y="4776885"/>
            <a:ext cx="195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/>
              <a:t>Github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 </a:t>
            </a:r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596922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129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한동주(2014182045)</dc:creator>
  <cp:lastModifiedBy>Kim YoungBum</cp:lastModifiedBy>
  <cp:revision>25</cp:revision>
  <dcterms:created xsi:type="dcterms:W3CDTF">2020-10-19T04:26:51Z</dcterms:created>
  <dcterms:modified xsi:type="dcterms:W3CDTF">2020-10-19T14:14:06Z</dcterms:modified>
</cp:coreProperties>
</file>