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77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2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4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85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5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A5E1-89A5-4B71-88B8-FDCAF00A93D7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F4D6-FE39-4F4B-85C5-4F006CD0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14916" y="267653"/>
            <a:ext cx="25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게임 화면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5" y="1994743"/>
            <a:ext cx="3445242" cy="1594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583663" y="3225337"/>
            <a:ext cx="803305" cy="25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pic>
        <p:nvPicPr>
          <p:cNvPr id="38" name="Picture 2" descr="테니스 일러스트 ai 무료다운로드 free tennis illustration - Urbanbrush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0"/>
          <a:stretch/>
        </p:blipFill>
        <p:spPr bwMode="auto">
          <a:xfrm>
            <a:off x="4633570" y="1356911"/>
            <a:ext cx="2955095" cy="295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465683" y="3635536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</a:t>
            </a:r>
            <a:endParaRPr lang="en-US" altLang="ko-KR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1485" y="4399452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인게임</a:t>
            </a:r>
            <a:endParaRPr lang="en-US" altLang="ko-KR" b="1" dirty="0" smtClean="0"/>
          </a:p>
        </p:txBody>
      </p:sp>
      <p:pic>
        <p:nvPicPr>
          <p:cNvPr id="42" name="Picture 2" descr="테니스 일러스트 ai 무료다운로드 free tennis illustration - Urbanbrush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0"/>
          <a:stretch/>
        </p:blipFill>
        <p:spPr bwMode="auto">
          <a:xfrm>
            <a:off x="8788575" y="1356911"/>
            <a:ext cx="2955095" cy="295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746490" y="4399452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결과</a:t>
            </a:r>
            <a:endParaRPr lang="en-US" altLang="ko-KR" b="1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256645" y="2820113"/>
            <a:ext cx="921285" cy="40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Replay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325111" y="2820113"/>
            <a:ext cx="921285" cy="40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717287" y="2028632"/>
            <a:ext cx="1039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 smtClean="0"/>
              <a:t>1 P</a:t>
            </a:r>
          </a:p>
          <a:p>
            <a:pPr algn="ctr"/>
            <a:r>
              <a:rPr lang="en-US" altLang="ko-KR" sz="2000" b="1" i="1" dirty="0" smtClean="0">
                <a:solidFill>
                  <a:schemeClr val="bg1"/>
                </a:solidFill>
              </a:rPr>
              <a:t>Win !</a:t>
            </a:r>
            <a:endParaRPr lang="en-US" altLang="ko-KR" sz="2000" b="1" i="1" dirty="0" smtClean="0">
              <a:solidFill>
                <a:schemeClr val="bg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3901286" y="2663801"/>
            <a:ext cx="470020" cy="3589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7953610" y="2663801"/>
            <a:ext cx="470020" cy="3589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633570" y="1542712"/>
            <a:ext cx="861376" cy="30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15 : 40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88575" y="1542712"/>
            <a:ext cx="861376" cy="30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15 : 40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33570" y="1356911"/>
            <a:ext cx="86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0 : 1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88575" y="1356911"/>
            <a:ext cx="86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0 : 1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760007" y="1093862"/>
            <a:ext cx="179462" cy="333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36296" y="847493"/>
            <a:ext cx="1063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세트 스코어</a:t>
            </a:r>
            <a:endParaRPr lang="en-US" altLang="ko-KR" sz="11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531616" y="1316821"/>
            <a:ext cx="1063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게임 포인트</a:t>
            </a:r>
            <a:endParaRPr lang="en-US" altLang="ko-KR" sz="1100" dirty="0" smtClean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371306" y="1577663"/>
            <a:ext cx="388701" cy="15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29119" y="1897827"/>
            <a:ext cx="41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 p</a:t>
            </a:r>
            <a:endParaRPr lang="en-US" altLang="ko-KR" sz="11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836560" y="3542206"/>
            <a:ext cx="41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 p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19363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테니스 일러스트 ai 무료다운로드 free tennis illustration - Urbanbru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0"/>
          <a:stretch/>
        </p:blipFill>
        <p:spPr bwMode="auto">
          <a:xfrm>
            <a:off x="5855618" y="410198"/>
            <a:ext cx="5999875" cy="600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다리꼴 39"/>
          <p:cNvSpPr/>
          <p:nvPr/>
        </p:nvSpPr>
        <p:spPr>
          <a:xfrm>
            <a:off x="7086272" y="1482050"/>
            <a:ext cx="3638700" cy="3880552"/>
          </a:xfrm>
          <a:prstGeom prst="trapezoid">
            <a:avLst>
              <a:gd name="adj" fmla="val 18894"/>
            </a:avLst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55405" y="1676342"/>
            <a:ext cx="1063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4 </a:t>
            </a:r>
            <a:r>
              <a:rPr lang="ko-KR" altLang="en-US" sz="1100" dirty="0" smtClean="0"/>
              <a:t>포인트 획득</a:t>
            </a:r>
            <a:endParaRPr lang="en-US" altLang="ko-KR" sz="1100" dirty="0" smtClean="0"/>
          </a:p>
        </p:txBody>
      </p:sp>
      <p:sp>
        <p:nvSpPr>
          <p:cNvPr id="8" name="타원 7"/>
          <p:cNvSpPr/>
          <p:nvPr/>
        </p:nvSpPr>
        <p:spPr>
          <a:xfrm>
            <a:off x="1107091" y="935770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2553701" y="935770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4000311" y="935770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5579" y="1155345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포인트</a:t>
            </a:r>
            <a:endParaRPr lang="en-US" altLang="ko-KR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22188" y="1155345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게임</a:t>
            </a:r>
            <a:endParaRPr lang="en-US" altLang="ko-KR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968799" y="1143496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세트</a:t>
            </a:r>
            <a:endParaRPr lang="en-US" altLang="ko-KR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136861" y="1686978"/>
            <a:ext cx="1063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3 </a:t>
            </a:r>
            <a:r>
              <a:rPr lang="ko-KR" altLang="en-US" sz="1100" dirty="0" smtClean="0"/>
              <a:t>게임 승리</a:t>
            </a:r>
            <a:endParaRPr lang="en-US" altLang="ko-KR" sz="1100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74079" y="1324622"/>
            <a:ext cx="427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454721" y="1324622"/>
            <a:ext cx="427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 flipH="1">
            <a:off x="6232898" y="1405900"/>
            <a:ext cx="965674" cy="395670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55618" y="2674783"/>
            <a:ext cx="10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24 M</a:t>
            </a:r>
            <a:endParaRPr lang="en-US" altLang="ko-KR" b="1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456477" y="5623133"/>
            <a:ext cx="4917975" cy="124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3958" y="5711406"/>
            <a:ext cx="10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11 M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14916" y="267653"/>
            <a:ext cx="25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매치 단계</a:t>
            </a:r>
            <a:endParaRPr lang="en-US" altLang="ko-KR" b="1" dirty="0" smtClean="0"/>
          </a:p>
        </p:txBody>
      </p:sp>
      <p:sp>
        <p:nvSpPr>
          <p:cNvPr id="27" name="이등변 삼각형 26"/>
          <p:cNvSpPr/>
          <p:nvPr/>
        </p:nvSpPr>
        <p:spPr>
          <a:xfrm>
            <a:off x="7794298" y="4627140"/>
            <a:ext cx="589660" cy="508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824208" y="4310944"/>
            <a:ext cx="529839" cy="52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92" y="4324784"/>
            <a:ext cx="604711" cy="604711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7654892" y="4328648"/>
            <a:ext cx="1" cy="83378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618" y="4560874"/>
            <a:ext cx="82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1.8</a:t>
            </a:r>
            <a:r>
              <a:rPr lang="en-US" altLang="ko-KR" b="1" dirty="0" smtClean="0"/>
              <a:t> M</a:t>
            </a:r>
            <a:endParaRPr lang="en-US" altLang="ko-KR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417092" y="5162432"/>
            <a:ext cx="82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0.5</a:t>
            </a:r>
            <a:r>
              <a:rPr lang="en-US" altLang="ko-KR" b="1" dirty="0" smtClean="0"/>
              <a:t> M</a:t>
            </a:r>
            <a:endParaRPr lang="en-US" altLang="ko-KR" b="1" dirty="0" smtClean="0"/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8071783" y="4866524"/>
            <a:ext cx="1" cy="83378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159303" y="2933025"/>
            <a:ext cx="208750" cy="11309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03337" y="3199585"/>
            <a:ext cx="10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6.5 M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21315" y="2208378"/>
            <a:ext cx="3551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포인트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0</a:t>
            </a:r>
            <a:r>
              <a:rPr lang="ko-KR" altLang="en-US" sz="1400" dirty="0" smtClean="0"/>
              <a:t>점 </a:t>
            </a:r>
            <a:r>
              <a:rPr lang="en-US" altLang="ko-KR" sz="1400" dirty="0" smtClean="0"/>
              <a:t>-&gt; 0</a:t>
            </a:r>
            <a:br>
              <a:rPr lang="en-US" altLang="ko-KR" sz="1400" dirty="0" smtClean="0"/>
            </a:br>
            <a:r>
              <a:rPr lang="en-US" altLang="ko-KR" sz="1400" dirty="0" smtClean="0"/>
              <a:t>1</a:t>
            </a:r>
            <a:r>
              <a:rPr lang="ko-KR" altLang="en-US" sz="1400" dirty="0" smtClean="0"/>
              <a:t>점</a:t>
            </a:r>
            <a:r>
              <a:rPr lang="en-US" altLang="ko-KR" sz="1400" dirty="0" smtClean="0"/>
              <a:t> -&gt; 15(</a:t>
            </a:r>
            <a:r>
              <a:rPr lang="ko-KR" altLang="en-US" sz="1400" dirty="0" err="1" smtClean="0"/>
              <a:t>피프틴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2</a:t>
            </a:r>
            <a:r>
              <a:rPr lang="ko-KR" altLang="en-US" sz="1400" dirty="0"/>
              <a:t>점</a:t>
            </a:r>
            <a:r>
              <a:rPr lang="en-US" altLang="ko-KR" sz="1400" dirty="0" smtClean="0"/>
              <a:t> -&gt; 30(</a:t>
            </a:r>
            <a:r>
              <a:rPr lang="ko-KR" altLang="en-US" sz="1400" dirty="0" err="1" smtClean="0"/>
              <a:t>서티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3</a:t>
            </a:r>
            <a:r>
              <a:rPr lang="ko-KR" altLang="en-US" sz="1400" dirty="0" smtClean="0"/>
              <a:t>점</a:t>
            </a:r>
            <a:r>
              <a:rPr lang="en-US" altLang="ko-KR" sz="1400" dirty="0" smtClean="0"/>
              <a:t> -&gt; 40(</a:t>
            </a:r>
            <a:r>
              <a:rPr lang="ko-KR" altLang="en-US" sz="1400" dirty="0" err="1" smtClean="0"/>
              <a:t>포티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4</a:t>
            </a:r>
            <a:r>
              <a:rPr lang="ko-KR" altLang="en-US" sz="1400" dirty="0" smtClean="0"/>
              <a:t>점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게임 셋 </a:t>
            </a:r>
            <a:r>
              <a:rPr lang="en-US" altLang="ko-KR" sz="1400" dirty="0" smtClean="0"/>
              <a:t>(1 </a:t>
            </a:r>
            <a:r>
              <a:rPr lang="ko-KR" altLang="en-US" sz="1400" dirty="0" smtClean="0"/>
              <a:t>게임 승리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13634" y="2022711"/>
            <a:ext cx="569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목표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꺾인 연결선 6"/>
          <p:cNvCxnSpPr>
            <a:stCxn id="18" idx="2"/>
            <a:endCxn id="39" idx="1"/>
          </p:cNvCxnSpPr>
          <p:nvPr/>
        </p:nvCxnSpPr>
        <p:spPr>
          <a:xfrm rot="16200000" flipH="1">
            <a:off x="3838536" y="1778418"/>
            <a:ext cx="204928" cy="54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916" y="4118675"/>
            <a:ext cx="25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게임 흐름</a:t>
            </a:r>
            <a:endParaRPr lang="en-US" altLang="ko-KR" b="1" dirty="0" smtClean="0"/>
          </a:p>
        </p:txBody>
      </p:sp>
      <p:sp>
        <p:nvSpPr>
          <p:cNvPr id="43" name="타원 42"/>
          <p:cNvSpPr/>
          <p:nvPr/>
        </p:nvSpPr>
        <p:spPr>
          <a:xfrm>
            <a:off x="1035861" y="4685401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04349" y="4904976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서브</a:t>
            </a:r>
            <a:endParaRPr lang="en-US" altLang="ko-KR" sz="1600" dirty="0" smtClean="0"/>
          </a:p>
        </p:txBody>
      </p:sp>
      <p:sp>
        <p:nvSpPr>
          <p:cNvPr id="45" name="타원 44"/>
          <p:cNvSpPr/>
          <p:nvPr/>
        </p:nvSpPr>
        <p:spPr>
          <a:xfrm>
            <a:off x="2430139" y="4685401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398627" y="4904976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랠리</a:t>
            </a:r>
            <a:endParaRPr lang="en-US" altLang="ko-KR" sz="1600" dirty="0" smtClean="0"/>
          </a:p>
        </p:txBody>
      </p:sp>
      <p:sp>
        <p:nvSpPr>
          <p:cNvPr id="47" name="타원 46"/>
          <p:cNvSpPr/>
          <p:nvPr/>
        </p:nvSpPr>
        <p:spPr>
          <a:xfrm>
            <a:off x="3883537" y="4685401"/>
            <a:ext cx="751208" cy="7512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852025" y="4904976"/>
            <a:ext cx="8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득</a:t>
            </a:r>
            <a:r>
              <a:rPr lang="ko-KR" altLang="en-US" sz="1600" dirty="0" smtClean="0"/>
              <a:t>점</a:t>
            </a:r>
            <a:endParaRPr lang="en-US" altLang="ko-KR" sz="16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96113" y="5708137"/>
            <a:ext cx="4922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서브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서브는 </a:t>
            </a:r>
            <a:r>
              <a:rPr lang="en-US" altLang="ko-KR" sz="1200" dirty="0" smtClean="0"/>
              <a:t>1p </a:t>
            </a:r>
            <a:r>
              <a:rPr lang="ko-KR" altLang="en-US" sz="1200" dirty="0" smtClean="0"/>
              <a:t>선공으로 시작하며 이후 </a:t>
            </a:r>
            <a:r>
              <a:rPr lang="ko-KR" altLang="en-US" sz="1200" dirty="0"/>
              <a:t>실점한 </a:t>
            </a:r>
            <a:r>
              <a:rPr lang="ko-KR" altLang="en-US" sz="1200" dirty="0" smtClean="0"/>
              <a:t>사람이 서브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서브하는 선수의 포인트가 </a:t>
            </a:r>
            <a:r>
              <a:rPr lang="ko-KR" altLang="en-US" sz="1200" dirty="0" err="1" smtClean="0"/>
              <a:t>홀수면</a:t>
            </a:r>
            <a:r>
              <a:rPr lang="ko-KR" altLang="en-US" sz="1200" dirty="0" smtClean="0"/>
              <a:t> 왼쪽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짝수면</a:t>
            </a:r>
            <a:r>
              <a:rPr lang="ko-KR" altLang="en-US" sz="1200" dirty="0" smtClean="0"/>
              <a:t> 오른쪽에서 </a:t>
            </a:r>
            <a:r>
              <a:rPr lang="ko-KR" altLang="en-US" sz="1200" dirty="0" err="1" smtClean="0"/>
              <a:t>서브서브에</a:t>
            </a:r>
            <a:r>
              <a:rPr lang="ko-KR" altLang="en-US" sz="1200" dirty="0" smtClean="0"/>
              <a:t> 실패할 경우 공격권이 상대에게 넘어감</a:t>
            </a:r>
            <a:endParaRPr lang="en-US" altLang="ko-KR" sz="1200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8212940" y="1248006"/>
            <a:ext cx="179462" cy="333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57621" y="770628"/>
            <a:ext cx="1063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단식 게임의 코트 범위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147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테니스코트 일러스트 ai 무료다운로드 free tennis court illustration - Urbanbru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3" b="17829"/>
          <a:stretch/>
        </p:blipFill>
        <p:spPr bwMode="auto">
          <a:xfrm>
            <a:off x="2201075" y="518604"/>
            <a:ext cx="8291976" cy="599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14916" y="267653"/>
            <a:ext cx="25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서브</a:t>
            </a:r>
            <a:endParaRPr lang="en-US" altLang="ko-KR" b="1" dirty="0" smtClean="0"/>
          </a:p>
        </p:txBody>
      </p:sp>
      <p:sp>
        <p:nvSpPr>
          <p:cNvPr id="27" name="이등변 삼각형 26"/>
          <p:cNvSpPr/>
          <p:nvPr/>
        </p:nvSpPr>
        <p:spPr>
          <a:xfrm>
            <a:off x="2201075" y="4225487"/>
            <a:ext cx="589660" cy="508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230985" y="3909291"/>
            <a:ext cx="529839" cy="52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24" y="3930247"/>
            <a:ext cx="604711" cy="604711"/>
          </a:xfrm>
          <a:prstGeom prst="rect">
            <a:avLst/>
          </a:prstGeom>
        </p:spPr>
      </p:pic>
      <p:sp>
        <p:nvSpPr>
          <p:cNvPr id="40" name="이등변 삼각형 39"/>
          <p:cNvSpPr/>
          <p:nvPr/>
        </p:nvSpPr>
        <p:spPr>
          <a:xfrm flipH="1">
            <a:off x="9758113" y="2764156"/>
            <a:ext cx="589660" cy="50832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 flipH="1">
            <a:off x="9788023" y="2447960"/>
            <a:ext cx="529839" cy="5298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3312" y="2468916"/>
            <a:ext cx="604711" cy="60471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68508" y="884686"/>
            <a:ext cx="168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30 : 15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66768" y="3734512"/>
            <a:ext cx="1196411" cy="123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 flipH="1">
            <a:off x="3335625" y="3073627"/>
            <a:ext cx="3108918" cy="934351"/>
          </a:xfrm>
          <a:custGeom>
            <a:avLst/>
            <a:gdLst>
              <a:gd name="connsiteX0" fmla="*/ 2127903 w 2127903"/>
              <a:gd name="connsiteY0" fmla="*/ 2050990 h 2050990"/>
              <a:gd name="connsiteX1" fmla="*/ 1333144 w 2127903"/>
              <a:gd name="connsiteY1" fmla="*/ 487110 h 2050990"/>
              <a:gd name="connsiteX2" fmla="*/ 0 w 2127903"/>
              <a:gd name="connsiteY2" fmla="*/ 0 h 205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903" h="2050990">
                <a:moveTo>
                  <a:pt x="2127903" y="2050990"/>
                </a:moveTo>
                <a:cubicBezTo>
                  <a:pt x="1907849" y="1439966"/>
                  <a:pt x="1687795" y="828942"/>
                  <a:pt x="1333144" y="487110"/>
                </a:cubicBezTo>
                <a:cubicBezTo>
                  <a:pt x="978493" y="145278"/>
                  <a:pt x="51275" y="22789"/>
                  <a:pt x="0" y="0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폭발 2 54"/>
          <p:cNvSpPr/>
          <p:nvPr/>
        </p:nvSpPr>
        <p:spPr>
          <a:xfrm>
            <a:off x="6389816" y="2868926"/>
            <a:ext cx="457015" cy="298787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31" y="2774779"/>
            <a:ext cx="291144" cy="2911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401669" y="2310763"/>
            <a:ext cx="1657015" cy="129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50295" y="5074356"/>
            <a:ext cx="168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포인트가 짝수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dirty="0" smtClean="0"/>
              <a:t>오른쪽 서브</a:t>
            </a:r>
            <a:endParaRPr lang="en-US" altLang="ko-KR" sz="12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656391" y="3117756"/>
            <a:ext cx="122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건너편 서비스 라인으로 서브</a:t>
            </a:r>
            <a:endParaRPr lang="en-US" altLang="ko-KR" sz="12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5368508" y="559156"/>
            <a:ext cx="168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1P   2P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1107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14916" y="267653"/>
            <a:ext cx="25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컨버전</a:t>
            </a:r>
            <a:endParaRPr lang="en-US" altLang="ko-KR" b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53734"/>
              </p:ext>
            </p:extLst>
          </p:nvPr>
        </p:nvGraphicFramePr>
        <p:xfrm>
          <a:off x="1993066" y="3950863"/>
          <a:ext cx="7902964" cy="2407210"/>
        </p:xfrm>
        <a:graphic>
          <a:graphicData uri="http://schemas.openxmlformats.org/drawingml/2006/table">
            <a:tbl>
              <a:tblPr bandCol="1">
                <a:tableStyleId>{D7AC3CCA-C797-4891-BE02-D94E43425B78}</a:tableStyleId>
              </a:tblPr>
              <a:tblGrid>
                <a:gridCol w="2012190">
                  <a:extLst>
                    <a:ext uri="{9D8B030D-6E8A-4147-A177-3AD203B41FA5}">
                      <a16:colId xmlns:a16="http://schemas.microsoft.com/office/drawing/2014/main" val="3549087977"/>
                    </a:ext>
                  </a:extLst>
                </a:gridCol>
                <a:gridCol w="5890774">
                  <a:extLst>
                    <a:ext uri="{9D8B030D-6E8A-4147-A177-3AD203B41FA5}">
                      <a16:colId xmlns:a16="http://schemas.microsoft.com/office/drawing/2014/main" val="1698770803"/>
                    </a:ext>
                  </a:extLst>
                </a:gridCol>
              </a:tblGrid>
              <a:tr h="420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입력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R(1p) / L(2p)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59584"/>
                  </a:ext>
                </a:extLst>
              </a:tr>
              <a:tr h="725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조건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/>
                        <a:t>정상적으로 서브가 끝나고 서로 랠리 중일 때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/>
                        <a:t>타격한 공을 아직 상대방이 받아 치지 않았을 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94008"/>
                  </a:ext>
                </a:extLst>
              </a:tr>
              <a:tr h="420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대상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사용한 플레이어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55475"/>
                  </a:ext>
                </a:extLst>
              </a:tr>
              <a:tr h="420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효과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자신이 마지막으로 공을 타격하기 직전으로 돌아감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62291"/>
                  </a:ext>
                </a:extLst>
              </a:tr>
              <a:tr h="420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누군가 득점하기까지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당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1p, 2p </a:t>
                      </a:r>
                      <a:r>
                        <a:rPr lang="ko-KR" altLang="en-US" baseline="0" dirty="0" smtClean="0"/>
                        <a:t>각각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번씩만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1224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75" y="1047183"/>
            <a:ext cx="10258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>
            <a:off x="2676531" y="3393823"/>
            <a:ext cx="589660" cy="508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706441" y="3077627"/>
            <a:ext cx="529839" cy="52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6200000">
            <a:off x="2743199" y="1988122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34376" y="3399848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5400000">
            <a:off x="2743200" y="4608090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1438326" y="3393823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3500000">
            <a:off x="1457168" y="2062513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8900000">
            <a:off x="3976310" y="2062513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2700000">
            <a:off x="3976311" y="4550024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100000">
            <a:off x="1438326" y="4602066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45949" y="2598276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W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9917" y="3383416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S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52798" y="4033681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D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7028" y="3371488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A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717" y="2582932"/>
            <a:ext cx="60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W+S</a:t>
            </a:r>
            <a:endParaRPr lang="en-US" altLang="ko-KR" sz="1400" b="1" dirty="0" smtClean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0294" y="4107998"/>
            <a:ext cx="60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S+D</a:t>
            </a:r>
            <a:endParaRPr lang="en-US" altLang="ko-KR" sz="1400" b="1" dirty="0" smtClean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9386" y="4192526"/>
            <a:ext cx="60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A+D</a:t>
            </a:r>
            <a:endParaRPr lang="en-US" altLang="ko-KR" sz="1400" b="1" dirty="0" smtClean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37005" y="2583471"/>
            <a:ext cx="660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W+A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3109" y="278289"/>
            <a:ext cx="25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캐릭터 조작 </a:t>
            </a:r>
            <a:r>
              <a:rPr lang="en-US" altLang="ko-KR" b="1" dirty="0" smtClean="0"/>
              <a:t>(1P)</a:t>
            </a:r>
            <a:endParaRPr lang="en-US" altLang="ko-KR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458576" y="1127861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이동</a:t>
            </a:r>
            <a:endParaRPr lang="en-US" altLang="ko-KR" b="1" dirty="0" smtClean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68" y="1671874"/>
            <a:ext cx="604711" cy="604711"/>
          </a:xfrm>
          <a:prstGeom prst="rect">
            <a:avLst/>
          </a:prstGeom>
        </p:spPr>
      </p:pic>
      <p:sp>
        <p:nvSpPr>
          <p:cNvPr id="47" name="이등변 삼각형 46"/>
          <p:cNvSpPr/>
          <p:nvPr/>
        </p:nvSpPr>
        <p:spPr>
          <a:xfrm>
            <a:off x="8060110" y="1962303"/>
            <a:ext cx="589660" cy="508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090020" y="1646107"/>
            <a:ext cx="529839" cy="52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67092" y="2644837"/>
            <a:ext cx="1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Space bar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8963361" y="1946969"/>
            <a:ext cx="585946" cy="511890"/>
            <a:chOff x="8409062" y="3521791"/>
            <a:chExt cx="585946" cy="511890"/>
          </a:xfrm>
        </p:grpSpPr>
        <p:sp>
          <p:nvSpPr>
            <p:cNvPr id="51" name="원호 50"/>
            <p:cNvSpPr/>
            <p:nvPr/>
          </p:nvSpPr>
          <p:spPr>
            <a:xfrm>
              <a:off x="8409062" y="3708105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원호 51"/>
            <p:cNvSpPr/>
            <p:nvPr/>
          </p:nvSpPr>
          <p:spPr>
            <a:xfrm>
              <a:off x="8475264" y="3614948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>
              <a:off x="8559173" y="3521791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46994" y="630884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스매시</a:t>
            </a:r>
            <a:endParaRPr lang="en-US" altLang="ko-KR" b="1" dirty="0" smtClean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68" y="4821045"/>
            <a:ext cx="604711" cy="604711"/>
          </a:xfrm>
          <a:prstGeom prst="rect">
            <a:avLst/>
          </a:prstGeom>
        </p:spPr>
      </p:pic>
      <p:sp>
        <p:nvSpPr>
          <p:cNvPr id="56" name="이등변 삼각형 55"/>
          <p:cNvSpPr/>
          <p:nvPr/>
        </p:nvSpPr>
        <p:spPr>
          <a:xfrm>
            <a:off x="8060110" y="5111474"/>
            <a:ext cx="589660" cy="508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090020" y="4795278"/>
            <a:ext cx="529839" cy="52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619859" y="5794008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</a:t>
            </a:r>
            <a:endParaRPr lang="en-US" altLang="ko-KR" b="1" dirty="0" smtClean="0"/>
          </a:p>
        </p:txBody>
      </p:sp>
      <p:grpSp>
        <p:nvGrpSpPr>
          <p:cNvPr id="59" name="그룹 58"/>
          <p:cNvGrpSpPr/>
          <p:nvPr/>
        </p:nvGrpSpPr>
        <p:grpSpPr>
          <a:xfrm>
            <a:off x="8963361" y="5096140"/>
            <a:ext cx="585946" cy="511890"/>
            <a:chOff x="8409062" y="3521791"/>
            <a:chExt cx="585946" cy="511890"/>
          </a:xfrm>
        </p:grpSpPr>
        <p:sp>
          <p:nvSpPr>
            <p:cNvPr id="60" name="원호 59"/>
            <p:cNvSpPr/>
            <p:nvPr/>
          </p:nvSpPr>
          <p:spPr>
            <a:xfrm>
              <a:off x="8409062" y="3708105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호 60"/>
            <p:cNvSpPr/>
            <p:nvPr/>
          </p:nvSpPr>
          <p:spPr>
            <a:xfrm>
              <a:off x="8475264" y="3614948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/>
            <p:cNvSpPr/>
            <p:nvPr/>
          </p:nvSpPr>
          <p:spPr>
            <a:xfrm>
              <a:off x="8559173" y="3521791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146994" y="4161748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컨버전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6681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>
            <a:off x="2676531" y="3393823"/>
            <a:ext cx="589660" cy="50832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706441" y="3077627"/>
            <a:ext cx="529839" cy="5298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6200000">
            <a:off x="2743199" y="1988122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34376" y="3399848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5400000">
            <a:off x="2743200" y="4608090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1438326" y="3393823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3500000">
            <a:off x="1457168" y="2062513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8900000">
            <a:off x="3976310" y="2062513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2700000">
            <a:off x="3976311" y="4550024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100000">
            <a:off x="1438326" y="4602066"/>
            <a:ext cx="470020" cy="3589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08334" y="2598276"/>
            <a:ext cx="7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↑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35306" y="3383416"/>
            <a:ext cx="60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→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78187" y="4033681"/>
            <a:ext cx="60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↓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2417" y="3371488"/>
            <a:ext cx="60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←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1477" y="2582932"/>
            <a:ext cx="87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2"/>
                </a:solidFill>
              </a:rPr>
              <a:t>↑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+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→</a:t>
            </a:r>
            <a:endParaRPr lang="en-US" altLang="ko-KR" sz="14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0987" y="4107998"/>
            <a:ext cx="79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→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+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↓</a:t>
            </a:r>
            <a:endParaRPr lang="en-US" altLang="ko-KR" sz="1400" b="1" dirty="0" smtClean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70079" y="4192526"/>
            <a:ext cx="79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←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+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↓</a:t>
            </a:r>
            <a:endParaRPr lang="en-US" altLang="ko-KR" sz="1400" b="1" dirty="0" smtClean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27767" y="2583471"/>
            <a:ext cx="87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↑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+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←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68" y="1671874"/>
            <a:ext cx="604711" cy="604711"/>
          </a:xfrm>
          <a:prstGeom prst="rect">
            <a:avLst/>
          </a:prstGeom>
        </p:spPr>
      </p:pic>
      <p:sp>
        <p:nvSpPr>
          <p:cNvPr id="41" name="이등변 삼각형 40"/>
          <p:cNvSpPr/>
          <p:nvPr/>
        </p:nvSpPr>
        <p:spPr>
          <a:xfrm>
            <a:off x="8060110" y="1962303"/>
            <a:ext cx="589660" cy="50832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090020" y="1646107"/>
            <a:ext cx="529839" cy="5298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03675" y="2644837"/>
            <a:ext cx="18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Enter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3109" y="278289"/>
            <a:ext cx="25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캐릭터 조작 </a:t>
            </a:r>
            <a:r>
              <a:rPr lang="en-US" altLang="ko-KR" b="1" dirty="0" smtClean="0"/>
              <a:t>(2P)</a:t>
            </a:r>
            <a:endParaRPr lang="en-US" altLang="ko-KR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8963361" y="1946969"/>
            <a:ext cx="585946" cy="511890"/>
            <a:chOff x="8409062" y="3521791"/>
            <a:chExt cx="585946" cy="511890"/>
          </a:xfrm>
        </p:grpSpPr>
        <p:sp>
          <p:nvSpPr>
            <p:cNvPr id="2" name="원호 1"/>
            <p:cNvSpPr/>
            <p:nvPr/>
          </p:nvSpPr>
          <p:spPr>
            <a:xfrm>
              <a:off x="8409062" y="3708105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원호 31"/>
            <p:cNvSpPr/>
            <p:nvPr/>
          </p:nvSpPr>
          <p:spPr>
            <a:xfrm>
              <a:off x="8475264" y="3614948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/>
            <p:cNvSpPr/>
            <p:nvPr/>
          </p:nvSpPr>
          <p:spPr>
            <a:xfrm>
              <a:off x="8559173" y="3521791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458576" y="1127861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이동</a:t>
            </a:r>
            <a:endParaRPr lang="en-US" altLang="ko-KR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8146994" y="630884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스매시</a:t>
            </a:r>
            <a:endParaRPr lang="en-US" altLang="ko-KR" b="1" dirty="0" smtClean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68" y="4821045"/>
            <a:ext cx="604711" cy="604711"/>
          </a:xfrm>
          <a:prstGeom prst="rect">
            <a:avLst/>
          </a:prstGeom>
        </p:spPr>
      </p:pic>
      <p:sp>
        <p:nvSpPr>
          <p:cNvPr id="49" name="이등변 삼각형 48"/>
          <p:cNvSpPr/>
          <p:nvPr/>
        </p:nvSpPr>
        <p:spPr>
          <a:xfrm>
            <a:off x="8060110" y="5111474"/>
            <a:ext cx="589660" cy="50832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090020" y="4795278"/>
            <a:ext cx="529839" cy="5298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619859" y="5794008"/>
            <a:ext cx="4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</a:t>
            </a:r>
            <a:endParaRPr lang="en-US" altLang="ko-KR" b="1" dirty="0" smtClean="0"/>
          </a:p>
        </p:txBody>
      </p:sp>
      <p:grpSp>
        <p:nvGrpSpPr>
          <p:cNvPr id="52" name="그룹 51"/>
          <p:cNvGrpSpPr/>
          <p:nvPr/>
        </p:nvGrpSpPr>
        <p:grpSpPr>
          <a:xfrm>
            <a:off x="8963361" y="5096140"/>
            <a:ext cx="585946" cy="511890"/>
            <a:chOff x="8409062" y="3521791"/>
            <a:chExt cx="585946" cy="511890"/>
          </a:xfrm>
        </p:grpSpPr>
        <p:sp>
          <p:nvSpPr>
            <p:cNvPr id="53" name="원호 52"/>
            <p:cNvSpPr/>
            <p:nvPr/>
          </p:nvSpPr>
          <p:spPr>
            <a:xfrm>
              <a:off x="8409062" y="3708105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호 53"/>
            <p:cNvSpPr/>
            <p:nvPr/>
          </p:nvSpPr>
          <p:spPr>
            <a:xfrm>
              <a:off x="8475264" y="3614948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호 54"/>
            <p:cNvSpPr/>
            <p:nvPr/>
          </p:nvSpPr>
          <p:spPr>
            <a:xfrm>
              <a:off x="8559173" y="3521791"/>
              <a:ext cx="435835" cy="32557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146994" y="4161748"/>
            <a:ext cx="10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컨버전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09412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180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20</cp:revision>
  <dcterms:created xsi:type="dcterms:W3CDTF">2020-11-28T08:16:31Z</dcterms:created>
  <dcterms:modified xsi:type="dcterms:W3CDTF">2020-12-01T13:28:50Z</dcterms:modified>
</cp:coreProperties>
</file>