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3" autoAdjust="0"/>
    <p:restoredTop sz="94660"/>
  </p:normalViewPr>
  <p:slideViewPr>
    <p:cSldViewPr snapToGrid="0">
      <p:cViewPr>
        <p:scale>
          <a:sx n="75" d="100"/>
          <a:sy n="75" d="100"/>
        </p:scale>
        <p:origin x="205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113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E6ACC-2BC2-4696-B17F-58B7A0A446DF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C8931-3F30-4438-BEDA-F2EA4798D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89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4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9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4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9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5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6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5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3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3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4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6E34-028A-43C2-8D62-DB379F692A64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39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lab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게임 소프트웨어 공학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산업기술대학교</a:t>
            </a:r>
            <a:endParaRPr lang="en-US" altLang="ko-KR" dirty="0" smtClean="0"/>
          </a:p>
          <a:p>
            <a:r>
              <a:rPr lang="ko-KR" altLang="en-US" dirty="0" smtClean="0"/>
              <a:t>게임공학부</a:t>
            </a:r>
            <a:endParaRPr lang="en-US" altLang="ko-KR" dirty="0" smtClean="0"/>
          </a:p>
          <a:p>
            <a:r>
              <a:rPr lang="ko-KR" altLang="en-US" dirty="0" err="1" smtClean="0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887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작업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향후 프로젝트 구현이 이루어질 </a:t>
            </a:r>
            <a:r>
              <a:rPr lang="ko-KR" altLang="en-US" dirty="0" smtClean="0"/>
              <a:t>폴더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USB </a:t>
            </a:r>
            <a:r>
              <a:rPr lang="ko-KR" altLang="en-US" dirty="0" smtClean="0"/>
              <a:t>활용 추천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06203" y="3467100"/>
            <a:ext cx="9647597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12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 설정 </a:t>
            </a:r>
            <a:r>
              <a:rPr lang="en-US" altLang="ko-KR" dirty="0" smtClean="0"/>
              <a:t>(CLI, Command Line Interface)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우클릭</a:t>
            </a:r>
            <a:r>
              <a:rPr lang="ko-KR" altLang="en-US" dirty="0" smtClean="0"/>
              <a:t> 후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Bash Here’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3429000"/>
            <a:ext cx="10934700" cy="2400300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3889829" y="5082154"/>
            <a:ext cx="580571" cy="5163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06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Bash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사용할 이름 및 이메일 등록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00" y="3149963"/>
            <a:ext cx="12065004" cy="1974487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76200" y="4001294"/>
            <a:ext cx="82677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76200" y="4991100"/>
            <a:ext cx="9048750" cy="19844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75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가입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35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7404100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gitlab.com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 후 </a:t>
            </a:r>
            <a:r>
              <a:rPr lang="en-US" altLang="ko-KR" dirty="0" smtClean="0"/>
              <a:t>register</a:t>
            </a:r>
          </a:p>
          <a:p>
            <a:pPr lvl="1"/>
            <a:r>
              <a:rPr lang="ko-KR" altLang="en-US" dirty="0" smtClean="0"/>
              <a:t>반드시 </a:t>
            </a:r>
            <a:r>
              <a:rPr lang="en-US" altLang="ko-KR" dirty="0" smtClean="0"/>
              <a:t>username</a:t>
            </a:r>
            <a:r>
              <a:rPr lang="ko-KR" altLang="en-US" dirty="0" smtClean="0"/>
              <a:t>으로 가입</a:t>
            </a:r>
            <a:r>
              <a:rPr lang="en-US" altLang="ko-KR" dirty="0" smtClean="0"/>
              <a:t>!</a:t>
            </a:r>
          </a:p>
          <a:p>
            <a:pPr lvl="1"/>
            <a:r>
              <a:rPr lang="en-US" altLang="ko-KR" dirty="0" smtClean="0"/>
              <a:t>Sign with google </a:t>
            </a:r>
            <a:r>
              <a:rPr lang="ko-KR" altLang="en-US" dirty="0" smtClean="0"/>
              <a:t>등으로 가입하지 말 것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이미 가입이 되어 있어 중복 메시지 뜨면 다른 메일로 가입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로그인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후 </a:t>
            </a:r>
            <a:r>
              <a:rPr lang="en-US" altLang="ko-KR" dirty="0" smtClean="0"/>
              <a:t>New project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2569" t="19103" r="30626" b="4487"/>
          <a:stretch/>
        </p:blipFill>
        <p:spPr>
          <a:xfrm>
            <a:off x="8978900" y="365125"/>
            <a:ext cx="2574488" cy="6340475"/>
          </a:xfrm>
          <a:prstGeom prst="rect">
            <a:avLst/>
          </a:prstGeom>
        </p:spPr>
      </p:pic>
      <p:sp>
        <p:nvSpPr>
          <p:cNvPr id="6" name="십자형 5"/>
          <p:cNvSpPr/>
          <p:nvPr/>
        </p:nvSpPr>
        <p:spPr>
          <a:xfrm rot="2742920">
            <a:off x="9085044" y="4492308"/>
            <a:ext cx="2362200" cy="2349500"/>
          </a:xfrm>
          <a:prstGeom prst="plus">
            <a:avLst>
              <a:gd name="adj" fmla="val 4528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도넛 6"/>
          <p:cNvSpPr/>
          <p:nvPr/>
        </p:nvSpPr>
        <p:spPr>
          <a:xfrm>
            <a:off x="9199344" y="1176972"/>
            <a:ext cx="2133600" cy="2197100"/>
          </a:xfrm>
          <a:prstGeom prst="donut">
            <a:avLst>
              <a:gd name="adj" fmla="val 6962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853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기반</a:t>
            </a:r>
            <a:r>
              <a:rPr lang="en-US" altLang="ko-KR" dirty="0"/>
              <a:t> Project </a:t>
            </a:r>
            <a:r>
              <a:rPr lang="ko-KR" altLang="en-US" dirty="0"/>
              <a:t>실행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759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기반</a:t>
            </a:r>
            <a:r>
              <a:rPr lang="en-US" altLang="ko-KR" dirty="0"/>
              <a:t> Project </a:t>
            </a:r>
            <a:r>
              <a:rPr lang="ko-KR" altLang="en-US" dirty="0"/>
              <a:t>실행 확인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올려져 있는 </a:t>
            </a:r>
            <a:r>
              <a:rPr lang="en-US" altLang="ko-KR" dirty="0" smtClean="0"/>
              <a:t>SimpleGame.zip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압축 해제 후 실행 확인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오류 발생시 해결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SDK 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 </a:t>
            </a:r>
            <a:r>
              <a:rPr lang="ko-KR" altLang="en-US" smtClean="0"/>
              <a:t>미 설치 오류 등 발생하면 설치되어 있는 버전으로 변경하면 해결됨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20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/>
              <a:t>?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GitScm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GitLab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기반</a:t>
            </a:r>
            <a:r>
              <a:rPr lang="en-US" altLang="ko-KR" dirty="0" smtClean="0"/>
              <a:t> Project </a:t>
            </a:r>
            <a:r>
              <a:rPr lang="ko-KR" altLang="en-US" dirty="0" smtClean="0"/>
              <a:t>실행 확인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99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098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형상관리 시스템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Software Configuration Management (SCM)</a:t>
            </a:r>
          </a:p>
          <a:p>
            <a:pPr lvl="1"/>
            <a:r>
              <a:rPr lang="ko-KR" altLang="en-US" dirty="0" smtClean="0"/>
              <a:t>다양한 종류의 데이터를 관리 할 수 있는 시스템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의 자세한 내용은 이론 시간에 다룰 예정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838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왜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을 사용하고자 하는가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소프트웨어 개발 형상 관리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본인이 개발했다는 증거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개발 진행 상황을 쉽게 파악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1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수업에서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개발 과정 기록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형상 관리에 대한 이해도 증진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매끄러운 프로젝트 진행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57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GitScm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94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 설정 </a:t>
            </a:r>
            <a:r>
              <a:rPr lang="en-US" altLang="ko-KR" dirty="0" smtClean="0"/>
              <a:t>(CLI, Command Line Interface)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git-scm.com </a:t>
            </a:r>
            <a:r>
              <a:rPr lang="ko-KR" altLang="en-US" dirty="0" smtClean="0"/>
              <a:t>접속 후 설치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22057" y="2586260"/>
            <a:ext cx="6879771" cy="4104826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8461829" y="6053704"/>
            <a:ext cx="580571" cy="5163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50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3943" y="365125"/>
            <a:ext cx="3149600" cy="63371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5943" y="2379536"/>
            <a:ext cx="32366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/>
              <a:t>Git</a:t>
            </a:r>
            <a:r>
              <a:rPr lang="en-US" altLang="ko-KR" sz="3600" dirty="0" smtClean="0"/>
              <a:t> GUI Here</a:t>
            </a:r>
          </a:p>
          <a:p>
            <a:r>
              <a:rPr lang="en-US" altLang="ko-KR" sz="3600" dirty="0" err="1" smtClean="0"/>
              <a:t>Git</a:t>
            </a:r>
            <a:r>
              <a:rPr lang="en-US" altLang="ko-KR" sz="3600" dirty="0" smtClean="0"/>
              <a:t> Bash Here</a:t>
            </a:r>
          </a:p>
          <a:p>
            <a:endParaRPr lang="en-US" altLang="ko-KR" sz="3600" dirty="0"/>
          </a:p>
          <a:p>
            <a:r>
              <a:rPr lang="ko-KR" altLang="en-US" sz="3600" dirty="0" smtClean="0"/>
              <a:t>확인</a:t>
            </a:r>
            <a:endParaRPr lang="ko-KR" altLang="en-US" sz="3600" dirty="0"/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 flipV="1">
            <a:off x="4702629" y="3323771"/>
            <a:ext cx="2351314" cy="2099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041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245</Words>
  <Application>Microsoft Office PowerPoint</Application>
  <PresentationFormat>와이드스크린</PresentationFormat>
  <Paragraphs>68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게임 소프트웨어 공학 실습 1</vt:lpstr>
      <vt:lpstr>목차</vt:lpstr>
      <vt:lpstr>Git?</vt:lpstr>
      <vt:lpstr>Git?</vt:lpstr>
      <vt:lpstr>Git?</vt:lpstr>
      <vt:lpstr>Git?</vt:lpstr>
      <vt:lpstr>GitScm 설치</vt:lpstr>
      <vt:lpstr>Git 환경 설정 (CLI, Command Line Interface)</vt:lpstr>
      <vt:lpstr>Git 환경 설정 (CLI, Command Line Interface)</vt:lpstr>
      <vt:lpstr>Git 환경 설정 (CLI, Command Line Interface)</vt:lpstr>
      <vt:lpstr>Git 환경 설정 (CLI, Command Line Interface)</vt:lpstr>
      <vt:lpstr>Git 환경 설정 (CLI, Command Line Interface)</vt:lpstr>
      <vt:lpstr>GitLab 가입</vt:lpstr>
      <vt:lpstr>GitLab 가입</vt:lpstr>
      <vt:lpstr>기반 Project 실행 확인</vt:lpstr>
      <vt:lpstr>기반 Project 실행 확인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소프트웨어 공학 Lecture 1</dc:title>
  <dc:creator>TaekHee Lee</dc:creator>
  <cp:lastModifiedBy>이택희</cp:lastModifiedBy>
  <cp:revision>46</cp:revision>
  <dcterms:created xsi:type="dcterms:W3CDTF">2017-09-10T13:04:55Z</dcterms:created>
  <dcterms:modified xsi:type="dcterms:W3CDTF">2019-09-06T04:01:58Z</dcterms:modified>
</cp:coreProperties>
</file>