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7C-DFEE-4F80-BB6C-380BBE048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1B9F24-69EC-460D-8932-775EC9EB7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5DC31-F8DD-4554-A710-1EF260D5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6A841-C425-4ADA-AFCD-4060A942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B95DA-BD3F-4C40-907F-BF246F2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9E173-D513-4939-8FD7-3325A6D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DE79B-BFFF-40B2-98E5-0C53EFA8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0DF39-4112-46B2-ADCE-29E0AD5B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56F54-6675-4BD5-A666-7C3CB65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F8E91-B531-4253-9A39-033B0205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AD4A4E-93DF-43A3-8796-55197B74A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10283-4326-4A22-86B7-3D7BDC871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C578B-F44E-4CEF-92CF-561685F5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89C9C-5279-4DE0-8C41-A4DEC7D8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D9CCB-3FB3-46BA-B232-93788CC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EAED-03BD-4D90-8412-B3905C3B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3A71-1E04-4DA2-AAEF-2B8D6A06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406D-6C5C-4052-ADE8-B0BEB1F6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DE684-42C8-4CAA-9251-47D502D2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31602-9698-481B-B842-918E3CC1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F6088-7C13-4788-AC9C-EB95115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9CE5F-08C8-48C6-BA22-586C7D74F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80157-D12D-458B-967B-C089887E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A7B53-0B28-4236-8554-0E147432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EFD9E-6EB8-44C9-AEF0-B0353676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6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CE87D-3C5C-4788-B3E3-476FE121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39BDC-19D7-4F33-A8F6-C872C7D7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6E202-EFA8-4F2F-91F7-8043C4AB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5B586-040B-4815-AF3F-570845BA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05711-2628-44E5-9326-3E9E198F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72C4C-4633-424D-B127-7521768B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02E0-9E04-4885-878E-16D082B2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95E93-3D1E-4A31-AEF9-CC5016E6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D1CCD-E046-45D8-88C7-4BCBD91B8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87DB0A-B067-4C42-8AEB-11AC711B8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CEEE5D-476D-493C-9583-B8B72BE5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DA122A-14E5-4550-A9DF-1346B77C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6154-17FE-48A3-BFF7-DC84509D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58FC0C-F76B-47A8-BF1E-024C97B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7CF99-E55E-4DD4-B632-7CF5D460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7277C5-24AB-4493-83F2-005416C1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B3C1C1-1CD4-4D51-9ACD-8C86030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1C9FD3-BAEF-4CE4-AA8F-CFE03C32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3BAB6-E525-4FD1-BB22-1F3A98C1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CBBB83-98B8-453F-A5BB-AEB37373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15C4D-362C-46C5-A1DB-A0A72BC8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58FCD-2905-4E08-8E21-8C5411D9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DFFBD-F7C7-4204-AB61-0ADB9EF9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45600-1574-4E55-90EE-B66ECD3B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77DA0-F14B-45C0-8148-6FE063F2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C4E9-4C51-4640-90B3-5768C78C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AC5CF-4DF6-4A97-B4EB-85ED83CD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7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1F038-655D-4D93-90E1-68B0B0B5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E1371-4B34-47A3-989E-94A96243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F324D-69DF-4DB6-A7D8-876F20D4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4276E-D583-4F75-AE78-D11B9105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324EB-879F-412D-B063-E6322D70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E2B61-F1F8-49C0-B750-C5CF314B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256AA-9680-4DBD-BBB8-6A9F8753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D3A4D-8FC0-48EB-AD8B-CC53CF85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E121F-70E6-4F17-8B89-C60D368C3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CDD8-8E9D-4B49-92FC-331B923B43D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673B-C9E2-4D4C-993E-98DCD977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BF0A6-CF1F-41B3-9B51-BB39A30DB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271034-AD9B-4326-B356-122F94B1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108" y="817972"/>
            <a:ext cx="6739136" cy="2387918"/>
          </a:xfrm>
        </p:spPr>
        <p:txBody>
          <a:bodyPr anchor="b">
            <a:norm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</a:rPr>
              <a:t>스크립트 언어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5567B3-4686-4492-BAF5-507462531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108" y="4023862"/>
            <a:ext cx="6740685" cy="159067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기획발표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2014182026 </a:t>
            </a:r>
            <a:r>
              <a:rPr lang="ko-KR" altLang="en-US" dirty="0">
                <a:solidFill>
                  <a:srgbClr val="FFFFFF"/>
                </a:solidFill>
              </a:rPr>
              <a:t>오현준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2014184022 </a:t>
            </a:r>
            <a:r>
              <a:rPr lang="ko-KR" altLang="en-US" dirty="0" err="1">
                <a:solidFill>
                  <a:srgbClr val="FFFFFF"/>
                </a:solidFill>
              </a:rPr>
              <a:t>유준선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1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73AFD4-F37B-4EEE-B9A8-BF833FC6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E4821-E11B-47C5-89B0-5355D04A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629" y="3117883"/>
            <a:ext cx="8408894" cy="2693976"/>
          </a:xfrm>
        </p:spPr>
        <p:txBody>
          <a:bodyPr>
            <a:noAutofit/>
          </a:bodyPr>
          <a:lstStyle/>
          <a:p>
            <a:endParaRPr lang="en-US" altLang="ko-KR" sz="3200" b="1" dirty="0">
              <a:solidFill>
                <a:srgbClr val="000000"/>
              </a:solidFill>
            </a:endParaRPr>
          </a:p>
          <a:p>
            <a:r>
              <a:rPr lang="ko-KR" altLang="en-US" sz="3200" b="1" dirty="0">
                <a:solidFill>
                  <a:srgbClr val="000000"/>
                </a:solidFill>
              </a:rPr>
              <a:t>개발 일정</a:t>
            </a:r>
            <a:endParaRPr lang="en-US" altLang="ko-KR" sz="3200" b="1" dirty="0">
              <a:solidFill>
                <a:srgbClr val="000000"/>
              </a:solidFill>
            </a:endParaRPr>
          </a:p>
          <a:p>
            <a:endParaRPr lang="en-US" altLang="ko-KR" sz="3200" b="1" dirty="0">
              <a:solidFill>
                <a:srgbClr val="000000"/>
              </a:solidFill>
            </a:endParaRPr>
          </a:p>
          <a:p>
            <a:r>
              <a:rPr lang="ko-KR" altLang="en-US" sz="3200" b="1" dirty="0">
                <a:solidFill>
                  <a:srgbClr val="000000"/>
                </a:solidFill>
              </a:rPr>
              <a:t>시연</a:t>
            </a:r>
            <a:endParaRPr lang="en-US" altLang="ko-KR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D1D4A6-925C-4C0F-B4AB-2FEE9D7A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C4B14D4-1C2B-4D81-BDAE-1081DD63E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0981"/>
              </p:ext>
            </p:extLst>
          </p:nvPr>
        </p:nvGraphicFramePr>
        <p:xfrm>
          <a:off x="1179798" y="2555702"/>
          <a:ext cx="9832976" cy="43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52">
                  <a:extLst>
                    <a:ext uri="{9D8B030D-6E8A-4147-A177-3AD203B41FA5}">
                      <a16:colId xmlns:a16="http://schemas.microsoft.com/office/drawing/2014/main" val="2379422838"/>
                    </a:ext>
                  </a:extLst>
                </a:gridCol>
                <a:gridCol w="3542842">
                  <a:extLst>
                    <a:ext uri="{9D8B030D-6E8A-4147-A177-3AD203B41FA5}">
                      <a16:colId xmlns:a16="http://schemas.microsoft.com/office/drawing/2014/main" val="50647274"/>
                    </a:ext>
                  </a:extLst>
                </a:gridCol>
                <a:gridCol w="3736499">
                  <a:extLst>
                    <a:ext uri="{9D8B030D-6E8A-4147-A177-3AD203B41FA5}">
                      <a16:colId xmlns:a16="http://schemas.microsoft.com/office/drawing/2014/main" val="1975456766"/>
                    </a:ext>
                  </a:extLst>
                </a:gridCol>
                <a:gridCol w="980983">
                  <a:extLst>
                    <a:ext uri="{9D8B030D-6E8A-4147-A177-3AD203B41FA5}">
                      <a16:colId xmlns:a16="http://schemas.microsoft.com/office/drawing/2014/main" val="2200983443"/>
                    </a:ext>
                  </a:extLst>
                </a:gridCol>
              </a:tblGrid>
              <a:tr h="31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30431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 </a:t>
                      </a:r>
                      <a:r>
                        <a:rPr lang="en-US" altLang="ko-KR" sz="1200" dirty="0"/>
                        <a:t>(4.27~5.3)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파이썬 모듈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OpenAPI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조사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Xml </a:t>
                      </a:r>
                      <a:r>
                        <a:rPr lang="ko-KR" altLang="en-US" sz="1100" dirty="0"/>
                        <a:t>모듈 조사 완료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O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19781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(5.4~5.10)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5/16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dirty="0"/>
                        <a:t>상세 기능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구현 방법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역할 분담 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서울시 대중교통 정보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검색 및 활용신청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Youtube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기획발표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55760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(5.11~5.17)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OpenAPI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연동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국가공공데이터포털 </a:t>
                      </a:r>
                      <a:r>
                        <a:rPr lang="en-US" altLang="ko-KR" sz="1100" dirty="0" err="1"/>
                        <a:t>OpenAPI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활용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89544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(5.18~5.24)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/>
                        <a:t>다양한 검색 기능 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위치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명칭기반 출발지 및 목적지 검색 및</a:t>
                      </a:r>
                      <a:endParaRPr lang="en-US" altLang="ko-KR" sz="11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검색된 이동경로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소요시간 등 정보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41788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(5.25~5.31)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5/29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Youtube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39344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(6.1~6.7)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tkinter</a:t>
                      </a:r>
                      <a:r>
                        <a:rPr lang="en-US" altLang="ko-KR" sz="1100" dirty="0"/>
                        <a:t> GUI </a:t>
                      </a:r>
                      <a:r>
                        <a:rPr lang="ko-KR" altLang="en-US" sz="1100" dirty="0"/>
                        <a:t>구현</a:t>
                      </a:r>
                      <a:endParaRPr lang="en-US" altLang="ko-KR" sz="11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다양한 통계</a:t>
                      </a:r>
                      <a:r>
                        <a:rPr lang="ko-KR" altLang="en-US" sz="1100" baseline="0" dirty="0"/>
                        <a:t> 기능 구현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Tkinter</a:t>
                      </a:r>
                      <a:r>
                        <a:rPr lang="en-US" altLang="ko-KR" sz="1100" dirty="0"/>
                        <a:t> GUI </a:t>
                      </a:r>
                      <a:r>
                        <a:rPr lang="ko-KR" altLang="en-US" sz="11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03743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(6.8~6.14)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err="1"/>
                        <a:t>지메일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데이터베이스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지도 연동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사진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멀티미디어 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데이터베이스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지도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멀티미디어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그래프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47459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(6.15~6.21)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C/C++</a:t>
                      </a:r>
                      <a:r>
                        <a:rPr lang="ko-KR" altLang="en-US" sz="1100" dirty="0"/>
                        <a:t>연동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배포파일작성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최종구현 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6/20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C/C++</a:t>
                      </a:r>
                      <a:r>
                        <a:rPr lang="ko-KR" altLang="en-US" sz="1100" dirty="0"/>
                        <a:t>연동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distutils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모듈 활용 </a:t>
                      </a:r>
                      <a:r>
                        <a:rPr lang="ko-KR" altLang="en-US" sz="1100" baseline="0" dirty="0" err="1"/>
                        <a:t>배포파일</a:t>
                      </a:r>
                      <a:r>
                        <a:rPr lang="en-US" altLang="ko-KR" sz="1100" baseline="0" dirty="0"/>
                        <a:t>,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en-US" altLang="ko-KR" sz="1100" dirty="0" err="1"/>
                        <a:t>Youtube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활용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최종 시연 발표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1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197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스크립트 언어</vt:lpstr>
      <vt:lpstr>목차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</dc:title>
  <dc:creator>오 현준</dc:creator>
  <cp:lastModifiedBy>유준선</cp:lastModifiedBy>
  <cp:revision>6</cp:revision>
  <dcterms:created xsi:type="dcterms:W3CDTF">2019-05-14T12:36:10Z</dcterms:created>
  <dcterms:modified xsi:type="dcterms:W3CDTF">2019-05-28T10:29:47Z</dcterms:modified>
</cp:coreProperties>
</file>