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2987C-DFEE-4F80-BB6C-380BBE048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1B9F24-69EC-460D-8932-775EC9EB7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F5DC31-F8DD-4554-A710-1EF260D56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CDD8-8E9D-4B49-92FC-331B923B43D4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06A841-C425-4ADA-AFCD-4060A942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6B95DA-BD3F-4C40-907F-BF246F28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F447-0455-4EC9-A9B3-86F46763B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63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9E173-D513-4939-8FD7-3325A6DF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1DE79B-BFFF-40B2-98E5-0C53EFA88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C0DF39-4112-46B2-ADCE-29E0AD5B1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CDD8-8E9D-4B49-92FC-331B923B43D4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56F54-6675-4BD5-A666-7C3CB651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3F8E91-B531-4253-9A39-033B0205B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F447-0455-4EC9-A9B3-86F46763B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8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AD4A4E-93DF-43A3-8796-55197B74A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910283-4326-4A22-86B7-3D7BDC871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BC578B-F44E-4CEF-92CF-561685F5E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CDD8-8E9D-4B49-92FC-331B923B43D4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89C9C-5279-4DE0-8C41-A4DEC7D8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CD9CCB-3FB3-46BA-B232-93788CCF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F447-0455-4EC9-A9B3-86F46763B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22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BEAED-03BD-4D90-8412-B3905C3B0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483A71-1E04-4DA2-AAEF-2B8D6A062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85406D-6C5C-4052-ADE8-B0BEB1F6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CDD8-8E9D-4B49-92FC-331B923B43D4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0DE684-42C8-4CAA-9251-47D502D25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731602-9698-481B-B842-918E3CC1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F447-0455-4EC9-A9B3-86F46763B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4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F6088-7C13-4788-AC9C-EB95115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E9CE5F-08C8-48C6-BA22-586C7D74F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B80157-D12D-458B-967B-C089887E6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CDD8-8E9D-4B49-92FC-331B923B43D4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0A7B53-0B28-4236-8554-0E147432B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EFD9E-6EB8-44C9-AEF0-B03536762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F447-0455-4EC9-A9B3-86F46763B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46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CE87D-3C5C-4788-B3E3-476FE121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739BDC-19D7-4F33-A8F6-C872C7D7A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86E202-EFA8-4F2F-91F7-8043C4AB0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A5B586-040B-4815-AF3F-570845BA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CDD8-8E9D-4B49-92FC-331B923B43D4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805711-2628-44E5-9326-3E9E198F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F72C4C-4633-424D-B127-7521768B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F447-0455-4EC9-A9B3-86F46763B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8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E02E0-9E04-4885-878E-16D082B2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F95E93-3D1E-4A31-AEF9-CC5016E6A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2D1CCD-E046-45D8-88C7-4BCBD91B8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87DB0A-B067-4C42-8AEB-11AC711B8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CEEE5D-476D-493C-9583-B8B72BE53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DA122A-14E5-4550-A9DF-1346B77C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CDD8-8E9D-4B49-92FC-331B923B43D4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B96154-17FE-48A3-BFF7-DC84509D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58FC0C-F76B-47A8-BF1E-024C97BDA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F447-0455-4EC9-A9B3-86F46763B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51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7CF99-E55E-4DD4-B632-7CF5D460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7277C5-24AB-4493-83F2-005416C1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CDD8-8E9D-4B49-92FC-331B923B43D4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B3C1C1-1CD4-4D51-9ACD-8C86030B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1C9FD3-BAEF-4CE4-AA8F-CFE03C32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F447-0455-4EC9-A9B3-86F46763B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91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A3BAB6-E525-4FD1-BB22-1F3A98C1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CDD8-8E9D-4B49-92FC-331B923B43D4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CBBB83-98B8-453F-A5BB-AEB37373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315C4D-362C-46C5-A1DB-A0A72BC8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F447-0455-4EC9-A9B3-86F46763B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98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58FCD-2905-4E08-8E21-8C5411D93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CDFFBD-F7C7-4204-AB61-0ADB9EF99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D45600-1574-4E55-90EE-B66ECD3B3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977DA0-F14B-45C0-8148-6FE063F2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CDD8-8E9D-4B49-92FC-331B923B43D4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3DC4E9-4C51-4640-90B3-5768C78C7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DAC5CF-4DF6-4A97-B4EB-85ED83CD5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F447-0455-4EC9-A9B3-86F46763B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27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1F038-655D-4D93-90E1-68B0B0B5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AE1371-4B34-47A3-989E-94A962431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6F324D-69DF-4DB6-A7D8-876F20D44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A4276E-D583-4F75-AE78-D11B9105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CDD8-8E9D-4B49-92FC-331B923B43D4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A324EB-879F-412D-B063-E6322D70A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1E2B61-F1F8-49C0-B750-C5CF314B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F447-0455-4EC9-A9B3-86F46763B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09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E256AA-9680-4DBD-BBB8-6A9F87533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CD3A4D-8FC0-48EB-AD8B-CC53CF855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2E121F-70E6-4F17-8B89-C60D368C3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3CDD8-8E9D-4B49-92FC-331B923B43D4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6E673B-C9E2-4D4C-993E-98DCD9773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FBF0A6-CF1F-41B3-9B51-BB39A30DB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FF447-0455-4EC9-A9B3-86F46763B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50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7271034-AD9B-4326-B356-122F94B1A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1108" y="817972"/>
            <a:ext cx="6739136" cy="2387918"/>
          </a:xfrm>
        </p:spPr>
        <p:txBody>
          <a:bodyPr anchor="b">
            <a:normAutofit/>
          </a:bodyPr>
          <a:lstStyle/>
          <a:p>
            <a:r>
              <a:rPr lang="ko-KR" altLang="en-US" sz="6600" dirty="0">
                <a:solidFill>
                  <a:srgbClr val="FFFFFF"/>
                </a:solidFill>
              </a:rPr>
              <a:t>스크립트 언어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5567B3-4686-4492-BAF5-507462531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1108" y="4023862"/>
            <a:ext cx="6740685" cy="1590678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중간발표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en-US" altLang="ko-KR" dirty="0">
                <a:solidFill>
                  <a:srgbClr val="FFFFFF"/>
                </a:solidFill>
              </a:rPr>
              <a:t>2014182026 </a:t>
            </a:r>
            <a:r>
              <a:rPr lang="ko-KR" altLang="en-US" dirty="0">
                <a:solidFill>
                  <a:srgbClr val="FFFFFF"/>
                </a:solidFill>
              </a:rPr>
              <a:t>오현준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en-US" altLang="ko-KR" dirty="0">
                <a:solidFill>
                  <a:srgbClr val="FFFFFF"/>
                </a:solidFill>
              </a:rPr>
              <a:t>2014184022 </a:t>
            </a:r>
            <a:r>
              <a:rPr lang="ko-KR" altLang="en-US" dirty="0" err="1">
                <a:solidFill>
                  <a:srgbClr val="FFFFFF"/>
                </a:solidFill>
              </a:rPr>
              <a:t>유준선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61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A73AFD4-F37B-4EEE-B9A8-BF833FC6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srgbClr val="FFFFFF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E4821-E11B-47C5-89B0-5355D04AB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0629" y="3117883"/>
            <a:ext cx="8408894" cy="2693976"/>
          </a:xfrm>
        </p:spPr>
        <p:txBody>
          <a:bodyPr>
            <a:noAutofit/>
          </a:bodyPr>
          <a:lstStyle/>
          <a:p>
            <a:endParaRPr lang="en-US" altLang="ko-KR" sz="3200" b="1" dirty="0">
              <a:solidFill>
                <a:srgbClr val="000000"/>
              </a:solidFill>
            </a:endParaRPr>
          </a:p>
          <a:p>
            <a:r>
              <a:rPr lang="ko-KR" altLang="en-US" sz="3200" b="1" dirty="0">
                <a:solidFill>
                  <a:srgbClr val="000000"/>
                </a:solidFill>
              </a:rPr>
              <a:t>개발 일정</a:t>
            </a:r>
            <a:endParaRPr lang="en-US" altLang="ko-KR" sz="3200" b="1" dirty="0">
              <a:solidFill>
                <a:srgbClr val="000000"/>
              </a:solidFill>
            </a:endParaRPr>
          </a:p>
          <a:p>
            <a:endParaRPr lang="en-US" altLang="ko-KR" sz="3200" b="1" dirty="0">
              <a:solidFill>
                <a:srgbClr val="000000"/>
              </a:solidFill>
            </a:endParaRPr>
          </a:p>
          <a:p>
            <a:r>
              <a:rPr lang="ko-KR" altLang="en-US" sz="3200" b="1" dirty="0">
                <a:solidFill>
                  <a:srgbClr val="000000"/>
                </a:solidFill>
              </a:rPr>
              <a:t>시연</a:t>
            </a:r>
            <a:endParaRPr lang="en-US" altLang="ko-KR" sz="32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ko-KR" sz="3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54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AD1D4A6-925C-4C0F-B4AB-2FEE9D7A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srgbClr val="FFFFFF"/>
                </a:solidFill>
              </a:rPr>
              <a:t>개발 일정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C4B14D4-1C2B-4D81-BDAE-1081DD63EE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350981"/>
              </p:ext>
            </p:extLst>
          </p:nvPr>
        </p:nvGraphicFramePr>
        <p:xfrm>
          <a:off x="1179798" y="2555702"/>
          <a:ext cx="9832976" cy="4300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652">
                  <a:extLst>
                    <a:ext uri="{9D8B030D-6E8A-4147-A177-3AD203B41FA5}">
                      <a16:colId xmlns:a16="http://schemas.microsoft.com/office/drawing/2014/main" val="2379422838"/>
                    </a:ext>
                  </a:extLst>
                </a:gridCol>
                <a:gridCol w="3542842">
                  <a:extLst>
                    <a:ext uri="{9D8B030D-6E8A-4147-A177-3AD203B41FA5}">
                      <a16:colId xmlns:a16="http://schemas.microsoft.com/office/drawing/2014/main" val="50647274"/>
                    </a:ext>
                  </a:extLst>
                </a:gridCol>
                <a:gridCol w="3736499">
                  <a:extLst>
                    <a:ext uri="{9D8B030D-6E8A-4147-A177-3AD203B41FA5}">
                      <a16:colId xmlns:a16="http://schemas.microsoft.com/office/drawing/2014/main" val="1975456766"/>
                    </a:ext>
                  </a:extLst>
                </a:gridCol>
                <a:gridCol w="980983">
                  <a:extLst>
                    <a:ext uri="{9D8B030D-6E8A-4147-A177-3AD203B41FA5}">
                      <a16:colId xmlns:a16="http://schemas.microsoft.com/office/drawing/2014/main" val="2200983443"/>
                    </a:ext>
                  </a:extLst>
                </a:gridCol>
              </a:tblGrid>
              <a:tr h="31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530431"/>
                  </a:ext>
                </a:extLst>
              </a:tr>
              <a:tr h="491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주 </a:t>
                      </a:r>
                      <a:r>
                        <a:rPr lang="en-US" altLang="ko-KR" sz="1200" dirty="0"/>
                        <a:t>(4.27~5.3)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파이썬 모듈</a:t>
                      </a:r>
                      <a:r>
                        <a:rPr lang="en-US" altLang="ko-KR" sz="1100" dirty="0"/>
                        <a:t>, </a:t>
                      </a:r>
                      <a:r>
                        <a:rPr lang="en-US" altLang="ko-KR" sz="1100" dirty="0" err="1"/>
                        <a:t>OpenAPI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조사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응용 앱 개발 예시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Xml </a:t>
                      </a:r>
                      <a:r>
                        <a:rPr lang="ko-KR" altLang="en-US" sz="1100" dirty="0"/>
                        <a:t>모듈 조사 완료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국가공공데이터 포털 활용사례조사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O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19781"/>
                  </a:ext>
                </a:extLst>
              </a:tr>
              <a:tr h="491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주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(5.4~5.10)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기획발표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 5/16</a:t>
                      </a:r>
                      <a:r>
                        <a:rPr lang="en-US" altLang="ko-KR" sz="1100" dirty="0"/>
                        <a:t>,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dirty="0"/>
                        <a:t>상세 기능</a:t>
                      </a:r>
                      <a:r>
                        <a:rPr lang="en-US" altLang="ko-KR" sz="1100" dirty="0"/>
                        <a:t>,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구현 방법</a:t>
                      </a:r>
                      <a:r>
                        <a:rPr lang="en-US" altLang="ko-KR" sz="1100" baseline="0" dirty="0"/>
                        <a:t>, </a:t>
                      </a:r>
                      <a:r>
                        <a:rPr lang="ko-KR" altLang="en-US" sz="1100" baseline="0" dirty="0"/>
                        <a:t>역할 분담 등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서울시 대중교통 정보 </a:t>
                      </a:r>
                      <a:r>
                        <a:rPr lang="en-US" altLang="ko-KR" sz="1100" dirty="0"/>
                        <a:t>API </a:t>
                      </a:r>
                      <a:r>
                        <a:rPr lang="ko-KR" altLang="en-US" sz="1100" dirty="0"/>
                        <a:t>검색 및 활용신청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 err="1"/>
                        <a:t>Youtube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기획발표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755760"/>
                  </a:ext>
                </a:extLst>
              </a:tr>
              <a:tr h="491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주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(5.11~5.17)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OpenAPI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연동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구현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국가공공데이터포털 </a:t>
                      </a:r>
                      <a:r>
                        <a:rPr lang="en-US" altLang="ko-KR" sz="1100" dirty="0" err="1"/>
                        <a:t>OpenAPI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활용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ko-KR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289544"/>
                  </a:ext>
                </a:extLst>
              </a:tr>
              <a:tr h="491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주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(5.18~5.24)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aseline="0" dirty="0"/>
                        <a:t>다양한 검색 기능 구현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위치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명칭기반 출발지 및 목적지 검색 및</a:t>
                      </a:r>
                      <a:endParaRPr lang="en-US" altLang="ko-KR" sz="11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검색된 이동경로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소요시간 등 정보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ko-KR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741788"/>
                  </a:ext>
                </a:extLst>
              </a:tr>
              <a:tr h="491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주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(5.25~5.31)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중간 시연 발표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 5/29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Youtube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활용 중간 시연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ko-KR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239344"/>
                  </a:ext>
                </a:extLst>
              </a:tr>
              <a:tr h="491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주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(6.1~6.7)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tkinter</a:t>
                      </a:r>
                      <a:r>
                        <a:rPr lang="en-US" altLang="ko-KR" sz="1100" dirty="0"/>
                        <a:t> GUI </a:t>
                      </a:r>
                      <a:r>
                        <a:rPr lang="ko-KR" altLang="en-US" sz="1100" dirty="0"/>
                        <a:t>구현</a:t>
                      </a:r>
                      <a:endParaRPr lang="en-US" altLang="ko-KR" sz="11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다양한 통계</a:t>
                      </a:r>
                      <a:r>
                        <a:rPr lang="ko-KR" altLang="en-US" sz="1100" baseline="0" dirty="0"/>
                        <a:t> 기능 구현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Tkinter</a:t>
                      </a:r>
                      <a:r>
                        <a:rPr lang="en-US" altLang="ko-KR" sz="1100" dirty="0"/>
                        <a:t> GUI </a:t>
                      </a:r>
                      <a:r>
                        <a:rPr lang="ko-KR" altLang="en-US" sz="1100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03743"/>
                  </a:ext>
                </a:extLst>
              </a:tr>
              <a:tr h="491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r>
                        <a:rPr lang="ko-KR" altLang="en-US" sz="1200" dirty="0"/>
                        <a:t>주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(6.8~6.14)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aseline="0" dirty="0" err="1"/>
                        <a:t>지메일</a:t>
                      </a:r>
                      <a:r>
                        <a:rPr lang="en-US" altLang="ko-KR" sz="1100" baseline="0" dirty="0"/>
                        <a:t>, </a:t>
                      </a:r>
                      <a:r>
                        <a:rPr lang="ko-KR" altLang="en-US" sz="1100" baseline="0" dirty="0"/>
                        <a:t>데이터베이스</a:t>
                      </a:r>
                      <a:r>
                        <a:rPr lang="en-US" altLang="ko-KR" sz="1100" baseline="0" dirty="0"/>
                        <a:t>, </a:t>
                      </a:r>
                      <a:r>
                        <a:rPr lang="ko-KR" altLang="en-US" sz="1100" baseline="0" dirty="0"/>
                        <a:t>지도 연동</a:t>
                      </a:r>
                      <a:r>
                        <a:rPr lang="en-US" altLang="ko-KR" sz="1100" baseline="0" dirty="0"/>
                        <a:t>, </a:t>
                      </a:r>
                      <a:r>
                        <a:rPr lang="ko-KR" altLang="en-US" sz="1100" baseline="0" dirty="0"/>
                        <a:t>사진</a:t>
                      </a:r>
                      <a:r>
                        <a:rPr lang="en-US" altLang="ko-KR" sz="1100" baseline="0" dirty="0"/>
                        <a:t>, </a:t>
                      </a:r>
                      <a:r>
                        <a:rPr lang="ko-KR" altLang="en-US" sz="1100" baseline="0" dirty="0"/>
                        <a:t>멀티미디어 구현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이메일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데이터베이스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지도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사진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멀티미디어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그래프 등 추가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247459"/>
                  </a:ext>
                </a:extLst>
              </a:tr>
              <a:tr h="491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주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(6.15~6.21)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C/C++</a:t>
                      </a:r>
                      <a:r>
                        <a:rPr lang="ko-KR" altLang="en-US" sz="1100" dirty="0"/>
                        <a:t>연동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배포파일작성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최종구현 발표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 6/20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C/C++</a:t>
                      </a:r>
                      <a:r>
                        <a:rPr lang="ko-KR" altLang="en-US" sz="1100" dirty="0"/>
                        <a:t>연동</a:t>
                      </a:r>
                      <a:r>
                        <a:rPr lang="en-US" altLang="ko-KR" sz="1100" dirty="0"/>
                        <a:t>, </a:t>
                      </a:r>
                      <a:r>
                        <a:rPr lang="en-US" altLang="ko-KR" sz="1100" dirty="0" err="1"/>
                        <a:t>distutils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모듈 활용 </a:t>
                      </a:r>
                      <a:r>
                        <a:rPr lang="ko-KR" altLang="en-US" sz="1100" baseline="0" dirty="0" err="1"/>
                        <a:t>배포파일</a:t>
                      </a:r>
                      <a:r>
                        <a:rPr lang="en-US" altLang="ko-KR" sz="1100" baseline="0" dirty="0"/>
                        <a:t>,</a:t>
                      </a:r>
                      <a:r>
                        <a:rPr lang="ko-KR" altLang="en-US" sz="1100" baseline="0" dirty="0"/>
                        <a:t> </a:t>
                      </a:r>
                      <a:r>
                        <a:rPr lang="en-US" altLang="ko-KR" sz="1100" dirty="0" err="1"/>
                        <a:t>Youtube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활용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최종 시연 발표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718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693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197</Words>
  <Application>Microsoft Office PowerPoint</Application>
  <PresentationFormat>와이드스크린</PresentationFormat>
  <Paragraphs>56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스크립트 언어</vt:lpstr>
      <vt:lpstr>목차</vt:lpstr>
      <vt:lpstr>개발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</dc:title>
  <dc:creator>오 현준</dc:creator>
  <cp:lastModifiedBy>오 현준</cp:lastModifiedBy>
  <cp:revision>7</cp:revision>
  <dcterms:created xsi:type="dcterms:W3CDTF">2019-05-14T12:36:10Z</dcterms:created>
  <dcterms:modified xsi:type="dcterms:W3CDTF">2019-05-28T10:42:15Z</dcterms:modified>
</cp:coreProperties>
</file>