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4T01:35:22.6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647 2 24575,'-60'-1'0,"6"0"0,0 2 0,-63 9 0,103-8 0,-1 1 0,1 1 0,0 0 0,0 0 0,0 1 0,0 1 0,1 1 0,0 0 0,0 0 0,1 1 0,0 1 0,-20 18 0,22-15 0,1 0 0,0 0 0,1 1 0,0 0 0,1 0 0,0 1 0,1 0 0,-4 16 0,-28 124 0,24-91 0,-21 123 0,32-159 0,1-1 0,1 1 0,1 0 0,8 54 0,-7-76 0,1 1 0,1 0 0,-1 0 0,1-1 0,-1 1 0,2-1 0,-1 0 0,1 0 0,-1 0 0,1-1 0,0 1 0,1-1 0,-1 0 0,1 0 0,0 0 0,0-1 0,0 1 0,1-1 0,7 3 0,9 3 0,0 0 0,0-1 0,40 7 0,-1-2 0,62 15 0,-106-22 0,0-1 0,1-1 0,-1-1 0,1-1 0,-1 0 0,1-1 0,0-1 0,0-1 0,-1 0 0,1-1 0,0-1 0,-1-1 0,0-1 0,0 0 0,17-8 0,150-56 0,20-9 0,-196 74 0,0 0 0,-1-1 0,1 0 0,-1 0 0,0 0 0,0-1 0,-1 0 0,0-1 0,0 1 0,0-1 0,-1 0 0,0-1 0,6-9 0,-5 4 0,-1 0 0,0 0 0,0-1 0,-1 1 0,-1-1 0,-1 0 0,3-26 0,-5 16 0,0 0 0,-2 1 0,0-1 0,-2 1 0,0-1 0,-2 1 0,0 1 0,-2-1 0,-18-37 0,17 45 0,0 1 0,-2 0 0,0 0 0,0 1 0,-1 1 0,0 0 0,-1 1 0,-1 0 0,0 1 0,0 0 0,-1 1 0,0 1 0,-1 1 0,-21-8 0,6 4 0,0 1 0,-1 2 0,0 2 0,0 0 0,0 3 0,-56-1 0,63 5-1365,3-1-5461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4T01:37:42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1288 56 24575,'-125'-2'0,"-158"-24"0,125 11 0,-229 9 0,262 7 0,113-1 0,1 0 0,-1 1 0,0 0 0,1 1 0,-1 1 0,1 0 0,0 0 0,0 1 0,0 0 0,-11 7 0,16-7 0,1-1 0,0 1 0,0 0 0,0 0 0,1 0 0,0 1 0,0 0 0,0 0 0,0 0 0,1 0 0,-1 1 0,1-1 0,1 1 0,-1 0 0,1-1 0,0 1 0,0 0 0,1 1 0,0-1 0,-1 8 0,-1 49 0,10 111 0,-6-160 0,1 1 0,0 0 0,2-1 0,-1 0 0,2 0 0,0 0 0,0 0 0,2-1 0,0 0 0,16 24 0,-10-21 0,1 1 0,0-2 0,2 0 0,0 0 0,0-2 0,33 21 0,5-4 0,1-3 0,2-3 0,0-1 0,78 18 0,-7-7 0,3-6 0,0-5 0,1-6 0,1-6 0,238-11 0,-355-1 0,0-1 0,1 0 0,-1-1 0,0-1 0,24-9 0,-32 10 0,0-1 0,-1 0 0,1 0 0,-1 0 0,0-1 0,-1-1 0,1 1 0,-1-1 0,0 0 0,0 0 0,-1-1 0,7-9 0,45-84 0,47-113 0,-100 204 0,-1 0 0,1 0 0,-1-1 0,-1 1 0,0-1 0,0 0 0,-1 0 0,0 1 0,-1-1 0,0 0 0,0 0 0,-1 0 0,-1 0 0,1 1 0,-2-1 0,-3-10 0,1 6 0,-2 0 0,0 1 0,0-1 0,-2 1 0,1 1 0,-2 0 0,1 0 0,-2 0 0,-18-15 0,-18-14 0,-66-44 0,92 71 0,0 2 0,0 0 0,-1 1 0,-1 1 0,1 2 0,-34-9 0,19 12 0,0 1 0,0 2 0,-71 6 0,19 0 0,-13-4-1365,78 0-5461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4T01:49:26.7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1431 468 24575,'0'-2'0,"-1"0"0,1 0 0,-1 0 0,0 1 0,1-1 0,-1 0 0,0 1 0,0-1 0,0 1 0,0-1 0,0 1 0,-1-1 0,1 1 0,0 0 0,-1-1 0,1 1 0,-1 0 0,-2-2 0,-35-18 0,30 16 0,-17-7 0,-1 0 0,-1 2 0,0 1 0,0 2 0,-1 0 0,0 2 0,-37-2 0,-210 8 0,207 2 0,11 0 0,0 2 0,0 3 0,1 2 0,0 3 0,1 2 0,-81 34 0,85-29 0,25-11 0,1 2 0,0 1 0,-38 23 0,58-31 0,0 0 0,0 1 0,1-1 0,0 1 0,-1 1 0,2-1 0,-1 1 0,1-1 0,-1 1 0,2 1 0,-1-1 0,1 0 0,0 1 0,0 0 0,1 0 0,0 0 0,0 0 0,-2 13 0,3 1 0,2-1 0,0 1 0,1-1 0,1 0 0,0 0 0,2 0 0,0 0 0,2-1 0,0 0 0,1 0 0,1 0 0,13 20 0,11 12 0,1-2 0,78 83 0,-87-105 0,2 0 0,0-2 0,2-1 0,59 37 0,-67-49 0,1-1 0,0-1 0,1 0 0,0-2 0,0-1 0,1-1 0,0-1 0,35 4 0,405-5 0,-244-9 0,348 5 0,-517-4 0,-1-1 0,0-3 0,0-1 0,-1-3 0,86-33 0,-36 3 0,156-91 0,-195 95 0,-2-2 0,-2-2 0,-2-3 0,83-90 0,-132 129 0,-1 1 0,0-1 0,-1 0 0,1 0 0,-1 0 0,-1-1 0,1 1 0,-1-1 0,0 1 0,0-1 0,-1 0 0,0 0 0,1-13 0,-2-7 0,-1-1 0,-5-30 0,4 41 0,-2-10 0,-2 0 0,0 0 0,-2 1 0,-1 0 0,-1 1 0,-1 0 0,-1 0 0,-1 1 0,-1 0 0,-1 2 0,-1 0 0,-26-28 0,20 27 0,-1 1 0,-1 1 0,-1 1 0,-1 1 0,-1 2 0,0 0 0,-1 2 0,0 1 0,-2 1 0,-40-12 0,-5 6 0,-1 3 0,0 4 0,-122-5 0,-233 28 0,249 8 0,-318 74 0,121-2 0,283-68-1365,81-18-5461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4T02:45:54.2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82 24575,'0'-1'0,"1"0"0,-1-1 0,1 1 0,0 0 0,-1 0 0,1 0 0,0 0 0,0 0 0,0 0 0,0 0 0,0 0 0,0 1 0,0-1 0,0 0 0,0 0 0,0 1 0,0-1 0,0 1 0,1-1 0,-1 1 0,0 0 0,0-1 0,1 1 0,-1 0 0,0 0 0,0 0 0,2 0 0,46-5 0,-41 5 0,503-6 0,-303 8 0,1497-27-932,1639-4 1704,-2274 32-1977,-1029-3-5621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4T02:45:55.5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24575,'6359'0'-1365,"-6336"0"-5461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4T02:45:57.5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24575,'0'1'0,"0"0"0,1 0 0,-1 0 0,1 0 0,-1 0 0,1 0 0,-1 0 0,1 0 0,0 0 0,-1 0 0,1-1 0,0 1 0,0 0 0,0 0 0,-1-1 0,1 1 0,0-1 0,0 1 0,0-1 0,0 1 0,0-1 0,0 1 0,0-1 0,0 0 0,0 0 0,1 1 0,-1-1 0,1 0 0,40 4 0,-35-4 0,557 6 0,-317-9 0,5782 3-1365,-6002 0-5461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4T02:45:58.7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24575,'8090'0'-1365,"-8057"0"-5461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4T02:46:00.0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 24575,'0'-1'0,"0"0"0,0 1 0,1-1 0,-1 0 0,0 0 0,1 0 0,-1 1 0,0-1 0,1 0 0,-1 1 0,1-1 0,0 0 0,-1 1 0,1-1 0,-1 1 0,1-1 0,0 1 0,-1-1 0,1 1 0,0-1 0,0 1 0,-1 0 0,1 0 0,0-1 0,0 1 0,0 0 0,-1 0 0,2-1 0,29-3 0,-25 4 0,376-8 0,-243 9 0,7792 0-1365,-7903-1-5461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4T02:46:03.2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1 134 24575,'7279'0'-26,"-7200"0"33,-1-3-1,1-4 1,122-26-1,-166 27-6,0 1 0,0 2 0,1 2 0,45 3 0,-6 0 0,1048-32 0,-132-19-1365,-958 49-5461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C42948-BC43-83E2-8CDA-3C38E332A4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AD44DA-BDE5-0D27-1E96-F5145536BE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8C4CFC-CC30-DA42-50BF-4095607E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646E6-8B64-4557-A7EB-4ED4768DB4EF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9F9AA5-777E-3E3C-7E01-6AFEB65A5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B35827-56A4-868B-AD61-6BCF9E7ED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42FD1-A13A-4E9D-98CB-10394DF6F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758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EBB9AE-F10B-A3C6-7E0F-9845791D7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56E3E3-23C3-3A65-0CB0-0A4C285A03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9E003-A8FE-D40A-0659-B94B32819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646E6-8B64-4557-A7EB-4ED4768DB4EF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9E3568-4F74-7EFE-1070-2D8DB37C9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6FF6B8-1D92-790D-4147-B19FC7013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42FD1-A13A-4E9D-98CB-10394DF6F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153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EF31467-7DF4-0296-74EC-593F22D910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2E83A4-7A0C-E7A5-A96E-685C9CEA6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CCB002-A9B1-DF4F-59D7-E78DF0D01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646E6-8B64-4557-A7EB-4ED4768DB4EF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E91D4B-408E-1CD1-ADA3-E79DCF286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7C1D78-7AB5-5D11-E0D8-294367989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42FD1-A13A-4E9D-98CB-10394DF6F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373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564AC-86E8-6E72-CE5B-CEEF73051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4230DD-D068-C8F2-2174-9CEF57B4D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E2862D-8B5A-1E71-EDA6-8EEECE909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646E6-8B64-4557-A7EB-4ED4768DB4EF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F6F9B6-9A54-E9C2-7CFE-FAD8D2CF6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56C576-854B-A277-52AC-B2C228607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42FD1-A13A-4E9D-98CB-10394DF6F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606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880909-9464-28E6-9154-B34DFE55F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E3FCB6-747E-2B71-9165-818CCDFDD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7B46CD-0D88-AC9D-4E80-0EEA8FA57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646E6-8B64-4557-A7EB-4ED4768DB4EF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9C4F17-40F0-3DD0-FE29-42F2B56A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BC88E6-E3F0-F818-9FE5-08483B946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42FD1-A13A-4E9D-98CB-10394DF6F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589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A9E9B5-0784-7E8D-C346-8F6B77D46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DB4BDF-ADFD-E087-4372-7FE5901E8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7F311B-97FF-0CC4-C224-E00FD9C39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2CF52A-AC62-323A-5027-5378D64C8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646E6-8B64-4557-A7EB-4ED4768DB4EF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CF0BCD-E09C-F289-6A19-58DE8A432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BD82F6-83A0-8B86-6D59-4C8AA38F7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42FD1-A13A-4E9D-98CB-10394DF6F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858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D0ACD9-1F8D-8FF2-B9DC-AD7A6BF34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7D4E69-6194-96F6-E1AB-0EF7C8685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A373D2-328D-9A0D-F7F7-CE8ED5F2B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ADF5678-D8D2-F699-9BC1-9766E5E769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CF02E33-11E9-283B-F650-FCC24B8602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C3A430B-94D9-0D4D-9EA7-29544DE27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646E6-8B64-4557-A7EB-4ED4768DB4EF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83576AC-3A1A-DF52-1DC0-FE564ABF0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2B96A9F-E624-7852-D96F-1E6C8EC22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42FD1-A13A-4E9D-98CB-10394DF6F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917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53535E-0987-F5DD-A97B-1F66C1130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0EFC57A-99E0-DFC7-F09F-D079DBE53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646E6-8B64-4557-A7EB-4ED4768DB4EF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26693CB-2A84-220C-B3D9-DE95DAF0F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5C1BF5B-8FB2-4793-0728-771C269C3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42FD1-A13A-4E9D-98CB-10394DF6F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205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6787BB5-AEAD-4154-FBC8-E86311E39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646E6-8B64-4557-A7EB-4ED4768DB4EF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F0F134-4C37-3ABD-B1D5-79917B477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A0E5AC-5CAA-5B66-7A3B-7952DA59C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42FD1-A13A-4E9D-98CB-10394DF6F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032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0F2DA-7ADB-E2E5-325A-78460ACC9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2A0096-A6B7-C06E-E944-22160D7E0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0A04C7-BDA2-CD18-5860-CF9E9A526C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1C8205-06B2-A8F7-D7CA-81616987A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646E6-8B64-4557-A7EB-4ED4768DB4EF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4117A9-D01B-9766-6F4F-CCDD17666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AF9303-E959-0E59-C928-3BB448448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42FD1-A13A-4E9D-98CB-10394DF6F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872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8AD351-AB9A-305C-71E5-B9735142A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F8616AF-1483-FD75-CFA2-782393EA94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26FAAC-52F2-EFF4-581B-A65364480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A3F3AC-CBAE-3E8D-0A59-659550C26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646E6-8B64-4557-A7EB-4ED4768DB4EF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4CB443-FD72-F4BA-8147-FB454D676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BF5A61-8C5A-8F90-0780-17461E819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42FD1-A13A-4E9D-98CB-10394DF6F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271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CEB4AF-4F17-7BEC-905F-2672FB2C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C8B340-0045-A8E3-92C1-F1F59101F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77FA1E-7A35-C370-F7D9-3A7CCFEC7A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646E6-8B64-4557-A7EB-4ED4768DB4EF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BCBE14-F28E-273C-AC58-EE00AD1598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6FA3B2-6746-C8D5-1368-FCE79ABB1C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42FD1-A13A-4E9D-98CB-10394DF6F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967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customXml" Target="../ink/ink9.xml"/><Relationship Id="rId3" Type="http://schemas.openxmlformats.org/officeDocument/2006/relationships/customXml" Target="../ink/ink4.xml"/><Relationship Id="rId7" Type="http://schemas.openxmlformats.org/officeDocument/2006/relationships/customXml" Target="../ink/ink6.xml"/><Relationship Id="rId12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customXml" Target="../ink/ink8.xml"/><Relationship Id="rId5" Type="http://schemas.openxmlformats.org/officeDocument/2006/relationships/customXml" Target="../ink/ink5.xml"/><Relationship Id="rId10" Type="http://schemas.openxmlformats.org/officeDocument/2006/relationships/image" Target="../media/image25.png"/><Relationship Id="rId4" Type="http://schemas.openxmlformats.org/officeDocument/2006/relationships/image" Target="../media/image22.png"/><Relationship Id="rId9" Type="http://schemas.openxmlformats.org/officeDocument/2006/relationships/customXml" Target="../ink/ink7.xml"/><Relationship Id="rId1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unrealengine.com/4.26/ko/ProgrammingAndScripting/ProgrammingWithCPP/DownloadingSourceCode/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customXml" Target="../ink/ink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1DE9C0F-5540-EEFC-C236-42AD5709B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386" y="1857167"/>
            <a:ext cx="8078327" cy="29722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703CFB-0538-6C92-E941-F7E638146A2E}"/>
              </a:ext>
            </a:extLst>
          </p:cNvPr>
          <p:cNvSpPr txBox="1"/>
          <p:nvPr/>
        </p:nvSpPr>
        <p:spPr>
          <a:xfrm>
            <a:off x="452582" y="255470"/>
            <a:ext cx="96039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언리얼</a:t>
            </a:r>
            <a:r>
              <a:rPr lang="ko-KR" altLang="en-US" dirty="0"/>
              <a:t> 엔진 실행하는데 에러가 떴다</a:t>
            </a:r>
            <a:r>
              <a:rPr lang="en-US" altLang="ko-KR" dirty="0"/>
              <a:t>. </a:t>
            </a:r>
            <a:r>
              <a:rPr lang="ko-KR" altLang="en-US" dirty="0"/>
              <a:t>그런데 </a:t>
            </a:r>
            <a:r>
              <a:rPr lang="en-US" altLang="ko-KR" dirty="0"/>
              <a:t>dotnet </a:t>
            </a:r>
            <a:r>
              <a:rPr lang="en-US" altLang="ko-KR" dirty="0" err="1"/>
              <a:t>.net</a:t>
            </a:r>
            <a:r>
              <a:rPr lang="ko-KR" altLang="en-US" dirty="0"/>
              <a:t>이 없어서 </a:t>
            </a:r>
            <a:r>
              <a:rPr lang="ko-KR" altLang="en-US" dirty="0" err="1"/>
              <a:t>실행할수</a:t>
            </a:r>
            <a:r>
              <a:rPr lang="ko-KR" altLang="en-US" dirty="0"/>
              <a:t> 없다고 </a:t>
            </a:r>
            <a:r>
              <a:rPr lang="ko-KR" altLang="en-US" dirty="0" err="1"/>
              <a:t>하는것</a:t>
            </a:r>
            <a:endParaRPr lang="en-US" altLang="ko-KR" dirty="0"/>
          </a:p>
          <a:p>
            <a:r>
              <a:rPr lang="ko-KR" altLang="en-US" dirty="0"/>
              <a:t>그러므로 다음을 확인해본다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다음의 내용들이 잘 설치되어 있는지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03623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ACA26ED-54CA-C3BF-9D8B-224A7CD58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58" y="0"/>
            <a:ext cx="533215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A37A1A-D94F-780A-2B99-18BBFF43CB12}"/>
              </a:ext>
            </a:extLst>
          </p:cNvPr>
          <p:cNvSpPr txBox="1"/>
          <p:nvPr/>
        </p:nvSpPr>
        <p:spPr>
          <a:xfrm>
            <a:off x="6226629" y="560589"/>
            <a:ext cx="456329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콘텐츠 </a:t>
            </a:r>
            <a:r>
              <a:rPr lang="ko-KR" altLang="en-US" dirty="0" err="1"/>
              <a:t>드로워에서는</a:t>
            </a:r>
            <a:r>
              <a:rPr lang="ko-KR" altLang="en-US" dirty="0"/>
              <a:t> 언제든지 </a:t>
            </a:r>
            <a:r>
              <a:rPr lang="ko-KR" altLang="en-US" dirty="0" err="1"/>
              <a:t>새폴더를</a:t>
            </a:r>
            <a:r>
              <a:rPr lang="ko-KR" altLang="en-US" dirty="0"/>
              <a:t> 만들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폴더 </a:t>
            </a:r>
            <a:r>
              <a:rPr lang="ko-KR" altLang="en-US" dirty="0" err="1"/>
              <a:t>선택후</a:t>
            </a:r>
            <a:r>
              <a:rPr lang="ko-KR" altLang="en-US" dirty="0"/>
              <a:t> </a:t>
            </a:r>
            <a:r>
              <a:rPr lang="en-US" altLang="ko-KR" dirty="0"/>
              <a:t>F2</a:t>
            </a:r>
            <a:r>
              <a:rPr lang="ko-KR" altLang="en-US" dirty="0"/>
              <a:t>를 누르면 이름도 변경이 가능합니다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70596FA-231B-5645-DBAF-E0F88980E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89190"/>
            <a:ext cx="3905795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762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9890F2-7DCC-3963-CE40-1FC9B683485C}"/>
              </a:ext>
            </a:extLst>
          </p:cNvPr>
          <p:cNvSpPr txBox="1"/>
          <p:nvPr/>
        </p:nvSpPr>
        <p:spPr>
          <a:xfrm>
            <a:off x="5791200" y="560589"/>
            <a:ext cx="5959170" cy="17384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콘텐츠 </a:t>
            </a:r>
            <a:r>
              <a:rPr lang="ko-KR" altLang="en-US" dirty="0" err="1"/>
              <a:t>드로워에</a:t>
            </a:r>
            <a:r>
              <a:rPr lang="ko-KR" altLang="en-US" dirty="0"/>
              <a:t> 표시되는 요소들은 진짜 파일들이기 때문에 실제 여러분들의 하드디스크 폴더에도 존재하는 애들입니다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왼쪽의 메뉴를 선택해서 실제 윈도우상의 폴더로 </a:t>
            </a:r>
            <a:r>
              <a:rPr lang="ko-KR" altLang="en-US" dirty="0" err="1"/>
              <a:t>이동해볼수도</a:t>
            </a:r>
            <a:r>
              <a:rPr lang="ko-KR" altLang="en-US" dirty="0"/>
              <a:t>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8E3211E-89A6-5F43-F18E-5EDABAD5D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630" y="242443"/>
            <a:ext cx="4725059" cy="637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143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BA5E9E7-5807-7827-3C10-6C46F9B9B472}"/>
              </a:ext>
            </a:extLst>
          </p:cNvPr>
          <p:cNvSpPr/>
          <p:nvPr/>
        </p:nvSpPr>
        <p:spPr>
          <a:xfrm>
            <a:off x="644434" y="113211"/>
            <a:ext cx="10755086" cy="6365966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언리얼</a:t>
            </a:r>
            <a:r>
              <a:rPr lang="ko-KR" altLang="en-US" dirty="0"/>
              <a:t> 엔진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BBF9468-A298-D2B7-B0FA-7F4E2CC9B353}"/>
              </a:ext>
            </a:extLst>
          </p:cNvPr>
          <p:cNvSpPr/>
          <p:nvPr/>
        </p:nvSpPr>
        <p:spPr>
          <a:xfrm>
            <a:off x="1436914" y="1680754"/>
            <a:ext cx="3152503" cy="128886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1A44199-09DA-AF97-863D-4CEF2239115F}"/>
              </a:ext>
            </a:extLst>
          </p:cNvPr>
          <p:cNvSpPr/>
          <p:nvPr/>
        </p:nvSpPr>
        <p:spPr>
          <a:xfrm>
            <a:off x="1589314" y="1833154"/>
            <a:ext cx="3152503" cy="128886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6ED86BA-AD58-F0EF-128B-C708154DE890}"/>
              </a:ext>
            </a:extLst>
          </p:cNvPr>
          <p:cNvSpPr/>
          <p:nvPr/>
        </p:nvSpPr>
        <p:spPr>
          <a:xfrm>
            <a:off x="1741714" y="1985554"/>
            <a:ext cx="3152503" cy="128886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0D591C-6703-089D-D5B7-B6194488913A}"/>
              </a:ext>
            </a:extLst>
          </p:cNvPr>
          <p:cNvSpPr/>
          <p:nvPr/>
        </p:nvSpPr>
        <p:spPr>
          <a:xfrm>
            <a:off x="1894114" y="2137954"/>
            <a:ext cx="3152503" cy="128886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107FEFF-C945-7D10-8F97-EB2E947743A8}"/>
              </a:ext>
            </a:extLst>
          </p:cNvPr>
          <p:cNvSpPr/>
          <p:nvPr/>
        </p:nvSpPr>
        <p:spPr>
          <a:xfrm>
            <a:off x="2046514" y="2290354"/>
            <a:ext cx="3152503" cy="128886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FDCA02D-9FB3-4777-DDBF-F823CC4587C2}"/>
              </a:ext>
            </a:extLst>
          </p:cNvPr>
          <p:cNvSpPr/>
          <p:nvPr/>
        </p:nvSpPr>
        <p:spPr>
          <a:xfrm>
            <a:off x="2198914" y="2442754"/>
            <a:ext cx="3152503" cy="128886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D6EB725-258C-251E-7E75-C23D1F81A517}"/>
              </a:ext>
            </a:extLst>
          </p:cNvPr>
          <p:cNvSpPr/>
          <p:nvPr/>
        </p:nvSpPr>
        <p:spPr>
          <a:xfrm>
            <a:off x="2351314" y="2595154"/>
            <a:ext cx="3152503" cy="128886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Level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7B34D47-3578-6401-9ECB-67CB743797A9}"/>
              </a:ext>
            </a:extLst>
          </p:cNvPr>
          <p:cNvSpPr/>
          <p:nvPr/>
        </p:nvSpPr>
        <p:spPr>
          <a:xfrm>
            <a:off x="2503714" y="2747554"/>
            <a:ext cx="3152503" cy="128886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Level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4936991-1B2C-2F12-647E-04BB2BCA8063}"/>
              </a:ext>
            </a:extLst>
          </p:cNvPr>
          <p:cNvSpPr/>
          <p:nvPr/>
        </p:nvSpPr>
        <p:spPr>
          <a:xfrm>
            <a:off x="2656114" y="2899954"/>
            <a:ext cx="3152503" cy="128886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Level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9B1B486-F465-C9E8-1846-2671FE7273BC}"/>
              </a:ext>
            </a:extLst>
          </p:cNvPr>
          <p:cNvSpPr/>
          <p:nvPr/>
        </p:nvSpPr>
        <p:spPr>
          <a:xfrm>
            <a:off x="2808514" y="3052354"/>
            <a:ext cx="3152503" cy="128886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Level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7093D1-315D-B6F9-EC95-05FECBF41900}"/>
              </a:ext>
            </a:extLst>
          </p:cNvPr>
          <p:cNvSpPr/>
          <p:nvPr/>
        </p:nvSpPr>
        <p:spPr>
          <a:xfrm>
            <a:off x="2960914" y="3204754"/>
            <a:ext cx="3152503" cy="128886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Level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9B62C1E-03F1-3E16-A892-10AE166BFB34}"/>
              </a:ext>
            </a:extLst>
          </p:cNvPr>
          <p:cNvSpPr/>
          <p:nvPr/>
        </p:nvSpPr>
        <p:spPr>
          <a:xfrm>
            <a:off x="3113314" y="3357154"/>
            <a:ext cx="3152503" cy="128886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Level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A82E958-5FD1-639B-113F-D78F18CEF316}"/>
              </a:ext>
            </a:extLst>
          </p:cNvPr>
          <p:cNvSpPr/>
          <p:nvPr/>
        </p:nvSpPr>
        <p:spPr>
          <a:xfrm>
            <a:off x="6951617" y="1859280"/>
            <a:ext cx="3152503" cy="128886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CurLevel</a:t>
            </a:r>
            <a:r>
              <a:rPr lang="en-US" altLang="ko-KR" dirty="0"/>
              <a:t>*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4766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85146E0-E526-B53F-E5A3-980390A7C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668" y="2300780"/>
            <a:ext cx="3753374" cy="24577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782EEC-1AB7-B6D1-7633-055319365442}"/>
              </a:ext>
            </a:extLst>
          </p:cNvPr>
          <p:cNvSpPr txBox="1"/>
          <p:nvPr/>
        </p:nvSpPr>
        <p:spPr>
          <a:xfrm>
            <a:off x="544944" y="237316"/>
            <a:ext cx="1114829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아웃라이너창은</a:t>
            </a:r>
            <a:r>
              <a:rPr lang="ko-KR" altLang="en-US" dirty="0"/>
              <a:t> 현재의 레벨이 </a:t>
            </a:r>
            <a:r>
              <a:rPr lang="ko-KR" altLang="en-US" dirty="0" err="1"/>
              <a:t>뭔지를</a:t>
            </a:r>
            <a:r>
              <a:rPr lang="ko-KR" altLang="en-US" dirty="0"/>
              <a:t> 보여주고</a:t>
            </a:r>
            <a:endParaRPr lang="en-US" altLang="ko-KR" dirty="0"/>
          </a:p>
          <a:p>
            <a:r>
              <a:rPr lang="ko-KR" altLang="en-US" dirty="0"/>
              <a:t>그 내부의 구성요소들이 뭐가 있는지를 보여주는 창이다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구성요소란</a:t>
            </a:r>
            <a:r>
              <a:rPr lang="en-US" altLang="ko-KR" dirty="0"/>
              <a:t>? =&gt; </a:t>
            </a:r>
            <a:r>
              <a:rPr lang="ko-KR" altLang="en-US" dirty="0"/>
              <a:t>게임이라고 치면 플레이어 몬스터 맵 아이템 </a:t>
            </a:r>
            <a:r>
              <a:rPr lang="en-US" altLang="ko-KR" dirty="0" err="1"/>
              <a:t>ui</a:t>
            </a:r>
            <a:r>
              <a:rPr lang="en-US" altLang="ko-KR" dirty="0"/>
              <a:t> </a:t>
            </a:r>
            <a:r>
              <a:rPr lang="ko-KR" altLang="en-US" dirty="0" err="1"/>
              <a:t>등등등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2614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18EB6D-AF9C-F27A-1E04-732599C8692F}"/>
              </a:ext>
            </a:extLst>
          </p:cNvPr>
          <p:cNvSpPr txBox="1"/>
          <p:nvPr/>
        </p:nvSpPr>
        <p:spPr>
          <a:xfrm>
            <a:off x="487680" y="911275"/>
            <a:ext cx="103708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게임을 만들면서 필수적인 구성요소들이 존재하게 되는데</a:t>
            </a:r>
            <a:r>
              <a:rPr lang="en-US" altLang="ko-KR" dirty="0"/>
              <a:t>. </a:t>
            </a:r>
            <a:r>
              <a:rPr lang="ko-KR" altLang="en-US" dirty="0"/>
              <a:t>그중 </a:t>
            </a:r>
            <a:r>
              <a:rPr lang="en-US" altLang="ko-KR" dirty="0"/>
              <a:t>1</a:t>
            </a:r>
            <a:r>
              <a:rPr lang="ko-KR" altLang="en-US" dirty="0"/>
              <a:t>차적 요소는 세계에 어떤 물체가 </a:t>
            </a:r>
            <a:r>
              <a:rPr lang="ko-KR" altLang="en-US" dirty="0" err="1"/>
              <a:t>존재할때</a:t>
            </a:r>
            <a:r>
              <a:rPr lang="ko-KR" altLang="en-US" dirty="0"/>
              <a:t> 그녀석의 색상이 보이는 이유는</a:t>
            </a:r>
            <a:r>
              <a:rPr lang="en-US" altLang="ko-KR" dirty="0"/>
              <a:t>? </a:t>
            </a:r>
            <a:r>
              <a:rPr lang="ko-KR" altLang="en-US" dirty="0" err="1"/>
              <a:t>빛때문이다</a:t>
            </a:r>
            <a:r>
              <a:rPr lang="en-US" altLang="ko-KR" dirty="0"/>
              <a:t>. </a:t>
            </a:r>
            <a:r>
              <a:rPr lang="ko-KR" altLang="en-US" dirty="0"/>
              <a:t>이런 빛이나 기본적인 구성요소는 아래 보이는 메뉴에서 손쉽게 만들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73EB02-1351-A32B-3CC7-3DC3C7B2C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530" y="2471453"/>
            <a:ext cx="3505689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158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84BD60-D391-4D07-2385-8CC351D9BB08}"/>
              </a:ext>
            </a:extLst>
          </p:cNvPr>
          <p:cNvSpPr txBox="1"/>
          <p:nvPr/>
        </p:nvSpPr>
        <p:spPr>
          <a:xfrm>
            <a:off x="487680" y="911275"/>
            <a:ext cx="103708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빛의 종류에는 </a:t>
            </a:r>
            <a:r>
              <a:rPr lang="en-US" altLang="ko-KR" dirty="0"/>
              <a:t>5 </a:t>
            </a:r>
            <a:r>
              <a:rPr lang="ko-KR" altLang="en-US" dirty="0"/>
              <a:t>기본형태가 존재한다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257689-25CB-ACDE-9336-E7AEFE014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" y="1490559"/>
            <a:ext cx="1943371" cy="14765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DB49EF-F96C-7EBE-9778-A97FB9DC4393}"/>
              </a:ext>
            </a:extLst>
          </p:cNvPr>
          <p:cNvSpPr txBox="1"/>
          <p:nvPr/>
        </p:nvSpPr>
        <p:spPr>
          <a:xfrm>
            <a:off x="487680" y="3429000"/>
            <a:ext cx="103708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디렉션</a:t>
            </a:r>
            <a:r>
              <a:rPr lang="ko-KR" altLang="en-US" dirty="0"/>
              <a:t> 라이트가 가장 손쉽게 세상에 모든 물체에게 빛을 보여줄 수 있는 라이트이다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기본적으로 빛을 반사하는 물체들은 이 빛이 설치되어야 확인이 가능합니다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7943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89DF61D-F206-5549-E8BA-1B6D9AF07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37" y="1547578"/>
            <a:ext cx="5201376" cy="33627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AE64D6-E0F4-B2A2-0872-6ECD56F08E9C}"/>
              </a:ext>
            </a:extLst>
          </p:cNvPr>
          <p:cNvSpPr txBox="1"/>
          <p:nvPr/>
        </p:nvSpPr>
        <p:spPr>
          <a:xfrm>
            <a:off x="392429" y="337724"/>
            <a:ext cx="113328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아웃라이너에</a:t>
            </a:r>
            <a:r>
              <a:rPr lang="ko-KR" altLang="en-US" dirty="0"/>
              <a:t> </a:t>
            </a:r>
            <a:r>
              <a:rPr lang="ko-KR" altLang="en-US" dirty="0" err="1"/>
              <a:t>무언가가</a:t>
            </a:r>
            <a:r>
              <a:rPr lang="ko-KR" altLang="en-US" dirty="0"/>
              <a:t> 존재해야 한다면 다 목적이 있으니까 이것들을 </a:t>
            </a:r>
            <a:r>
              <a:rPr lang="ko-KR" altLang="en-US" dirty="0" err="1"/>
              <a:t>설치해야되고</a:t>
            </a:r>
            <a:r>
              <a:rPr lang="ko-KR" altLang="en-US" dirty="0"/>
              <a:t> 만드는 </a:t>
            </a:r>
            <a:r>
              <a:rPr lang="ko-KR" altLang="en-US" dirty="0" err="1"/>
              <a:t>컨텐츠제작자인</a:t>
            </a:r>
            <a:r>
              <a:rPr lang="ko-KR" altLang="en-US" dirty="0"/>
              <a:t> 나는 그걸 명확히 인지하고 있어야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1615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D58D7AD-EE11-BFF7-3B9D-FF5668381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573" y="814087"/>
            <a:ext cx="7230484" cy="42963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8F4BA0-E2E1-C098-151E-B96885E107B4}"/>
              </a:ext>
            </a:extLst>
          </p:cNvPr>
          <p:cNvSpPr txBox="1"/>
          <p:nvPr/>
        </p:nvSpPr>
        <p:spPr>
          <a:xfrm>
            <a:off x="392429" y="337724"/>
            <a:ext cx="113328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Git</a:t>
            </a:r>
            <a:r>
              <a:rPr lang="ko-KR" altLang="en-US" dirty="0"/>
              <a:t>에 올려야 하는데 쓸모없는 폴더와 파일들을 알려드리겠습니다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D9BA3269-0538-B383-1144-37FF38CCCCB4}"/>
                  </a:ext>
                </a:extLst>
              </p14:cNvPr>
              <p14:cNvContentPartPr/>
              <p14:nvPr/>
            </p14:nvContentPartPr>
            <p14:xfrm>
              <a:off x="1190295" y="2351775"/>
              <a:ext cx="2507760" cy="29880"/>
            </p14:xfrm>
          </p:contentPart>
        </mc:Choice>
        <mc:Fallback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D9BA3269-0538-B383-1144-37FF38CCCCB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81655" y="2342775"/>
                <a:ext cx="252540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DD2F0FC0-E0F5-67FB-3185-D9975555B240}"/>
                  </a:ext>
                </a:extLst>
              </p14:cNvPr>
              <p14:cNvContentPartPr/>
              <p14:nvPr/>
            </p14:nvContentPartPr>
            <p14:xfrm>
              <a:off x="1238175" y="2657055"/>
              <a:ext cx="2297880" cy="360"/>
            </p14:xfrm>
          </p:contentPart>
        </mc:Choice>
        <mc:Fallback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DD2F0FC0-E0F5-67FB-3185-D9975555B24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29535" y="2648415"/>
                <a:ext cx="23155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EF2F991D-F248-E384-6FE8-5B64D844CCEE}"/>
                  </a:ext>
                </a:extLst>
              </p14:cNvPr>
              <p14:cNvContentPartPr/>
              <p14:nvPr/>
            </p14:nvContentPartPr>
            <p14:xfrm>
              <a:off x="1219095" y="3523935"/>
              <a:ext cx="2499120" cy="10800"/>
            </p14:xfrm>
          </p:contentPart>
        </mc:Choice>
        <mc:Fallback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EF2F991D-F248-E384-6FE8-5B64D844CCE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10455" y="3515295"/>
                <a:ext cx="251676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E130EEE2-C311-1929-E4EC-638DEA4C77C3}"/>
                  </a:ext>
                </a:extLst>
              </p14:cNvPr>
              <p14:cNvContentPartPr/>
              <p14:nvPr/>
            </p14:nvContentPartPr>
            <p14:xfrm>
              <a:off x="1238175" y="3828855"/>
              <a:ext cx="2924640" cy="360"/>
            </p14:xfrm>
          </p:contentPart>
        </mc:Choice>
        <mc:Fallback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E130EEE2-C311-1929-E4EC-638DEA4C77C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229535" y="3820215"/>
                <a:ext cx="29422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C9B4894A-E046-4CF7-C3C7-04AD97F05774}"/>
                  </a:ext>
                </a:extLst>
              </p14:cNvPr>
              <p14:cNvContentPartPr/>
              <p14:nvPr/>
            </p14:nvContentPartPr>
            <p14:xfrm>
              <a:off x="1228455" y="4142415"/>
              <a:ext cx="3072960" cy="10440"/>
            </p14:xfrm>
          </p:contentPart>
        </mc:Choice>
        <mc:Fallback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C9B4894A-E046-4CF7-C3C7-04AD97F0577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219815" y="4133775"/>
                <a:ext cx="309060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C4C074CA-BEDA-9836-CD9C-DB415FF3A4E0}"/>
                  </a:ext>
                </a:extLst>
              </p14:cNvPr>
              <p14:cNvContentPartPr/>
              <p14:nvPr/>
            </p14:nvContentPartPr>
            <p14:xfrm>
              <a:off x="1228455" y="4990575"/>
              <a:ext cx="3657960" cy="48600"/>
            </p14:xfrm>
          </p:contentPart>
        </mc:Choice>
        <mc:Fallback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C4C074CA-BEDA-9836-CD9C-DB415FF3A4E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219815" y="4981935"/>
                <a:ext cx="3675600" cy="6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5138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3075FC2-A991-203B-D5DC-B7F42E7EA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350" y="1962074"/>
            <a:ext cx="6439799" cy="10860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6CB397-9ECB-80BC-16EA-300016BC0695}"/>
              </a:ext>
            </a:extLst>
          </p:cNvPr>
          <p:cNvSpPr txBox="1"/>
          <p:nvPr/>
        </p:nvSpPr>
        <p:spPr>
          <a:xfrm>
            <a:off x="392429" y="337724"/>
            <a:ext cx="113328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한번 프로젝트를 만들면 굳이 </a:t>
            </a:r>
            <a:r>
              <a:rPr lang="ko-KR" altLang="en-US" dirty="0" err="1"/>
              <a:t>굳이</a:t>
            </a:r>
            <a:r>
              <a:rPr lang="ko-KR" altLang="en-US" dirty="0"/>
              <a:t> </a:t>
            </a:r>
            <a:r>
              <a:rPr lang="en-US" altLang="ko-KR" dirty="0"/>
              <a:t>epic game </a:t>
            </a:r>
            <a:r>
              <a:rPr lang="en-US" altLang="ko-KR" dirty="0" err="1"/>
              <a:t>luncher</a:t>
            </a:r>
            <a:r>
              <a:rPr lang="ko-KR" altLang="en-US" dirty="0"/>
              <a:t>를 </a:t>
            </a:r>
            <a:r>
              <a:rPr lang="ko-KR" altLang="en-US" dirty="0" err="1"/>
              <a:t>켤필요</a:t>
            </a:r>
            <a:r>
              <a:rPr lang="ko-KR" altLang="en-US" dirty="0"/>
              <a:t> 없이</a:t>
            </a:r>
            <a:endParaRPr lang="en-US" altLang="ko-KR" dirty="0"/>
          </a:p>
          <a:p>
            <a:r>
              <a:rPr lang="ko-KR" altLang="en-US" dirty="0"/>
              <a:t>아래의 </a:t>
            </a:r>
            <a:r>
              <a:rPr lang="en-US" altLang="ko-KR" dirty="0" err="1"/>
              <a:t>uproject</a:t>
            </a:r>
            <a:r>
              <a:rPr lang="en-US" altLang="ko-KR" dirty="0"/>
              <a:t> </a:t>
            </a:r>
            <a:r>
              <a:rPr lang="ko-KR" altLang="en-US" dirty="0"/>
              <a:t>파일을 </a:t>
            </a:r>
            <a:r>
              <a:rPr lang="ko-KR" altLang="en-US" dirty="0" err="1"/>
              <a:t>더블클릭하면</a:t>
            </a:r>
            <a:r>
              <a:rPr lang="ko-KR" altLang="en-US" dirty="0"/>
              <a:t> 프로젝트가 열립니다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만약 내 프로젝트가 잘 </a:t>
            </a:r>
            <a:r>
              <a:rPr lang="ko-KR" altLang="en-US" dirty="0" err="1"/>
              <a:t>안열리거나</a:t>
            </a:r>
            <a:r>
              <a:rPr lang="ko-KR" altLang="en-US" dirty="0"/>
              <a:t> 에러가 나는 경우들이 있는데</a:t>
            </a:r>
            <a:r>
              <a:rPr lang="en-US" altLang="ko-KR" dirty="0"/>
              <a:t>. </a:t>
            </a:r>
            <a:r>
              <a:rPr lang="ko-KR" altLang="en-US" dirty="0" err="1"/>
              <a:t>그럴땐</a:t>
            </a:r>
            <a:r>
              <a:rPr lang="ko-KR" altLang="en-US" dirty="0"/>
              <a:t> 다음의 행동을 취하면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38D439-D786-D0B5-8B1D-CFFAFF1A724E}"/>
              </a:ext>
            </a:extLst>
          </p:cNvPr>
          <p:cNvSpPr txBox="1"/>
          <p:nvPr/>
        </p:nvSpPr>
        <p:spPr>
          <a:xfrm>
            <a:off x="392428" y="4076611"/>
            <a:ext cx="96469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Sln</a:t>
            </a:r>
            <a:r>
              <a:rPr lang="en-US" altLang="ko-KR" dirty="0"/>
              <a:t> </a:t>
            </a:r>
            <a:r>
              <a:rPr lang="ko-KR" altLang="en-US" dirty="0"/>
              <a:t>프로젝트 파일을 열고 </a:t>
            </a:r>
            <a:r>
              <a:rPr lang="en-US" altLang="ko-KR" dirty="0"/>
              <a:t>f5</a:t>
            </a:r>
            <a:r>
              <a:rPr lang="ko-KR" altLang="en-US" dirty="0"/>
              <a:t>누르면 알아서 빌드가 되고 켜집니다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47331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584D3E1-250A-F59D-D089-69E60FED3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01" y="1142694"/>
            <a:ext cx="6077798" cy="4382112"/>
          </a:xfrm>
          <a:prstGeom prst="rect">
            <a:avLst/>
          </a:prstGeom>
        </p:spPr>
      </p:pic>
      <p:sp>
        <p:nvSpPr>
          <p:cNvPr id="5" name="설명선: 선 4">
            <a:extLst>
              <a:ext uri="{FF2B5EF4-FFF2-40B4-BE49-F238E27FC236}">
                <a16:creationId xmlns:a16="http://schemas.microsoft.com/office/drawing/2014/main" id="{97F2CC9A-8B39-B89F-0859-A5D64C8C2D20}"/>
              </a:ext>
            </a:extLst>
          </p:cNvPr>
          <p:cNvSpPr/>
          <p:nvPr/>
        </p:nvSpPr>
        <p:spPr>
          <a:xfrm>
            <a:off x="6838950" y="990600"/>
            <a:ext cx="5038725" cy="1676400"/>
          </a:xfrm>
          <a:prstGeom prst="borderCallout1">
            <a:avLst>
              <a:gd name="adj1" fmla="val 18750"/>
              <a:gd name="adj2" fmla="val -8333"/>
              <a:gd name="adj3" fmla="val 104545"/>
              <a:gd name="adj4" fmla="val -68579"/>
            </a:avLst>
          </a:prstGeom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그냥 실행</a:t>
            </a:r>
          </a:p>
        </p:txBody>
      </p:sp>
      <p:sp>
        <p:nvSpPr>
          <p:cNvPr id="6" name="설명선: 선 5">
            <a:extLst>
              <a:ext uri="{FF2B5EF4-FFF2-40B4-BE49-F238E27FC236}">
                <a16:creationId xmlns:a16="http://schemas.microsoft.com/office/drawing/2014/main" id="{00A56DAB-B27A-622C-277B-C5B0332B72CF}"/>
              </a:ext>
            </a:extLst>
          </p:cNvPr>
          <p:cNvSpPr/>
          <p:nvPr/>
        </p:nvSpPr>
        <p:spPr>
          <a:xfrm>
            <a:off x="6838950" y="2847975"/>
            <a:ext cx="5038725" cy="1676400"/>
          </a:xfrm>
          <a:prstGeom prst="borderCallout1">
            <a:avLst>
              <a:gd name="adj1" fmla="val 18750"/>
              <a:gd name="adj2" fmla="val -8333"/>
              <a:gd name="adj3" fmla="val 8522"/>
              <a:gd name="adj4" fmla="val -45517"/>
            </a:avLst>
          </a:prstGeom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프로젝트 파일 만들기</a:t>
            </a:r>
          </a:p>
        </p:txBody>
      </p:sp>
      <p:sp>
        <p:nvSpPr>
          <p:cNvPr id="7" name="설명선: 선 6">
            <a:extLst>
              <a:ext uri="{FF2B5EF4-FFF2-40B4-BE49-F238E27FC236}">
                <a16:creationId xmlns:a16="http://schemas.microsoft.com/office/drawing/2014/main" id="{02119CFE-6DF4-D269-1D45-B998569041D5}"/>
              </a:ext>
            </a:extLst>
          </p:cNvPr>
          <p:cNvSpPr/>
          <p:nvPr/>
        </p:nvSpPr>
        <p:spPr>
          <a:xfrm>
            <a:off x="6838950" y="4705350"/>
            <a:ext cx="5038725" cy="1676400"/>
          </a:xfrm>
          <a:prstGeom prst="borderCallout1">
            <a:avLst>
              <a:gd name="adj1" fmla="val 18750"/>
              <a:gd name="adj2" fmla="val -8333"/>
              <a:gd name="adj3" fmla="val -90910"/>
              <a:gd name="adj4" fmla="val -49298"/>
            </a:avLst>
          </a:prstGeom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언리얼</a:t>
            </a:r>
            <a:r>
              <a:rPr lang="ko-KR" altLang="en-US" dirty="0"/>
              <a:t> 엔진 버전 변경</a:t>
            </a:r>
            <a:endParaRPr lang="en-US" altLang="ko-KR" dirty="0"/>
          </a:p>
          <a:p>
            <a:pPr algn="ctr"/>
            <a:r>
              <a:rPr lang="ko-KR" altLang="en-US" dirty="0" err="1"/>
              <a:t>낮추는게</a:t>
            </a:r>
            <a:r>
              <a:rPr lang="ko-KR" altLang="en-US" dirty="0"/>
              <a:t> </a:t>
            </a:r>
            <a:r>
              <a:rPr lang="ko-KR" altLang="en-US" dirty="0" err="1"/>
              <a:t>안될때가</a:t>
            </a:r>
            <a:r>
              <a:rPr lang="ko-KR" altLang="en-US" dirty="0"/>
              <a:t> 많다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8297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0E694C9-2921-D412-1C90-3B7641022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048" y="823549"/>
            <a:ext cx="5753903" cy="52109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E01F9E-8B15-ACFC-6118-F97CDF4778BA}"/>
              </a:ext>
            </a:extLst>
          </p:cNvPr>
          <p:cNvSpPr txBox="1"/>
          <p:nvPr/>
        </p:nvSpPr>
        <p:spPr>
          <a:xfrm>
            <a:off x="390525" y="3106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Dotnet</a:t>
            </a:r>
            <a:r>
              <a:rPr lang="ko-KR" altLang="en-US" dirty="0"/>
              <a:t>을 다운로드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34456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44BD0EF-1DBF-F200-7A57-BF5C806DA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666" y="2514355"/>
            <a:ext cx="6573167" cy="35056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C3C4B7-8B06-5E5C-438B-E4962D5937DC}"/>
              </a:ext>
            </a:extLst>
          </p:cNvPr>
          <p:cNvSpPr txBox="1"/>
          <p:nvPr/>
        </p:nvSpPr>
        <p:spPr>
          <a:xfrm>
            <a:off x="392429" y="337724"/>
            <a:ext cx="113328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특정 레벨을 집중적으로 지금 작업하고 </a:t>
            </a:r>
            <a:r>
              <a:rPr lang="ko-KR" altLang="en-US" dirty="0" err="1"/>
              <a:t>있을때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당연히 엔진이 켜지면 그 레벨에서부터 화면이 시작되었으면 </a:t>
            </a:r>
            <a:r>
              <a:rPr lang="ko-KR" altLang="en-US" dirty="0" err="1"/>
              <a:t>할때가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그때는 다음과 같은 메뉴로 들어간다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98089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05D8788-679B-1582-27A1-9E42EE53B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9872"/>
            <a:ext cx="12192000" cy="54422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2D1D3D-12C1-0AEA-13F6-A27C4EE4AA18}"/>
              </a:ext>
            </a:extLst>
          </p:cNvPr>
          <p:cNvSpPr txBox="1"/>
          <p:nvPr/>
        </p:nvSpPr>
        <p:spPr>
          <a:xfrm>
            <a:off x="392429" y="337724"/>
            <a:ext cx="113328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맵</a:t>
            </a:r>
            <a:r>
              <a:rPr lang="en-US" altLang="ko-KR" dirty="0"/>
              <a:t>&amp; </a:t>
            </a:r>
            <a:r>
              <a:rPr lang="ko-KR" altLang="en-US" dirty="0"/>
              <a:t>모드 메뉴로 들어가서 에디터 </a:t>
            </a:r>
            <a:r>
              <a:rPr lang="ko-KR" altLang="en-US" dirty="0" err="1"/>
              <a:t>시작맵을</a:t>
            </a:r>
            <a:r>
              <a:rPr lang="ko-KR" altLang="en-US" dirty="0"/>
              <a:t> 자신이 주로 체크하고 싶은 </a:t>
            </a:r>
            <a:r>
              <a:rPr lang="ko-KR" altLang="en-US" dirty="0" err="1"/>
              <a:t>맵으로</a:t>
            </a:r>
            <a:r>
              <a:rPr lang="ko-KR" altLang="en-US" dirty="0"/>
              <a:t> 변경한다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48033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AF76E0D-39B8-F92E-2C80-ABB59D3328E0}"/>
              </a:ext>
            </a:extLst>
          </p:cNvPr>
          <p:cNvSpPr txBox="1"/>
          <p:nvPr/>
        </p:nvSpPr>
        <p:spPr>
          <a:xfrm>
            <a:off x="3048000" y="310583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hlinkClick r:id="rId2"/>
              </a:rPr>
              <a:t>언리얼</a:t>
            </a:r>
            <a:r>
              <a:rPr lang="ko-KR" altLang="en-US" dirty="0">
                <a:hlinkClick r:id="rId2"/>
              </a:rPr>
              <a:t> 엔진 소스 코드 </a:t>
            </a:r>
            <a:r>
              <a:rPr lang="ko-KR" altLang="en-US" dirty="0" err="1">
                <a:hlinkClick r:id="rId2"/>
              </a:rPr>
              <a:t>내려받기</a:t>
            </a:r>
            <a:r>
              <a:rPr lang="ko-KR" altLang="en-US" dirty="0">
                <a:hlinkClick r:id="rId2"/>
              </a:rPr>
              <a:t> </a:t>
            </a:r>
            <a:r>
              <a:rPr lang="en-US" altLang="ko-KR" dirty="0">
                <a:hlinkClick r:id="rId2"/>
              </a:rPr>
              <a:t>| </a:t>
            </a:r>
            <a:r>
              <a:rPr lang="ko-KR" altLang="en-US" dirty="0" err="1">
                <a:hlinkClick r:id="rId2"/>
              </a:rPr>
              <a:t>언리얼</a:t>
            </a:r>
            <a:r>
              <a:rPr lang="ko-KR" altLang="en-US" dirty="0">
                <a:hlinkClick r:id="rId2"/>
              </a:rPr>
              <a:t> 엔진 문서 </a:t>
            </a:r>
            <a:r>
              <a:rPr lang="en-US" altLang="ko-KR" dirty="0">
                <a:hlinkClick r:id="rId2"/>
              </a:rPr>
              <a:t>(unrealengine.com)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5473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18784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12170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7035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18896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8769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05996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5284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7D2E0659-1E4D-7CD3-DFAD-F2B3E713D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16" y="1514763"/>
            <a:ext cx="9469859" cy="50877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880EA6-13CD-94CA-933F-65AC75BFA16F}"/>
              </a:ext>
            </a:extLst>
          </p:cNvPr>
          <p:cNvSpPr txBox="1"/>
          <p:nvPr/>
        </p:nvSpPr>
        <p:spPr>
          <a:xfrm>
            <a:off x="452582" y="255470"/>
            <a:ext cx="95942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언리얼</a:t>
            </a:r>
            <a:r>
              <a:rPr lang="ko-KR" altLang="en-US" dirty="0"/>
              <a:t> 엔진을 </a:t>
            </a:r>
            <a:r>
              <a:rPr lang="ko-KR" altLang="en-US" dirty="0" err="1"/>
              <a:t>처음하게</a:t>
            </a:r>
            <a:r>
              <a:rPr lang="ko-KR" altLang="en-US" dirty="0"/>
              <a:t> 되면 여러분들이 </a:t>
            </a:r>
            <a:r>
              <a:rPr lang="ko-KR" altLang="en-US" dirty="0" err="1"/>
              <a:t>해야할것은</a:t>
            </a:r>
            <a:r>
              <a:rPr lang="ko-KR" altLang="en-US" dirty="0"/>
              <a:t> 자신의 </a:t>
            </a:r>
            <a:r>
              <a:rPr lang="ko-KR" altLang="en-US" dirty="0" err="1"/>
              <a:t>언리얼</a:t>
            </a:r>
            <a:r>
              <a:rPr lang="ko-KR" altLang="en-US" dirty="0"/>
              <a:t> 세팅을 만드는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기본세팅은</a:t>
            </a:r>
            <a:r>
              <a:rPr lang="ko-KR" altLang="en-US" dirty="0"/>
              <a:t> 다음과 같다</a:t>
            </a:r>
            <a:r>
              <a:rPr lang="en-US" altLang="ko-KR" dirty="0"/>
              <a:t>. </a:t>
            </a:r>
            <a:r>
              <a:rPr lang="ko-KR" altLang="en-US" dirty="0"/>
              <a:t>창 </a:t>
            </a:r>
            <a:r>
              <a:rPr lang="en-US" altLang="ko-KR" dirty="0"/>
              <a:t>=&gt; </a:t>
            </a:r>
            <a:r>
              <a:rPr lang="ko-KR" altLang="en-US" dirty="0"/>
              <a:t>레이아웃 불러오기 </a:t>
            </a:r>
            <a:r>
              <a:rPr lang="en-US" altLang="ko-KR" dirty="0"/>
              <a:t>=&gt; </a:t>
            </a:r>
            <a:r>
              <a:rPr lang="ko-KR" altLang="en-US" dirty="0"/>
              <a:t>디폴트 레이아웃</a:t>
            </a:r>
            <a:endParaRPr lang="en-US" altLang="ko-KR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B3470C2-3D0D-8C1A-8666-F2D14C85D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363" y="3550808"/>
            <a:ext cx="5496692" cy="201005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9D3AFDA3-F889-6071-2403-B5DDF143EB28}"/>
                  </a:ext>
                </a:extLst>
              </p14:cNvPr>
              <p14:cNvContentPartPr/>
              <p14:nvPr/>
            </p14:nvContentPartPr>
            <p14:xfrm>
              <a:off x="8033364" y="3490589"/>
              <a:ext cx="439200" cy="370440"/>
            </p14:xfrm>
          </p:contentPart>
        </mc:Choice>
        <mc:Fallback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9D3AFDA3-F889-6071-2403-B5DDF143EB2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24724" y="3481589"/>
                <a:ext cx="456840" cy="38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26164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36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4F1145F-B6AE-706F-5638-DF2C788EA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970" y="873347"/>
            <a:ext cx="5182323" cy="52680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BF697A-1B0E-581C-4C7D-C69C866C21B1}"/>
              </a:ext>
            </a:extLst>
          </p:cNvPr>
          <p:cNvSpPr txBox="1"/>
          <p:nvPr/>
        </p:nvSpPr>
        <p:spPr>
          <a:xfrm>
            <a:off x="374468" y="70262"/>
            <a:ext cx="10145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기본적으로 </a:t>
            </a:r>
            <a:r>
              <a:rPr lang="en-US" altLang="ko-KR" dirty="0" err="1"/>
              <a:t>c++</a:t>
            </a:r>
            <a:r>
              <a:rPr lang="ko-KR" altLang="en-US" dirty="0"/>
              <a:t>세팅으로 프로젝트를 </a:t>
            </a:r>
            <a:r>
              <a:rPr lang="ko-KR" altLang="en-US" dirty="0" err="1"/>
              <a:t>처음만들게</a:t>
            </a:r>
            <a:r>
              <a:rPr lang="ko-KR" altLang="en-US" dirty="0"/>
              <a:t> 되면 다음과 같이 구성이 되어 있어야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5378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3168077-794C-C3CE-9979-C64509656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97505"/>
            <a:ext cx="12192000" cy="24575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5B03DDCF-DE18-16B9-16C7-78D2697FD294}"/>
                  </a:ext>
                </a:extLst>
              </p14:cNvPr>
              <p14:cNvContentPartPr/>
              <p14:nvPr/>
            </p14:nvContentPartPr>
            <p14:xfrm>
              <a:off x="6480" y="5527217"/>
              <a:ext cx="716760" cy="34308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5B03DDCF-DE18-16B9-16C7-78D2697FD29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2520" y="5518217"/>
                <a:ext cx="734400" cy="36072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0164CB3-A8BC-27D8-B753-B7E6DCD83A96}"/>
              </a:ext>
            </a:extLst>
          </p:cNvPr>
          <p:cNvSpPr txBox="1"/>
          <p:nvPr/>
        </p:nvSpPr>
        <p:spPr>
          <a:xfrm>
            <a:off x="653143" y="1736726"/>
            <a:ext cx="10145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콘텐츠 </a:t>
            </a:r>
            <a:r>
              <a:rPr lang="ko-KR" altLang="en-US" dirty="0" err="1"/>
              <a:t>드로어는</a:t>
            </a:r>
            <a:r>
              <a:rPr lang="ko-KR" altLang="en-US" dirty="0"/>
              <a:t> 여러분들이 현재까지 만든 게임 그 자체를 저장하고 표시해주는 창이다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3346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7ED52E-49DE-3AF5-2CDB-BA910F27E9EB}"/>
              </a:ext>
            </a:extLst>
          </p:cNvPr>
          <p:cNvSpPr txBox="1"/>
          <p:nvPr/>
        </p:nvSpPr>
        <p:spPr>
          <a:xfrm>
            <a:off x="365760" y="482692"/>
            <a:ext cx="1146048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언리얼엔진은</a:t>
            </a:r>
            <a:r>
              <a:rPr lang="ko-KR" altLang="en-US" dirty="0"/>
              <a:t> 자신들의 엔진을 세계를 만들 수 있다는 개념으로 보고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세계를 </a:t>
            </a:r>
            <a:r>
              <a:rPr lang="ko-KR" altLang="en-US" dirty="0" err="1"/>
              <a:t>만들때</a:t>
            </a:r>
            <a:r>
              <a:rPr lang="ko-KR" altLang="en-US" dirty="0"/>
              <a:t> 다음과 같은 구분을 </a:t>
            </a:r>
            <a:r>
              <a:rPr lang="ko-KR" altLang="en-US" dirty="0" err="1"/>
              <a:t>해놨다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dirty="0"/>
              <a:t>모니터 화면에 나오는 어떠한 컨텐츠를 만들고 싶다면</a:t>
            </a:r>
            <a:endParaRPr lang="en-US" altLang="ko-KR" dirty="0"/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dirty="0"/>
          </a:p>
          <a:p>
            <a:r>
              <a:rPr lang="ko-KR" altLang="en-US" dirty="0"/>
              <a:t>장면 </a:t>
            </a:r>
            <a:r>
              <a:rPr lang="en-US" altLang="ko-KR" dirty="0"/>
              <a:t>=&gt; </a:t>
            </a:r>
            <a:r>
              <a:rPr lang="ko-KR" altLang="en-US" dirty="0" err="1"/>
              <a:t>언리얼에서는</a:t>
            </a:r>
            <a:r>
              <a:rPr lang="en-US" altLang="ko-KR" dirty="0"/>
              <a:t> Level</a:t>
            </a:r>
            <a:r>
              <a:rPr lang="ko-KR" altLang="en-US" dirty="0"/>
              <a:t>이라고 부른다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언리얼엔진을</a:t>
            </a:r>
            <a:r>
              <a:rPr lang="ko-KR" altLang="en-US" dirty="0"/>
              <a:t> 빈프로젝트로 만들고 그 상태에서 컨트롤</a:t>
            </a:r>
            <a:r>
              <a:rPr lang="en-US" altLang="ko-KR" dirty="0"/>
              <a:t>+s</a:t>
            </a:r>
            <a:r>
              <a:rPr lang="ko-KR" altLang="en-US" dirty="0"/>
              <a:t>를 누르면 바로 레벨 저장 </a:t>
            </a:r>
            <a:r>
              <a:rPr lang="ko-KR" altLang="en-US" dirty="0" err="1"/>
              <a:t>창이라는게</a:t>
            </a:r>
            <a:r>
              <a:rPr lang="ko-KR" altLang="en-US" dirty="0"/>
              <a:t> 뜹니다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새로운 레벨을 만들고 </a:t>
            </a:r>
            <a:r>
              <a:rPr lang="ko-KR" altLang="en-US" dirty="0" err="1"/>
              <a:t>싶을때는</a:t>
            </a:r>
            <a:r>
              <a:rPr lang="ko-KR" altLang="en-US" dirty="0"/>
              <a:t> 선택하시면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09A491-CBC6-D859-8408-18A134CDB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687" y="3622013"/>
            <a:ext cx="7030431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063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6281D5D-8A4B-2C75-0294-CCB0DF82F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72" y="1190514"/>
            <a:ext cx="7049484" cy="54871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886914-0C0C-2729-99A4-7EB0CACFFE88}"/>
              </a:ext>
            </a:extLst>
          </p:cNvPr>
          <p:cNvSpPr txBox="1"/>
          <p:nvPr/>
        </p:nvSpPr>
        <p:spPr>
          <a:xfrm>
            <a:off x="435428" y="295144"/>
            <a:ext cx="111643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레벨을 </a:t>
            </a:r>
            <a:r>
              <a:rPr lang="ko-KR" altLang="en-US" dirty="0" err="1"/>
              <a:t>만들때는</a:t>
            </a:r>
            <a:r>
              <a:rPr lang="ko-KR" altLang="en-US" dirty="0"/>
              <a:t> 제한이 없다 그냥 빈레벨을 만들고도 </a:t>
            </a:r>
            <a:r>
              <a:rPr lang="ko-KR" altLang="en-US" dirty="0" err="1"/>
              <a:t>오픈월드건</a:t>
            </a:r>
            <a:r>
              <a:rPr lang="ko-KR" altLang="en-US" dirty="0"/>
              <a:t> </a:t>
            </a:r>
            <a:r>
              <a:rPr lang="ko-KR" altLang="en-US" dirty="0" err="1"/>
              <a:t>뭐건</a:t>
            </a:r>
            <a:r>
              <a:rPr lang="ko-KR" altLang="en-US" dirty="0"/>
              <a:t> 모든 컨텐츠는 다 이용할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2070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A03C060-F969-3F34-9499-50D425024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999" y="1353558"/>
            <a:ext cx="8065864" cy="47979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105F51-9DAA-584A-7558-FAE9202ED154}"/>
              </a:ext>
            </a:extLst>
          </p:cNvPr>
          <p:cNvSpPr txBox="1"/>
          <p:nvPr/>
        </p:nvSpPr>
        <p:spPr>
          <a:xfrm>
            <a:off x="435428" y="295144"/>
            <a:ext cx="111643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레벨을 </a:t>
            </a:r>
            <a:r>
              <a:rPr lang="ko-KR" altLang="en-US" dirty="0" err="1"/>
              <a:t>만들때는</a:t>
            </a:r>
            <a:r>
              <a:rPr lang="ko-KR" altLang="en-US" dirty="0"/>
              <a:t> 제한이 없다 그냥 빈레벨을 만들고도 </a:t>
            </a:r>
            <a:r>
              <a:rPr lang="ko-KR" altLang="en-US" dirty="0" err="1"/>
              <a:t>오픈월드건</a:t>
            </a:r>
            <a:r>
              <a:rPr lang="ko-KR" altLang="en-US" dirty="0"/>
              <a:t> </a:t>
            </a:r>
            <a:r>
              <a:rPr lang="ko-KR" altLang="en-US" dirty="0" err="1"/>
              <a:t>뭐건</a:t>
            </a:r>
            <a:r>
              <a:rPr lang="ko-KR" altLang="en-US" dirty="0"/>
              <a:t> 모든 컨텐츠는 다 이용할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레벨을 만들고 컨트롤 </a:t>
            </a:r>
            <a:r>
              <a:rPr lang="en-US" altLang="ko-KR" dirty="0"/>
              <a:t>+s</a:t>
            </a:r>
            <a:r>
              <a:rPr lang="ko-KR" altLang="en-US" dirty="0"/>
              <a:t>를 누르면 그 레벨을 저장할 수가 있습니다</a:t>
            </a:r>
            <a:r>
              <a:rPr lang="en-US" altLang="ko-KR" dirty="0"/>
              <a:t>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1008D176-2F19-255C-DFFE-99329C8E3360}"/>
                  </a:ext>
                </a:extLst>
              </p14:cNvPr>
              <p14:cNvContentPartPr/>
              <p14:nvPr/>
            </p14:nvContentPartPr>
            <p14:xfrm>
              <a:off x="2332440" y="5622977"/>
              <a:ext cx="1109880" cy="50940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1008D176-2F19-255C-DFFE-99329C8E336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23440" y="5613977"/>
                <a:ext cx="1127520" cy="52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0227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2FCBD6A0-6BA5-A2A4-2435-4A7F75D36689}"/>
              </a:ext>
            </a:extLst>
          </p:cNvPr>
          <p:cNvSpPr txBox="1"/>
          <p:nvPr/>
        </p:nvSpPr>
        <p:spPr>
          <a:xfrm>
            <a:off x="435428" y="295144"/>
            <a:ext cx="1116438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여러분들은 자신이 만들려는 메인 컨텐츠의 시점을 먼저 생각해보세요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그렇게 만들어진 레벨은 콘텐츠 </a:t>
            </a:r>
            <a:r>
              <a:rPr lang="ko-KR" altLang="en-US" dirty="0" err="1"/>
              <a:t>드로어의</a:t>
            </a:r>
            <a:r>
              <a:rPr lang="ko-KR" altLang="en-US" dirty="0"/>
              <a:t> 콘텐츠라고 불리는 곳에 저장이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아이콘으로 표시가 되게 됩니다</a:t>
            </a:r>
            <a:r>
              <a:rPr lang="en-US" altLang="ko-KR" dirty="0"/>
              <a:t>.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1D5CE2C8-3AD4-62CC-0726-876C6CAD7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28" y="2868454"/>
            <a:ext cx="8973802" cy="29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312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476</Words>
  <Application>Microsoft Office PowerPoint</Application>
  <PresentationFormat>와이드스크린</PresentationFormat>
  <Paragraphs>85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4" baseType="lpstr">
      <vt:lpstr>맑은 고딕</vt:lpstr>
      <vt:lpstr>Arial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조해근 chcjsdud</dc:creator>
  <cp:lastModifiedBy>조해근 chcjsdud</cp:lastModifiedBy>
  <cp:revision>3</cp:revision>
  <dcterms:created xsi:type="dcterms:W3CDTF">2023-06-14T00:40:30Z</dcterms:created>
  <dcterms:modified xsi:type="dcterms:W3CDTF">2023-06-14T03:39:19Z</dcterms:modified>
</cp:coreProperties>
</file>