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D5018-34EA-4DCB-BD37-6CEE5B00C61D}" v="109" dt="2023-06-15T02:27:32.940"/>
    <p1510:client id="{E672D8A2-FD93-483D-9EC5-BE4C6843785A}" v="31" dt="2023-06-15T03:43:32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01:17:4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1701 24575,'9'-1'0,"-1"0"0,0 0 0,0-1 0,0 0 0,0 0 0,0-1 0,0 0 0,0-1 0,10-5 0,67-48 0,-49 31 0,103-70 0,476-313 0,337-121 0,-73 158 0,-759 326 0,2 5 0,211-43 0,-293 78-455,1 2 0,79 2 0,-93 4-6371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03:32:4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3004 1 24575,'-15'1'0,"1"1"0,0 1 0,0 0 0,0 1 0,0 1 0,-14 7 0,7-4 0,-450 163 0,-12-29 0,212-81 0,22-7 0,-271 97 0,445-119 0,1 4 0,-84 54 0,8-4 0,-225 98 0,351-174-1365,4-3-5461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03:32:46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24575,'12'0'0,"-1"1"0,0 1 0,0 0 0,0 1 0,0 0 0,0 0 0,-1 1 0,12 6 0,81 50 0,-75-42 0,241 148 0,452 203 0,-477-265 0,340 152 0,-19 33 0,-465-225-190,125 103 0,-164-120-795,-44-33-5841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03:40:3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1581 177 24575,'0'-2'0,"0"0"0,-1 0 0,1 0 0,-1 0 0,1 0 0,-1 0 0,0 0 0,1 0 0,-1 0 0,0 1 0,0-1 0,-1 0 0,1 1 0,0-1 0,-1 1 0,1-1 0,0 1 0,-1-1 0,0 1 0,1 0 0,-1 0 0,-3-2 0,-47-18 0,31 14 0,-32-14 0,-2 2 0,0 2 0,-1 3 0,0 2 0,-87-6 0,-208 10 0,299 11 0,1 1 0,0 3 0,0 2 0,-87 29 0,109-27 0,1 1 0,1 1 0,0 2 0,0 1 0,-33 26 0,44-28 0,-1 0 0,2 0 0,0 2 0,1 0 0,1 0 0,0 1 0,1 1 0,-15 31 0,21-34 0,0 1 0,2-1 0,0 1 0,1 1 0,0-1 0,2 0 0,-1 18 0,9 118 0,-6-139 0,0-3 0,1 0 0,0 0 0,0-1 0,1 1 0,0 0 0,1-1 0,0 1 0,0-1 0,1 0 0,0-1 0,9 12 0,-4-8 0,1 0 0,0-1 0,1 0 0,0-1 0,1 0 0,20 12 0,12 1 0,1-1 0,1-3 0,73 21 0,134 49 0,61 17 0,-257-90 0,0-3 0,1-3 0,94 6 0,313-20 0,-453 3 0,0-1 0,0 0 0,0-1 0,0 0 0,-1-1 0,1 0 0,-1-1 0,0-1 0,0 0 0,11-7 0,-6 1 0,-1-1 0,0 0 0,-1-1 0,0-1 0,22-28 0,-1-11 0,-2-1 0,-2-2 0,25-64 0,-42 88 0,-7 16 0,-1 0 0,-1 0 0,-1 0 0,0 0 0,-1-1 0,-1 0 0,-1 0 0,0 0 0,-2-29 0,-1 37 0,0 0 0,-1-1 0,0 1 0,0 0 0,-2 0 0,1 0 0,-1 0 0,0 1 0,-1-1 0,0 1 0,-1 0 0,0 1 0,0-1 0,-1 1 0,0 0 0,0 1 0,-15-12 0,-22-10 0,0 3 0,-2 2 0,0 1 0,-50-15 0,34 12 0,-19-8-113,22 6-137,0 4-1,-2 2 1,-1 2-1,-66-10 1,108 27-6576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03:43:29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2404 348 24575,'-22'-1'0,"-1"-2"0,0 0 0,-41-13 0,-21-4 0,-52 3 0,-145-1 0,-140 20 0,334-1 0,-93 5 0,1 7 0,0 8 0,-203 51 0,351-65 0,0 1 0,1 2 0,0 2 0,-41 20 0,63-27 0,0 1 0,1 0 0,0 0 0,-1 1 0,2 0 0,-1 0 0,1 0 0,0 1 0,1 1 0,0-1 0,0 1 0,1 0 0,0 0 0,0 0 0,1 1 0,1 0 0,-5 17 0,1 11 0,3 1 0,1 0 0,1 0 0,3 0 0,5 39 0,-3-54 0,2-1 0,1 0 0,0 0 0,2 0 0,1-1 0,0-1 0,2 1 0,0-1 0,1-1 0,2 0 0,0-1 0,0-1 0,2 0 0,23 21 0,2-3 0,2-1 0,1-2 0,1-3 0,2-1 0,55 25 0,3-7 0,2-5 0,2-5 0,1-4 0,2-5 0,176 20 0,-10-23 0,314-12 0,1114-21 0,-1703 8 0,-1 0 0,1 0 0,0 0 0,-1 0 0,1 0 0,0-1 0,-1 1 0,1-1 0,0 0 0,-1 1 0,1-1 0,-1 0 0,1-1 0,-1 1 0,0 0 0,1-1 0,-1 1 0,0-1 0,0 0 0,0 0 0,2-2 0,-2-1 0,0 1 0,0-1 0,0 0 0,-1 0 0,0 0 0,0 0 0,0 0 0,0 0 0,-1 0 0,0-9 0,-7-238 0,3 214 0,-2 0 0,-1 1 0,-2 0 0,-22-59 0,2 34 0,-1 1 0,-4 2 0,-2 2 0,-2 1 0,-3 1 0,-3 3 0,-1 1 0,-3 3 0,-2 2 0,-63-46 0,5 14 0,-4 6 0,-2 4 0,-4 5 0,-149-56 0,227 103 0,-1 1 0,0 2 0,-1 2 0,0 2 0,-1 2 0,0 1 0,0 3 0,-75 3 0,65 4 0,1 2 0,0 3 0,0 2 0,-97 34 0,-67 49-1365,201-88-5461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01:17:50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24575,'32'2'0,"1"0"0,-1 2 0,0 2 0,33 10 0,125 47 0,-49-14 0,588 116 0,-716-163 0,1 1 0,-1 0 0,1 1 0,-1 1 0,20 9 0,-28-12 0,-1 1 0,0 0 0,0 0 0,0 0 0,-1 0 0,1 0 0,-1 1 0,1-1 0,-1 1 0,0 0 0,-1 0 0,1 0 0,-1 1 0,0-1 0,0 1 0,0-1 0,0 1 0,-1 0 0,1 6 0,1 13 0,-1 0 0,-1 0 0,-2 1 0,0-1 0,-2 0 0,0 0 0,-2 0 0,-11 37 0,-8 8 0,-51 101 0,-236 409 51,-32-15-343,174-292-832,141-225-5702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01:30:1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 1 24575,'-33'0'0,"0"1"0,1 2 0,-1 1 0,1 1 0,-1 2 0,2 2 0,-1 1 0,1 1 0,1 1 0,0 2 0,1 1 0,0 1 0,2 2 0,-51 41 0,67-48 0,1 2 0,0-1 0,0 1 0,2 1 0,-1 0 0,2 0 0,0 0 0,1 1 0,0 0 0,1 0 0,1 1 0,0-1 0,1 1 0,1 0 0,0 0 0,1 0 0,1 0 0,2 18 0,0-4 0,2 0 0,1 0 0,1-1 0,1 0 0,2 0 0,1-1 0,1 0 0,28 49 0,-29-60 0,2 0 0,0 0 0,1-1 0,1-1 0,0 0 0,17 13 0,-22-20 0,0-2 0,1 1 0,-1-1 0,2-1 0,-1 0 0,0 0 0,1-1 0,0 0 0,0-1 0,0 0 0,0-1 0,16 1 0,67 4 0,160 2 0,-223-11 0,-1-1 0,-1-1 0,1-1 0,-1-2 0,1-1 0,39-17 0,-29 8 0,-1-1 0,-1-3 0,-1-1 0,-1-1 0,52-44 0,-82 60 0,-1 1 0,0-1 0,0 0 0,-1 0 0,0 0 0,0-1 0,0 1 0,-1-1 0,0 0 0,-1 0 0,0 0 0,0 0 0,0 0 0,0-12 0,0-16 0,-2-1 0,-4-37 0,1 10 0,3 48 0,-1 0 0,-1 0 0,0 0 0,-1 0 0,0 0 0,-2 1 0,0-1 0,-10-22 0,8 26 0,0 1 0,0 0 0,-1 1 0,0-1 0,-1 1 0,0 1 0,-1 0 0,0 0 0,-1 1 0,-20-13 0,6 6 0,-1 0 0,-1 2 0,0 1 0,-1 1 0,0 1 0,0 2 0,-1 1 0,-45-6 0,59 11-341,-1-1 0,2-1-1,-28-9 1,19 4-6485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01:32:1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2801 24575,'14'0'0,"-1"-2"0,1 0 0,-1 0 0,0-1 0,0-1 0,0 0 0,0-1 0,16-8 0,96-62 0,-95 56 0,1527-870-1273,74 143-1020,-1040 512 1277,723-185 1,-169 169-195,15 120 972,582 127 1378,-1362 20 806,-272-6-596,157 36 0,-215-32-929,0 2 1,86 44-1,-86-37-423,2-1 1,54 15-1,197 19 2,-189-40 0,1619 333 0,-1540-312 43,104 26-1451,-266-54-5418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01:32:17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24575,'60'36'0,"-1"2"0,-2 2 0,87 82 0,-74-61 0,2 0 0,575 510 0,-484-413 0,255 322 0,-414-475 0,5 6 0,-1 0 0,0 1 0,-1 0 0,11 24 0,-17-34 0,-1-1 0,1 1 0,-1-1 0,0 1 0,0-1 0,0 1 0,0-1 0,0 1 0,0 0 0,0-1 0,-1 1 0,1-1 0,0 1 0,-1-1 0,1 0 0,-1 1 0,0-1 0,1 1 0,-1-1 0,0 0 0,0 1 0,0-1 0,0 0 0,0 0 0,0 0 0,0 0 0,0 0 0,-1 0 0,1 0 0,0 0 0,0 0 0,-3 0 0,-6 4 0,0-1 0,1 0 0,-21 4 0,19-5 0,-404 91 0,140-36 0,-106 46 0,284-71 0,-171 84 0,186-80-1365,65-29-5461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01:47:52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24575,'10'1'0,"1"0"0,-2 2 0,1-1 0,0 1 0,0 1 0,-1-1 0,0 2 0,0-1 0,0 1 0,0 1 0,12 9 0,11 6 0,333 199 0,763 474 0,-854-513 0,-10 12 0,-7 12 0,344 355 0,-473-424 0,71 76 0,253 209 0,-419-397 0,1-1 0,1-1 0,1-2 0,51 21 0,103 54 0,1 1 0,-87-48 0,-3 4 0,114 78 0,-124-72-1365,-73-47-5461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01:47:5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6 24575,'0'0'0,"0"-1"0,0 1 0,1 0 0,-1-1 0,0 1 0,1 0 0,-1-1 0,1 1 0,-1 0 0,0-1 0,1 1 0,-1 0 0,1 0 0,-1-1 0,1 1 0,-1 0 0,1 0 0,-1 0 0,1 0 0,-1 0 0,1 0 0,-1 0 0,1 0 0,-1 0 0,1 0 0,-1 0 0,1 0 0,-1 0 0,1 0 0,-1 0 0,1 0 0,-1 1 0,1-1 0,-1 0 0,1 0 0,-1 0 0,0 1 0,1-1 0,-1 0 0,1 1 0,-1-1 0,0 0 0,1 1 0,-1-1 0,0 1 0,25 15 0,23 30 0,-3 3 0,-2 1 0,51 76 0,-28-36 0,393 485 0,-453-568 0,28 37 0,-34-43 0,1-1 0,0 1 0,0 0 0,-1 0 0,1-1 0,-1 1 0,1 0 0,-1 0 0,1 0 0,-1 0 0,0 0 0,1 0 0,-1 0 0,0 0 0,0 0 0,1 0 0,-1 0 0,0 0 0,0 0 0,0 0 0,0 0 0,0 0 0,-1-1 0,1 1 0,0 0 0,0 0 0,-1 0 0,1 0 0,0 0 0,-1 0 0,1 0 0,-1 0 0,1 0 0,-1-1 0,0 1 0,1 0 0,-1 0 0,0-1 0,1 1 0,-1 0 0,-1 0 0,-18 5 0,0-1 0,-1 0 0,-37 2 0,-2 1 0,-486 101 0,293-62-1365,224-42-5461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01:49:0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3 24575,'-84'-2'0,"-70"2"0,134 1 0,1 2 0,0 0 0,0 0 0,0 2 0,-30 11 0,44-13 0,0 0 0,0 1 0,0-1 0,1 1 0,0 0 0,0 0 0,0 0 0,0 0 0,0 1 0,1 0 0,0 0 0,0 0 0,0 0 0,1 0 0,0 0 0,0 1 0,-2 6 0,-4 16 0,2 0 0,-4 34 0,6-39 0,3-18 0,1-1 0,-1 1 0,1-1 0,-1 1 0,1-1 0,1 1 0,-1 0 0,1-1 0,0 1 0,0-1 0,0 0 0,0 1 0,1-1 0,0 0 0,-1 0 0,2 0 0,-1 0 0,0 0 0,6 6 0,-3-6 0,0 1 0,1-1 0,-1 0 0,1-1 0,0 1 0,0-1 0,0-1 0,1 1 0,-1-1 0,1 0 0,-1 0 0,11 1 0,32 6 0,1-3 0,-1-1 0,1-3 0,51-4 0,-95 2 0,1-1 0,0 0 0,-1 0 0,0 0 0,1-1 0,-1 0 0,0-1 0,0 1 0,0-1 0,0 0 0,-1-1 0,1 1 0,-1-1 0,0 0 0,0-1 0,0 1 0,0-1 0,-1 0 0,0 0 0,0 0 0,0-1 0,-1 1 0,4-9 0,1-5 0,-2 0 0,0 0 0,-1-1 0,-1 1 0,-1-1 0,1-27 0,4 0 0,-6 39 0,0 0 0,0 0 0,-1-1 0,0 1 0,0 0 0,-1-1 0,0 1 0,-2-11 0,1 18-72,1-1 1,-1 1-1,1-1 0,-1 1 0,0-1 0,0 1 0,0 0 0,0-1 1,0 1-1,0 0 0,0 0 0,0-1 0,0 1 0,-1 0 0,1 0 1,0 0-1,-1 1 0,-1-2 0,-12-4-6754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03:30:24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1390 150 24575,'-295'-3'0,"-313"6"0,577 0 0,-1 2 0,-49 13 0,-11 2 0,55-13 0,0 1 0,-71 26 0,104-32 0,0 0 0,0 0 0,0 0 0,1 1 0,-1-1 0,1 1 0,-1 0 0,1 0 0,0 0 0,0 0 0,0 1 0,0-1 0,1 1 0,0-1 0,-1 1 0,-1 6 0,1-3 0,1 1 0,0 0 0,0-1 0,1 1 0,0 0 0,0 0 0,1 0 0,0 12 0,3 3 0,0-1 0,2 1 0,0-1 0,2 0 0,13 31 0,-11-34 0,0 0 0,2 0 0,0-1 0,1-1 0,1 0 0,0-1 0,2 0 0,16 15 0,-7-11 0,1-2 0,0 0 0,1-1 0,53 24 0,-2-11 0,2-3 0,0-3 0,101 16 0,-89-28 0,0-3 0,0-5 0,108-8 0,-47 1 0,975 2 0,-1095 1 0,-1-1 0,55-11 0,-76 10 0,0 0 0,0-1 0,0 0 0,-1 0 0,1-1 0,-1-1 0,0 1 0,0-1 0,0-1 0,-1 0 0,0 0 0,11-12 0,-14 12 0,-1-1 0,0 0 0,0 0 0,-1 0 0,0 0 0,0-1 0,-1 1 0,0-1 0,-1 0 0,1 1 0,-1-1 0,-1 0 0,1 0 0,-2-14 0,-1-6 0,-2 1 0,-12-51 0,0 30 0,-1 0 0,-3 1 0,-2 1 0,-52-80 0,63 109 0,-1 2 0,-1-1 0,-1 2 0,0 0 0,-1 0 0,0 2 0,-1 0 0,-1 0 0,0 2 0,0 0 0,-1 1 0,-21-8 0,-29-7 0,-2 2 0,-73-12 0,32 9 0,48 11 0,0 3 0,-118-6 0,-133 19 0,121 1 0,-156-3-1365,326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B9964-866D-2955-CFC5-CCDCA3716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203464-3021-8552-7CE9-6AFCF47D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43984-377D-E94F-73D8-42E2D105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1A99-87C0-4C86-B237-F446F9DE181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60FB8-C9B8-24C1-0440-370F63C9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1BFDB-F711-B66B-BA03-52B0D7A7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D527-9A93-40BF-AB43-9F75999C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4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696C6-5029-86C0-BC69-F6A5E47D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3E5B69-2BF8-953C-6D73-EF66493C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BEE66-F00A-396B-231A-BBDA96DB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1A99-87C0-4C86-B237-F446F9DE181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82AB3-1FF5-0837-8EE4-1BA57E43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6EB35-9DAA-8DD5-066C-EFAF166A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D527-9A93-40BF-AB43-9F75999C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9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2BF807-B243-F1FF-8469-5748FA163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2DDEF2-4612-6919-9F5F-3FFB31B8F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D866E-FAA4-4F15-A12D-F2E256D7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1A99-87C0-4C86-B237-F446F9DE181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720A9-9B4C-7AAB-400D-51194EF4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E677A-16BA-4E67-0402-BBC502AD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D527-9A93-40BF-AB43-9F75999C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6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DE1E-7051-FB6F-88A4-3C4B5722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9716F-3B01-0143-C016-9A4575C7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B0064-8C69-9656-CC3E-54EF50B6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1A99-87C0-4C86-B237-F446F9DE181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316C7-16DB-99CC-3187-68B83E0D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89308-8EFB-8F86-FB11-5D307500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D527-9A93-40BF-AB43-9F75999C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F8E18-BE1A-DC3F-D792-F8E8F023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C4B62-C621-24DB-20DD-D2A6C60F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8791F-17BF-5D8A-92F2-4A7A61BF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1A99-87C0-4C86-B237-F446F9DE181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4D868-1BFD-CEE1-7928-69F07182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72913-58EA-0293-4CA5-07652455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D527-9A93-40BF-AB43-9F75999C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6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F27BB-1B32-FE8E-8E5E-92CB578E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726F4-C539-81F3-47BE-793EB694D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027F6-34B6-218D-6AE6-30E35A1F5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D9D9D-9248-6556-6E96-5435DCB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1A99-87C0-4C86-B237-F446F9DE181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74779-E43E-842A-0EB0-8103644A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028AE-0CFF-E380-74FB-E77DAF15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D527-9A93-40BF-AB43-9F75999C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9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C7FA9-6D0A-4658-0D62-AA4BAFCB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5B8969-EF63-98FF-FB18-8FA532309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E6783-F4A3-3E20-3174-20C24802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0817F-5ECE-08D6-E90C-717BD002E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E2B55-5AF3-5861-2E16-9E38AF2E6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546881-F53B-366B-FDCE-C936F6ED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1A99-87C0-4C86-B237-F446F9DE181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BC79C5-D891-D010-A606-AE164C2C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4E5336-3582-B905-A4F2-2C8D3BD0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D527-9A93-40BF-AB43-9F75999C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4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D095A-FE53-CE47-4DAD-F3E44691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BB5621-B1A1-025E-6DD0-98F125A9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1A99-87C0-4C86-B237-F446F9DE181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A7CCFA-8993-12A1-B5AB-265244A8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640B2-82EE-6773-F22E-2B40B046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D527-9A93-40BF-AB43-9F75999C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75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4A3C83-6953-90A9-BE91-9106491C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1A99-87C0-4C86-B237-F446F9DE181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E575D-D3E8-071C-C470-3C3B3E93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715A29-4F45-C241-5FD5-503D8D88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D527-9A93-40BF-AB43-9F75999C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8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E06F4-E87B-575C-39DF-15A16520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1E989-D9E9-A453-365F-C8DA09B3D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406039-28C5-850A-9F7F-F8C342388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758948-41CC-166E-F658-C5FD0B04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1A99-87C0-4C86-B237-F446F9DE181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923EE-F08D-BDD5-EF5D-50C1D206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6A4AC-5A55-DC20-4C7C-7115AB43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D527-9A93-40BF-AB43-9F75999C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6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1112B-E36E-30C2-39E5-635C8B2D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6577A-E230-5011-B44F-476404CDB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B66FED-1747-FD83-FBBC-2EE88EBC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62EEB-6DF9-0257-2E93-B4C1B7B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1A99-87C0-4C86-B237-F446F9DE181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994AB-5777-0B0D-5B38-E81A5266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32336-9CD7-2D2C-268E-2AF53990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BD527-9A93-40BF-AB43-9F75999C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3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FF239A-87E6-0264-1F08-207D2251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B441B-A9D6-F6F4-669D-03BCDECE9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0503C-4303-5EFA-4CD7-4A98C3493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1A99-87C0-4C86-B237-F446F9DE181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5732C-3B2F-D591-3671-20AFF64A4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A9999-D6BE-2DCB-21E0-EFE34F282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D527-9A93-40BF-AB43-9F75999C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6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24.png"/><Relationship Id="rId4" Type="http://schemas.openxmlformats.org/officeDocument/2006/relationships/customXml" Target="../ink/ink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11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0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5E2B3-7B3C-AAB8-66BB-80BDAA408930}"/>
              </a:ext>
            </a:extLst>
          </p:cNvPr>
          <p:cNvSpPr txBox="1"/>
          <p:nvPr/>
        </p:nvSpPr>
        <p:spPr>
          <a:xfrm>
            <a:off x="618309" y="539931"/>
            <a:ext cx="8217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프로젝트 </a:t>
            </a:r>
            <a:r>
              <a:rPr lang="ko-KR" altLang="en-US" dirty="0" err="1"/>
              <a:t>만들때</a:t>
            </a:r>
            <a:r>
              <a:rPr lang="ko-KR" altLang="en-US" dirty="0"/>
              <a:t> 주의사항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한글이 </a:t>
            </a:r>
            <a:r>
              <a:rPr lang="ko-KR" altLang="en-US" dirty="0" err="1"/>
              <a:t>들어가있는</a:t>
            </a:r>
            <a:r>
              <a:rPr lang="ko-KR" altLang="en-US" dirty="0"/>
              <a:t> 폴더 한글이 </a:t>
            </a:r>
            <a:r>
              <a:rPr lang="ko-KR" altLang="en-US" dirty="0" err="1"/>
              <a:t>들어가있는</a:t>
            </a:r>
            <a:r>
              <a:rPr lang="ko-KR" altLang="en-US" dirty="0"/>
              <a:t> </a:t>
            </a:r>
            <a:r>
              <a:rPr lang="ko-KR" altLang="en-US" dirty="0" err="1"/>
              <a:t>뭐시기</a:t>
            </a:r>
            <a:r>
              <a:rPr lang="en-US" altLang="ko-KR" dirty="0"/>
              <a:t>….</a:t>
            </a:r>
            <a:r>
              <a:rPr lang="ko-KR" altLang="en-US" dirty="0"/>
              <a:t> 한글이 포함되면 안되고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프로젝트명 마찬가지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E892F4-F759-4E9F-0573-A216F886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9" y="3307749"/>
            <a:ext cx="4248743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A607DE-CCAA-980A-E5F9-F2FED143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4" y="1934599"/>
            <a:ext cx="1686160" cy="933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4F97976-E0A5-1385-C3DC-239562E3E44C}"/>
                  </a:ext>
                </a:extLst>
              </p14:cNvPr>
              <p14:cNvContentPartPr/>
              <p14:nvPr/>
            </p14:nvContentPartPr>
            <p14:xfrm>
              <a:off x="709200" y="2115857"/>
              <a:ext cx="461160" cy="357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4F97976-E0A5-1385-C3DC-239562E3E4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200" y="2107217"/>
                <a:ext cx="478800" cy="3747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27976AF-CB14-7C85-DA86-3467EACF0BA9}"/>
              </a:ext>
            </a:extLst>
          </p:cNvPr>
          <p:cNvSpPr txBox="1"/>
          <p:nvPr/>
        </p:nvSpPr>
        <p:spPr>
          <a:xfrm>
            <a:off x="429419" y="387927"/>
            <a:ext cx="11213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실행을 누르게 되면 그때 진자 실행이 </a:t>
            </a:r>
            <a:r>
              <a:rPr lang="ko-KR" altLang="en-US" dirty="0" err="1"/>
              <a:t>되는것이고</a:t>
            </a:r>
            <a:r>
              <a:rPr lang="ko-KR" altLang="en-US" dirty="0"/>
              <a:t> </a:t>
            </a:r>
            <a:r>
              <a:rPr lang="en-US" altLang="ko-KR" dirty="0"/>
              <a:t>exe</a:t>
            </a:r>
            <a:r>
              <a:rPr lang="ko-KR" altLang="en-US" dirty="0"/>
              <a:t>파일로 추후에 </a:t>
            </a:r>
            <a:r>
              <a:rPr lang="ko-KR" altLang="en-US" dirty="0" err="1"/>
              <a:t>빌드라는게</a:t>
            </a:r>
            <a:r>
              <a:rPr lang="ko-KR" altLang="en-US" dirty="0"/>
              <a:t> </a:t>
            </a:r>
            <a:r>
              <a:rPr lang="ko-KR" altLang="en-US" dirty="0" err="1"/>
              <a:t>되었을대의</a:t>
            </a:r>
            <a:r>
              <a:rPr lang="ko-KR" altLang="en-US" dirty="0"/>
              <a:t> 모습을 에디터</a:t>
            </a:r>
            <a:endParaRPr lang="en-US" altLang="ko-KR" dirty="0"/>
          </a:p>
          <a:p>
            <a:r>
              <a:rPr lang="ko-KR" altLang="en-US" dirty="0"/>
              <a:t>에서 확인할 수가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아웃라이너를</a:t>
            </a:r>
            <a:r>
              <a:rPr lang="ko-KR" altLang="en-US" dirty="0"/>
              <a:t> 보면 여러분들이 </a:t>
            </a:r>
            <a:r>
              <a:rPr lang="ko-KR" altLang="en-US" dirty="0" err="1"/>
              <a:t>만든적도</a:t>
            </a:r>
            <a:r>
              <a:rPr lang="ko-KR" altLang="en-US" dirty="0"/>
              <a:t> 없는 애들이 막 생겨나 </a:t>
            </a:r>
            <a:r>
              <a:rPr lang="ko-KR" altLang="en-US" dirty="0" err="1"/>
              <a:t>있는것을</a:t>
            </a:r>
            <a:r>
              <a:rPr lang="ko-KR" altLang="en-US" dirty="0"/>
              <a:t> 볼 수가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893551-E437-10F7-BBF0-E738E1647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278" y="2214939"/>
            <a:ext cx="366763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8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167BD1-2FA4-0FB9-1E82-1B7D826E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34" y="1187650"/>
            <a:ext cx="6716062" cy="46869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ED3DF0-6061-5D99-0486-B3688E01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434" y="2002151"/>
            <a:ext cx="3629532" cy="305795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79C7D41-9222-5EE7-8A59-919F6D910E04}"/>
              </a:ext>
            </a:extLst>
          </p:cNvPr>
          <p:cNvGrpSpPr/>
          <p:nvPr/>
        </p:nvGrpSpPr>
        <p:grpSpPr>
          <a:xfrm>
            <a:off x="2844684" y="3592829"/>
            <a:ext cx="5154840" cy="1173240"/>
            <a:chOff x="2844684" y="3592829"/>
            <a:chExt cx="5154840" cy="11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6EDE968-F6BC-9771-D0C4-A652E907DCBB}"/>
                    </a:ext>
                  </a:extLst>
                </p14:cNvPr>
                <p14:cNvContentPartPr/>
                <p14:nvPr/>
              </p14:nvContentPartPr>
              <p14:xfrm>
                <a:off x="2844684" y="3757349"/>
                <a:ext cx="4787640" cy="10087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6EDE968-F6BC-9771-D0C4-A652E907DC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5684" y="3748709"/>
                  <a:ext cx="480528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A727483-3401-4B18-544C-56685FD70B12}"/>
                    </a:ext>
                  </a:extLst>
                </p14:cNvPr>
                <p14:cNvContentPartPr/>
                <p14:nvPr/>
              </p14:nvContentPartPr>
              <p14:xfrm>
                <a:off x="7370604" y="3592829"/>
                <a:ext cx="628920" cy="7822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A727483-3401-4B18-544C-56685FD70B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61604" y="3583829"/>
                  <a:ext cx="646560" cy="79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806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A60F7-F8E8-8468-37D8-5386AF24742F}"/>
              </a:ext>
            </a:extLst>
          </p:cNvPr>
          <p:cNvSpPr txBox="1"/>
          <p:nvPr/>
        </p:nvSpPr>
        <p:spPr>
          <a:xfrm>
            <a:off x="4937759" y="387927"/>
            <a:ext cx="670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게임모드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게임의 전체적인 구성설정 및 규칙을 제어하는 </a:t>
            </a:r>
            <a:r>
              <a:rPr lang="en-US" altLang="ko-KR" dirty="0"/>
              <a:t>Actor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792787-C7D2-F57E-CFC9-4BF31164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4" y="387927"/>
            <a:ext cx="3629532" cy="30579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A7EDB4-BDFE-9DDF-BFA1-79A49547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59" y="1114744"/>
            <a:ext cx="3124724" cy="999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8EC1DF-8350-2182-1D43-86BB3892F3AA}"/>
              </a:ext>
            </a:extLst>
          </p:cNvPr>
          <p:cNvSpPr txBox="1"/>
          <p:nvPr/>
        </p:nvSpPr>
        <p:spPr>
          <a:xfrm>
            <a:off x="400114" y="3787329"/>
            <a:ext cx="407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설정이 </a:t>
            </a:r>
            <a:r>
              <a:rPr lang="ko-KR" altLang="en-US" dirty="0" err="1"/>
              <a:t>안되어있거나</a:t>
            </a:r>
            <a:r>
              <a:rPr lang="ko-KR" altLang="en-US" dirty="0"/>
              <a:t> </a:t>
            </a:r>
            <a:r>
              <a:rPr lang="en-US" altLang="ko-KR" dirty="0"/>
              <a:t>none</a:t>
            </a:r>
            <a:r>
              <a:rPr lang="ko-KR" altLang="en-US" dirty="0"/>
              <a:t>설정이면 그냥 기본 </a:t>
            </a:r>
            <a:r>
              <a:rPr lang="ko-KR" altLang="en-US" dirty="0" err="1"/>
              <a:t>언리얼</a:t>
            </a:r>
            <a:r>
              <a:rPr lang="ko-KR" altLang="en-US" dirty="0"/>
              <a:t> 제공 클래스로 만들어지게 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4CF58-4EF1-86BA-7654-E2D411BF9CC6}"/>
              </a:ext>
            </a:extLst>
          </p:cNvPr>
          <p:cNvSpPr txBox="1"/>
          <p:nvPr/>
        </p:nvSpPr>
        <p:spPr>
          <a:xfrm>
            <a:off x="4837885" y="4487933"/>
            <a:ext cx="670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HUD</a:t>
            </a:r>
          </a:p>
          <a:p>
            <a:r>
              <a:rPr lang="en-US" altLang="ko-KR" dirty="0"/>
              <a:t>: UI</a:t>
            </a:r>
            <a:r>
              <a:rPr lang="ko-KR" altLang="en-US" dirty="0"/>
              <a:t>를 관리하기 위해서 만들어짐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25402F-0540-46D0-204D-FEA32929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59" y="5481999"/>
            <a:ext cx="3867690" cy="1247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64E787-4319-B379-B5BD-CAE83470BCE5}"/>
              </a:ext>
            </a:extLst>
          </p:cNvPr>
          <p:cNvSpPr txBox="1"/>
          <p:nvPr/>
        </p:nvSpPr>
        <p:spPr>
          <a:xfrm>
            <a:off x="4837885" y="2461489"/>
            <a:ext cx="670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디폴트폰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게임의 주인공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8137777-9720-17CB-0793-DD21972D0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702" y="3264721"/>
            <a:ext cx="3391373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6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5BB50-647E-069F-F42F-CB5D438BEB7C}"/>
              </a:ext>
            </a:extLst>
          </p:cNvPr>
          <p:cNvSpPr txBox="1"/>
          <p:nvPr/>
        </p:nvSpPr>
        <p:spPr>
          <a:xfrm>
            <a:off x="600891" y="387927"/>
            <a:ext cx="1104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 컨트롤러 클래스</a:t>
            </a:r>
            <a:endParaRPr lang="en-US" altLang="ko-KR" dirty="0"/>
          </a:p>
          <a:p>
            <a:r>
              <a:rPr lang="ko-KR" altLang="en-US" dirty="0"/>
              <a:t>폰을 제어하고 입력을 관리해주는 클래스이다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2FCF99-4FE4-D592-D7EF-419EF0C0E376}"/>
              </a:ext>
            </a:extLst>
          </p:cNvPr>
          <p:cNvSpPr/>
          <p:nvPr/>
        </p:nvSpPr>
        <p:spPr>
          <a:xfrm>
            <a:off x="661851" y="2551611"/>
            <a:ext cx="2429692" cy="99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</a:t>
            </a:r>
            <a:r>
              <a:rPr lang="ko-KR" altLang="en-US" dirty="0"/>
              <a:t>키를 누른다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70E026-5552-64AF-197F-EAFE54F8B956}"/>
              </a:ext>
            </a:extLst>
          </p:cNvPr>
          <p:cNvSpPr/>
          <p:nvPr/>
        </p:nvSpPr>
        <p:spPr>
          <a:xfrm>
            <a:off x="3940628" y="2551611"/>
            <a:ext cx="2429692" cy="99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컨트롤러가 받는다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8CC8F4-0306-F922-FA47-B38DF1FEAF9A}"/>
              </a:ext>
            </a:extLst>
          </p:cNvPr>
          <p:cNvSpPr/>
          <p:nvPr/>
        </p:nvSpPr>
        <p:spPr>
          <a:xfrm>
            <a:off x="7219405" y="2551611"/>
            <a:ext cx="2429692" cy="99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폰에게 전달한다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C7B86-D0B1-F4F5-1C3D-2D98EF5D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83" y="1255616"/>
            <a:ext cx="363905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5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64DD4-798B-1610-F05A-4A7321526121}"/>
              </a:ext>
            </a:extLst>
          </p:cNvPr>
          <p:cNvSpPr txBox="1"/>
          <p:nvPr/>
        </p:nvSpPr>
        <p:spPr>
          <a:xfrm>
            <a:off x="600891" y="387927"/>
            <a:ext cx="11041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언리얼에서</a:t>
            </a:r>
            <a:r>
              <a:rPr lang="ko-KR" altLang="en-US" dirty="0"/>
              <a:t> 화면에 나오는 </a:t>
            </a:r>
            <a:r>
              <a:rPr lang="ko-KR" altLang="en-US" dirty="0" err="1"/>
              <a:t>액터를</a:t>
            </a:r>
            <a:r>
              <a:rPr lang="ko-KR" altLang="en-US" dirty="0"/>
              <a:t> 내가 </a:t>
            </a:r>
            <a:r>
              <a:rPr lang="ko-KR" altLang="en-US" dirty="0" err="1"/>
              <a:t>만든녀석들로</a:t>
            </a:r>
            <a:r>
              <a:rPr lang="ko-KR" altLang="en-US" dirty="0"/>
              <a:t> 채우고 </a:t>
            </a:r>
            <a:r>
              <a:rPr lang="ko-KR" altLang="en-US" dirty="0" err="1"/>
              <a:t>싶을것이다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이 </a:t>
            </a:r>
            <a:r>
              <a:rPr lang="ko-KR" altLang="en-US" dirty="0" err="1"/>
              <a:t>액터를</a:t>
            </a:r>
            <a:r>
              <a:rPr lang="ko-KR" altLang="en-US" dirty="0"/>
              <a:t> 만드는 방법은 </a:t>
            </a:r>
            <a:r>
              <a:rPr lang="ko-KR" altLang="en-US" dirty="0" err="1"/>
              <a:t>블루프린트클래스</a:t>
            </a:r>
            <a:r>
              <a:rPr lang="ko-KR" altLang="en-US" dirty="0"/>
              <a:t> 라는 방법을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블루프린트와</a:t>
            </a:r>
            <a:endParaRPr lang="en-US" altLang="ko-KR" dirty="0"/>
          </a:p>
          <a:p>
            <a:r>
              <a:rPr lang="ko-KR" altLang="en-US" dirty="0" err="1"/>
              <a:t>블루프린트</a:t>
            </a:r>
            <a:r>
              <a:rPr lang="ko-KR" altLang="en-US" dirty="0"/>
              <a:t> 클래스는 좀 </a:t>
            </a:r>
            <a:r>
              <a:rPr lang="ko-KR" altLang="en-US" dirty="0" err="1"/>
              <a:t>다른개념입니다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블루프린트로</a:t>
            </a:r>
            <a:r>
              <a:rPr lang="ko-KR" altLang="en-US" dirty="0"/>
              <a:t> 로직을 짠다는 개념과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블루프린트</a:t>
            </a:r>
            <a:r>
              <a:rPr lang="ko-KR" altLang="en-US" dirty="0"/>
              <a:t> 클래스를 만든다는 개념은 다른 개념이라는 것을 인식해야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89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2A7922F-B3BA-89E4-5ABE-52296A91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50" y="0"/>
            <a:ext cx="327234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EAE472-E8AF-CF26-FC57-E87960916110}"/>
              </a:ext>
            </a:extLst>
          </p:cNvPr>
          <p:cNvSpPr txBox="1"/>
          <p:nvPr/>
        </p:nvSpPr>
        <p:spPr>
          <a:xfrm>
            <a:off x="4493623" y="387927"/>
            <a:ext cx="7148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블루프린트</a:t>
            </a:r>
            <a:r>
              <a:rPr lang="ko-KR" altLang="en-US" dirty="0"/>
              <a:t> 클래스를 </a:t>
            </a:r>
            <a:r>
              <a:rPr lang="ko-KR" altLang="en-US" dirty="0" err="1"/>
              <a:t>만드는것은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블루프린트</a:t>
            </a:r>
            <a:r>
              <a:rPr lang="ko-KR" altLang="en-US" dirty="0"/>
              <a:t> 클래스 파일을 콘텐츠 폴더에 만든다는 개념이과 동일하기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콘텐츠에서 오른쪽버튼  누르고</a:t>
            </a:r>
            <a:r>
              <a:rPr lang="en-US" altLang="ko-KR" dirty="0"/>
              <a:t> 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클래스라는 메뉴를 선택하셔야 합니다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FEC09E-8E20-1BE0-DCB6-296B7F1A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623" y="2494941"/>
            <a:ext cx="6030167" cy="436305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E644AB-CB14-B6F5-2298-E74E5440A6B0}"/>
              </a:ext>
            </a:extLst>
          </p:cNvPr>
          <p:cNvGrpSpPr/>
          <p:nvPr/>
        </p:nvGrpSpPr>
        <p:grpSpPr>
          <a:xfrm>
            <a:off x="2899800" y="2481617"/>
            <a:ext cx="1925280" cy="1427760"/>
            <a:chOff x="2899800" y="2481617"/>
            <a:chExt cx="1925280" cy="14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0485B1C-0F42-1088-C082-C7E73B8C6BC1}"/>
                    </a:ext>
                  </a:extLst>
                </p14:cNvPr>
                <p14:cNvContentPartPr/>
                <p14:nvPr/>
              </p14:nvContentPartPr>
              <p14:xfrm>
                <a:off x="2899800" y="2481617"/>
                <a:ext cx="1785960" cy="12661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0485B1C-0F42-1088-C082-C7E73B8C6B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90800" y="2472977"/>
                  <a:ext cx="1803600" cy="12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364A692-EF0B-BAF3-8828-B2CB6FF4B481}"/>
                    </a:ext>
                  </a:extLst>
                </p14:cNvPr>
                <p14:cNvContentPartPr/>
                <p14:nvPr/>
              </p14:nvContentPartPr>
              <p14:xfrm>
                <a:off x="4458240" y="3463697"/>
                <a:ext cx="366840" cy="445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364A692-EF0B-BAF3-8828-B2CB6FF4B4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49240" y="3455057"/>
                  <a:ext cx="384480" cy="46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438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69B175-0250-2188-E996-A1E13C1AF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6" y="0"/>
            <a:ext cx="5849198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B4E27CC-D390-E875-9C37-209F196B48B0}"/>
                  </a:ext>
                </a:extLst>
              </p14:cNvPr>
              <p14:cNvContentPartPr/>
              <p14:nvPr/>
            </p14:nvContentPartPr>
            <p14:xfrm>
              <a:off x="488880" y="3168857"/>
              <a:ext cx="214920" cy="1497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B4E27CC-D390-E875-9C37-209F196B48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880" y="3159857"/>
                <a:ext cx="232560" cy="1674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B36DE79-9DF5-D70D-1579-58D8F4CD6376}"/>
              </a:ext>
            </a:extLst>
          </p:cNvPr>
          <p:cNvSpPr txBox="1"/>
          <p:nvPr/>
        </p:nvSpPr>
        <p:spPr>
          <a:xfrm>
            <a:off x="7010400" y="387927"/>
            <a:ext cx="46320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액터의</a:t>
            </a:r>
            <a:r>
              <a:rPr lang="ko-KR" altLang="en-US" dirty="0"/>
              <a:t> 종류들은 전부다 </a:t>
            </a:r>
            <a:r>
              <a:rPr lang="en-US" altLang="ko-KR" dirty="0"/>
              <a:t>CPP</a:t>
            </a:r>
            <a:r>
              <a:rPr lang="ko-KR" altLang="en-US" dirty="0"/>
              <a:t>클래스들을 나열해 놓은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블루프린트</a:t>
            </a:r>
            <a:r>
              <a:rPr lang="ko-KR" altLang="en-US" dirty="0"/>
              <a:t> 클래스를 </a:t>
            </a:r>
            <a:r>
              <a:rPr lang="ko-KR" altLang="en-US" dirty="0" err="1"/>
              <a:t>만든다는것은</a:t>
            </a:r>
            <a:r>
              <a:rPr lang="ko-KR" altLang="en-US" dirty="0"/>
              <a:t> </a:t>
            </a:r>
            <a:r>
              <a:rPr lang="ko-KR" altLang="en-US" dirty="0" err="1"/>
              <a:t>언리얼</a:t>
            </a:r>
            <a:r>
              <a:rPr lang="ko-KR" altLang="en-US" dirty="0"/>
              <a:t> 엔진이</a:t>
            </a:r>
            <a:r>
              <a:rPr lang="en-US" altLang="ko-KR" dirty="0"/>
              <a:t> </a:t>
            </a:r>
            <a:r>
              <a:rPr lang="ko-KR" altLang="en-US" dirty="0"/>
              <a:t>제공하는 </a:t>
            </a:r>
            <a:r>
              <a:rPr lang="ko-KR" altLang="en-US" dirty="0" err="1"/>
              <a:t>클래스들중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가지를 상속받아서 만들겠다는 이야기가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그중 </a:t>
            </a:r>
            <a:r>
              <a:rPr lang="en-US" altLang="ko-KR" dirty="0" err="1"/>
              <a:t>GameMode</a:t>
            </a:r>
            <a:r>
              <a:rPr lang="ko-KR" altLang="en-US" dirty="0"/>
              <a:t>를 상속받아서 만들어 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블루프린트</a:t>
            </a:r>
            <a:r>
              <a:rPr lang="ko-KR" altLang="en-US" dirty="0"/>
              <a:t> 클래스로 만든 </a:t>
            </a:r>
            <a:r>
              <a:rPr lang="en-US" altLang="ko-KR" dirty="0" err="1"/>
              <a:t>GameMode</a:t>
            </a:r>
            <a:r>
              <a:rPr lang="ko-KR" altLang="en-US" dirty="0"/>
              <a:t>를 가지고 있어야 초기설정을 내가 원하는 대로 바꿀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3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C55A03-CE83-1A6A-8C28-6A1AF3C8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3" y="827707"/>
            <a:ext cx="6192114" cy="2172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722D30-7440-0CBE-DCC9-3057EA264116}"/>
              </a:ext>
            </a:extLst>
          </p:cNvPr>
          <p:cNvSpPr txBox="1"/>
          <p:nvPr/>
        </p:nvSpPr>
        <p:spPr>
          <a:xfrm>
            <a:off x="7010400" y="387927"/>
            <a:ext cx="4632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 트리구조가 </a:t>
            </a:r>
            <a:r>
              <a:rPr lang="ko-KR" altLang="en-US" dirty="0" err="1"/>
              <a:t>보일텐데</a:t>
            </a:r>
            <a:r>
              <a:rPr lang="ko-KR" altLang="en-US" dirty="0"/>
              <a:t> 아래에 있는 클래스들은 위에 있는 클래스들을 상속받은 클래스라는 </a:t>
            </a:r>
            <a:r>
              <a:rPr lang="ko-KR" altLang="en-US" dirty="0" err="1"/>
              <a:t>거에요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5723F3-C3F3-F57D-4F18-4554775EC1EA}"/>
              </a:ext>
            </a:extLst>
          </p:cNvPr>
          <p:cNvSpPr/>
          <p:nvPr/>
        </p:nvSpPr>
        <p:spPr>
          <a:xfrm>
            <a:off x="618309" y="3429000"/>
            <a:ext cx="1706880" cy="524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6650F5-0F47-FC16-7F13-EA1647ADCF71}"/>
              </a:ext>
            </a:extLst>
          </p:cNvPr>
          <p:cNvSpPr/>
          <p:nvPr/>
        </p:nvSpPr>
        <p:spPr>
          <a:xfrm>
            <a:off x="1471749" y="3953691"/>
            <a:ext cx="1706880" cy="524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0FC19C-8EA2-F160-4715-AC6A922DEF9D}"/>
              </a:ext>
            </a:extLst>
          </p:cNvPr>
          <p:cNvSpPr/>
          <p:nvPr/>
        </p:nvSpPr>
        <p:spPr>
          <a:xfrm>
            <a:off x="2251166" y="4478382"/>
            <a:ext cx="1706880" cy="524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A2EED0-EDB7-335E-4D7F-E2BB8CE73F8D}"/>
              </a:ext>
            </a:extLst>
          </p:cNvPr>
          <p:cNvSpPr/>
          <p:nvPr/>
        </p:nvSpPr>
        <p:spPr>
          <a:xfrm>
            <a:off x="2934788" y="5003073"/>
            <a:ext cx="2403565" cy="524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GameModeBase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5354E-993A-8AFF-2244-B780F8712F3C}"/>
              </a:ext>
            </a:extLst>
          </p:cNvPr>
          <p:cNvSpPr/>
          <p:nvPr/>
        </p:nvSpPr>
        <p:spPr>
          <a:xfrm>
            <a:off x="3984332" y="5527764"/>
            <a:ext cx="2403565" cy="524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GameMode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68F42D-6121-B165-2F83-1F7217D0646B}"/>
              </a:ext>
            </a:extLst>
          </p:cNvPr>
          <p:cNvSpPr/>
          <p:nvPr/>
        </p:nvSpPr>
        <p:spPr>
          <a:xfrm>
            <a:off x="7950926" y="4127860"/>
            <a:ext cx="2403565" cy="524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</a:t>
            </a:r>
            <a:r>
              <a:rPr lang="en-US" altLang="ko-KR" dirty="0" err="1"/>
              <a:t>GameMode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1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C67179-2BB3-5D02-929D-34DB77E6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3" y="428461"/>
            <a:ext cx="3515216" cy="2343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13B93A-ACA0-45B7-190A-109264D09832}"/>
              </a:ext>
            </a:extLst>
          </p:cNvPr>
          <p:cNvSpPr txBox="1"/>
          <p:nvPr/>
        </p:nvSpPr>
        <p:spPr>
          <a:xfrm>
            <a:off x="6409509" y="387927"/>
            <a:ext cx="52329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블루프린트와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을 </a:t>
            </a:r>
            <a:r>
              <a:rPr lang="ko-KR" altLang="en-US" dirty="0" err="1"/>
              <a:t>두가지중</a:t>
            </a:r>
            <a:r>
              <a:rPr lang="ko-KR" altLang="en-US" dirty="0"/>
              <a:t> </a:t>
            </a:r>
            <a:r>
              <a:rPr lang="ko-KR" altLang="en-US" dirty="0" err="1"/>
              <a:t>선택해야할때가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혼합적으로 적절하게 사용하면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플레이어를 만든다고 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 자체는 </a:t>
            </a:r>
            <a:r>
              <a:rPr lang="ko-KR" altLang="en-US" dirty="0" err="1"/>
              <a:t>블루프린트로</a:t>
            </a:r>
            <a:r>
              <a:rPr lang="ko-KR" altLang="en-US" dirty="0"/>
              <a:t> 만든다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내부의 내용을 </a:t>
            </a:r>
            <a:r>
              <a:rPr lang="en-US" altLang="ko-KR" dirty="0"/>
              <a:t>C++</a:t>
            </a:r>
            <a:r>
              <a:rPr lang="ko-KR" altLang="en-US" dirty="0"/>
              <a:t>로 </a:t>
            </a:r>
            <a:r>
              <a:rPr lang="ko-KR" altLang="en-US" dirty="0" err="1"/>
              <a:t>만드는것</a:t>
            </a:r>
            <a:r>
              <a:rPr lang="ko-KR" altLang="en-US" dirty="0"/>
              <a:t> 이게 이상적인 형태로 보는 사람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79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A04B44-525E-8BD3-A8A3-3FDC6C5F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8" y="1656495"/>
            <a:ext cx="9649097" cy="5026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D8989-3186-CAA5-3643-0E4BDD45C78B}"/>
              </a:ext>
            </a:extLst>
          </p:cNvPr>
          <p:cNvSpPr txBox="1"/>
          <p:nvPr/>
        </p:nvSpPr>
        <p:spPr>
          <a:xfrm>
            <a:off x="801189" y="330926"/>
            <a:ext cx="760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블루프린트를</a:t>
            </a:r>
            <a:r>
              <a:rPr lang="ko-KR" altLang="en-US" dirty="0"/>
              <a:t> </a:t>
            </a:r>
            <a:r>
              <a:rPr lang="ko-KR" altLang="en-US" dirty="0" err="1"/>
              <a:t>더블클릭하면</a:t>
            </a:r>
            <a:r>
              <a:rPr lang="ko-KR" altLang="en-US" dirty="0"/>
              <a:t> 나오는 </a:t>
            </a:r>
            <a:r>
              <a:rPr lang="ko-KR" altLang="en-US" dirty="0" err="1"/>
              <a:t>블루프린트</a:t>
            </a:r>
            <a:r>
              <a:rPr lang="ko-KR" altLang="en-US" dirty="0"/>
              <a:t> 에디터를 </a:t>
            </a:r>
            <a:r>
              <a:rPr lang="ko-KR" altLang="en-US" dirty="0" err="1"/>
              <a:t>확인할수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93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38FE3F-C209-9B3F-3677-839173BF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6" y="1356450"/>
            <a:ext cx="7811590" cy="4563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2E01F-7259-25E8-5055-B4BE5192F76D}"/>
              </a:ext>
            </a:extLst>
          </p:cNvPr>
          <p:cNvSpPr txBox="1"/>
          <p:nvPr/>
        </p:nvSpPr>
        <p:spPr>
          <a:xfrm>
            <a:off x="252548" y="5381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프로젝트명 마찬가지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언리얼이</a:t>
            </a:r>
            <a:r>
              <a:rPr lang="ko-KR" altLang="en-US" dirty="0"/>
              <a:t> </a:t>
            </a:r>
            <a:r>
              <a:rPr lang="ko-KR" altLang="en-US" dirty="0" err="1"/>
              <a:t>요구하는것은</a:t>
            </a:r>
            <a:r>
              <a:rPr lang="ko-KR" altLang="en-US" dirty="0"/>
              <a:t> 전부다 </a:t>
            </a:r>
            <a:r>
              <a:rPr lang="en-US" altLang="ko-KR" dirty="0"/>
              <a:t>yes </a:t>
            </a:r>
            <a:r>
              <a:rPr lang="en-US" altLang="ko-KR" dirty="0" err="1"/>
              <a:t>yes</a:t>
            </a:r>
            <a:r>
              <a:rPr lang="ko-KR" altLang="en-US" dirty="0"/>
              <a:t>를 눌러줘야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423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003680-D93C-718F-F612-E1A22926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45" y="1792983"/>
            <a:ext cx="8764223" cy="4334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19C4E-E2D8-68C5-894D-19995C3ACC5D}"/>
              </a:ext>
            </a:extLst>
          </p:cNvPr>
          <p:cNvSpPr txBox="1"/>
          <p:nvPr/>
        </p:nvSpPr>
        <p:spPr>
          <a:xfrm>
            <a:off x="801189" y="330926"/>
            <a:ext cx="7383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만약에 에디터 화면이 선생님과 다르다면 아래와 </a:t>
            </a:r>
            <a:r>
              <a:rPr lang="ko-KR" altLang="en-US" dirty="0" err="1"/>
              <a:t>같을텐데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풀 </a:t>
            </a:r>
            <a:r>
              <a:rPr lang="ko-KR" altLang="en-US" dirty="0" err="1"/>
              <a:t>블루프린트</a:t>
            </a:r>
            <a:r>
              <a:rPr lang="ko-KR" altLang="en-US" dirty="0"/>
              <a:t> 에디터 열기를 누르면 선생님과 같은 화면을 </a:t>
            </a:r>
            <a:r>
              <a:rPr lang="ko-KR" altLang="en-US" dirty="0" err="1"/>
              <a:t>볼수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926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ECF974-E902-D8DE-438C-B69482A4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137" y="1447834"/>
            <a:ext cx="7737609" cy="4966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B92FC-CAFF-58F7-6679-C7C10D8D740F}"/>
              </a:ext>
            </a:extLst>
          </p:cNvPr>
          <p:cNvSpPr txBox="1"/>
          <p:nvPr/>
        </p:nvSpPr>
        <p:spPr>
          <a:xfrm>
            <a:off x="592182" y="322106"/>
            <a:ext cx="9892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뷰포트</a:t>
            </a:r>
            <a:r>
              <a:rPr lang="ko-KR" altLang="en-US" dirty="0"/>
              <a:t> 만약 화면에 </a:t>
            </a:r>
            <a:r>
              <a:rPr lang="ko-KR" altLang="en-US" dirty="0" err="1"/>
              <a:t>보여야하는</a:t>
            </a:r>
            <a:r>
              <a:rPr lang="ko-KR" altLang="en-US" dirty="0"/>
              <a:t> 액터라면 화면에 보이기 위해서 뭔가 </a:t>
            </a:r>
            <a:r>
              <a:rPr lang="ko-KR" altLang="en-US" dirty="0" err="1"/>
              <a:t>매쉬라고</a:t>
            </a:r>
            <a:r>
              <a:rPr lang="ko-KR" altLang="en-US" dirty="0"/>
              <a:t> 하는 </a:t>
            </a:r>
            <a:r>
              <a:rPr lang="ko-KR" altLang="en-US" dirty="0" err="1"/>
              <a:t>기하하적</a:t>
            </a:r>
            <a:r>
              <a:rPr lang="ko-KR" altLang="en-US" dirty="0"/>
              <a:t> 물체를 달아줄 수가 있는데</a:t>
            </a:r>
            <a:r>
              <a:rPr lang="en-US" altLang="ko-KR" dirty="0"/>
              <a:t>. </a:t>
            </a:r>
            <a:r>
              <a:rPr lang="ko-KR" altLang="en-US" dirty="0"/>
              <a:t>그걸 확인하는 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8196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4B4593-2DFE-C733-02EF-C58D0AC2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1714462"/>
            <a:ext cx="10726647" cy="4439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07AC8-3A5F-5BEA-47DF-A8833C9E653D}"/>
              </a:ext>
            </a:extLst>
          </p:cNvPr>
          <p:cNvSpPr txBox="1"/>
          <p:nvPr/>
        </p:nvSpPr>
        <p:spPr>
          <a:xfrm>
            <a:off x="478972" y="3569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생성할때</a:t>
            </a:r>
            <a:r>
              <a:rPr lang="ko-KR" altLang="en-US" dirty="0"/>
              <a:t> 실행하고 싶은 함수들을 표현하는 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4163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64B6FD-CC60-4330-0571-C7C5FBEA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5" y="1115079"/>
            <a:ext cx="9641155" cy="5473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3B05AC-31E2-B149-110B-B8ABB7BD3FC1}"/>
              </a:ext>
            </a:extLst>
          </p:cNvPr>
          <p:cNvSpPr txBox="1"/>
          <p:nvPr/>
        </p:nvSpPr>
        <p:spPr>
          <a:xfrm>
            <a:off x="478972" y="3569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프레임 상에서 하는 일들을 </a:t>
            </a:r>
            <a:r>
              <a:rPr lang="ko-KR" altLang="en-US" dirty="0" err="1"/>
              <a:t>확인할수</a:t>
            </a:r>
            <a:r>
              <a:rPr lang="ko-KR" altLang="en-US" dirty="0"/>
              <a:t> 있는 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4568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733563-879B-EC53-FA10-4B005997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6" y="3665066"/>
            <a:ext cx="3524742" cy="2210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A8E3A-22A3-51B3-A9A2-106F1118CD54}"/>
              </a:ext>
            </a:extLst>
          </p:cNvPr>
          <p:cNvSpPr txBox="1"/>
          <p:nvPr/>
        </p:nvSpPr>
        <p:spPr>
          <a:xfrm>
            <a:off x="478972" y="3569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블루프린트</a:t>
            </a:r>
            <a:r>
              <a:rPr lang="ko-KR" altLang="en-US" dirty="0"/>
              <a:t> 클래스를 만들려면</a:t>
            </a:r>
            <a:endParaRPr lang="en-US" altLang="ko-KR" dirty="0"/>
          </a:p>
          <a:p>
            <a:r>
              <a:rPr lang="ko-KR" altLang="en-US" dirty="0"/>
              <a:t>기반 클래스가 이미 </a:t>
            </a:r>
            <a:r>
              <a:rPr lang="en-US" altLang="ko-KR" dirty="0"/>
              <a:t>C++</a:t>
            </a:r>
            <a:r>
              <a:rPr lang="ko-KR" altLang="en-US" dirty="0"/>
              <a:t>로 존재해야 한다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73191-C386-872B-DA86-E58BBEE2892B}"/>
              </a:ext>
            </a:extLst>
          </p:cNvPr>
          <p:cNvSpPr/>
          <p:nvPr/>
        </p:nvSpPr>
        <p:spPr>
          <a:xfrm>
            <a:off x="5242560" y="2615684"/>
            <a:ext cx="1706880" cy="524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3BDC28-6201-2813-A032-8039CFC8C32A}"/>
              </a:ext>
            </a:extLst>
          </p:cNvPr>
          <p:cNvSpPr/>
          <p:nvPr/>
        </p:nvSpPr>
        <p:spPr>
          <a:xfrm>
            <a:off x="6096000" y="3140375"/>
            <a:ext cx="1706880" cy="524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B3146F-4BC9-6953-1C0E-58A32385EB6B}"/>
              </a:ext>
            </a:extLst>
          </p:cNvPr>
          <p:cNvSpPr/>
          <p:nvPr/>
        </p:nvSpPr>
        <p:spPr>
          <a:xfrm>
            <a:off x="6875417" y="3665066"/>
            <a:ext cx="1706880" cy="524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5AAC9E-F0DD-5986-6F5D-D6DAAB30836A}"/>
              </a:ext>
            </a:extLst>
          </p:cNvPr>
          <p:cNvSpPr/>
          <p:nvPr/>
        </p:nvSpPr>
        <p:spPr>
          <a:xfrm>
            <a:off x="7559039" y="4189757"/>
            <a:ext cx="2403565" cy="524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GameModeBase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80318E-E73D-3E90-9347-6E1C03345EAA}"/>
              </a:ext>
            </a:extLst>
          </p:cNvPr>
          <p:cNvSpPr/>
          <p:nvPr/>
        </p:nvSpPr>
        <p:spPr>
          <a:xfrm>
            <a:off x="8608583" y="4714448"/>
            <a:ext cx="2403565" cy="524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GameMode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10AB1E-1564-3AA0-99D3-F737B211E1A7}"/>
              </a:ext>
            </a:extLst>
          </p:cNvPr>
          <p:cNvSpPr/>
          <p:nvPr/>
        </p:nvSpPr>
        <p:spPr>
          <a:xfrm>
            <a:off x="9260452" y="5239139"/>
            <a:ext cx="2403565" cy="524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MyGameMode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610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3AECF1-4E2B-AC2C-46BE-AD487ED2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56" y="1724297"/>
            <a:ext cx="8194988" cy="5005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D033AD-6D87-F0B5-464D-F7B34928D2F7}"/>
              </a:ext>
            </a:extLst>
          </p:cNvPr>
          <p:cNvSpPr txBox="1"/>
          <p:nvPr/>
        </p:nvSpPr>
        <p:spPr>
          <a:xfrm>
            <a:off x="478972" y="3569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여기에서 자신이 원하는 클래스를 상속받아서 </a:t>
            </a:r>
            <a:r>
              <a:rPr lang="en-US" altLang="ko-KR" dirty="0"/>
              <a:t>C++</a:t>
            </a:r>
            <a:r>
              <a:rPr lang="ko-KR" altLang="en-US" dirty="0"/>
              <a:t>클래스를 만들면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362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2193F8-297B-4FF1-A20A-63FDEDECC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9" y="1545112"/>
            <a:ext cx="9040487" cy="5544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E0435-6A31-6FB8-5F39-8CE28AF47665}"/>
              </a:ext>
            </a:extLst>
          </p:cNvPr>
          <p:cNvSpPr txBox="1"/>
          <p:nvPr/>
        </p:nvSpPr>
        <p:spPr>
          <a:xfrm>
            <a:off x="478971" y="356941"/>
            <a:ext cx="8046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선생님은 이때 </a:t>
            </a:r>
            <a:r>
              <a:rPr lang="en-US" altLang="ko-KR" dirty="0"/>
              <a:t>public</a:t>
            </a:r>
            <a:r>
              <a:rPr lang="ko-KR" altLang="en-US" dirty="0"/>
              <a:t>도 </a:t>
            </a:r>
            <a:r>
              <a:rPr lang="en-US" altLang="ko-KR" dirty="0"/>
              <a:t>private</a:t>
            </a:r>
            <a:r>
              <a:rPr lang="ko-KR" altLang="en-US" dirty="0"/>
              <a:t>도 선택하지 않는 방법을 </a:t>
            </a:r>
            <a:r>
              <a:rPr lang="ko-KR" altLang="en-US" dirty="0" err="1"/>
              <a:t>쓸겁니다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폴더를 </a:t>
            </a:r>
            <a:r>
              <a:rPr lang="ko-KR" altLang="en-US" dirty="0" err="1"/>
              <a:t>한단계더</a:t>
            </a:r>
            <a:r>
              <a:rPr lang="ko-KR" altLang="en-US" dirty="0"/>
              <a:t> 넣어주게 되면</a:t>
            </a:r>
            <a:endParaRPr lang="en-US" altLang="ko-KR" dirty="0"/>
          </a:p>
          <a:p>
            <a:r>
              <a:rPr lang="ko-KR" altLang="en-US" dirty="0"/>
              <a:t>문제가 </a:t>
            </a:r>
            <a:r>
              <a:rPr lang="ko-KR" altLang="en-US" dirty="0" err="1"/>
              <a:t>하나있다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5FB01C2-F483-AC24-C1BE-A469F029E5B2}"/>
                  </a:ext>
                </a:extLst>
              </p14:cNvPr>
              <p14:cNvContentPartPr/>
              <p14:nvPr/>
            </p14:nvContentPartPr>
            <p14:xfrm>
              <a:off x="5212440" y="4039029"/>
              <a:ext cx="1017720" cy="3531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5FB01C2-F483-AC24-C1BE-A469F029E5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3800" y="4030029"/>
                <a:ext cx="1035360" cy="3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241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B653A6-E424-B3C3-1A3B-41D21985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16" y="1822061"/>
            <a:ext cx="5077534" cy="1019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55E890-C18E-BFB6-A801-1602DC7E2C0C}"/>
              </a:ext>
            </a:extLst>
          </p:cNvPr>
          <p:cNvSpPr txBox="1"/>
          <p:nvPr/>
        </p:nvSpPr>
        <p:spPr>
          <a:xfrm>
            <a:off x="478971" y="356941"/>
            <a:ext cx="8046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만들어진 </a:t>
            </a:r>
            <a:r>
              <a:rPr lang="en-US" altLang="ko-KR" dirty="0"/>
              <a:t>CPP</a:t>
            </a:r>
            <a:r>
              <a:rPr lang="ko-KR" altLang="en-US" dirty="0"/>
              <a:t>파일에 경로가 </a:t>
            </a:r>
            <a:r>
              <a:rPr lang="ko-KR" altLang="en-US" dirty="0" err="1"/>
              <a:t>추가되어있기</a:t>
            </a:r>
            <a:r>
              <a:rPr lang="ko-KR" altLang="en-US" dirty="0"/>
              <a:t> 때문이다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8E0F0C-DF56-6443-F1D2-F4F2251B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16" y="3937166"/>
            <a:ext cx="5077534" cy="101931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E0A802C-0828-F52F-AEFC-0E60EE4A0F32}"/>
              </a:ext>
            </a:extLst>
          </p:cNvPr>
          <p:cNvGrpSpPr/>
          <p:nvPr/>
        </p:nvGrpSpPr>
        <p:grpSpPr>
          <a:xfrm>
            <a:off x="2055240" y="3936017"/>
            <a:ext cx="1132200" cy="569880"/>
            <a:chOff x="2055240" y="3936017"/>
            <a:chExt cx="1132200" cy="5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1E9035D-BFF3-CDD9-7891-8933ED3F0A19}"/>
                    </a:ext>
                  </a:extLst>
                </p14:cNvPr>
                <p14:cNvContentPartPr/>
                <p14:nvPr/>
              </p14:nvContentPartPr>
              <p14:xfrm>
                <a:off x="2106000" y="4005857"/>
                <a:ext cx="1081440" cy="3830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1E9035D-BFF3-CDD9-7891-8933ED3F0A1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97000" y="3997217"/>
                  <a:ext cx="10990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A95EDFB-3371-70F4-1F35-EA25867C43D6}"/>
                    </a:ext>
                  </a:extLst>
                </p14:cNvPr>
                <p14:cNvContentPartPr/>
                <p14:nvPr/>
              </p14:nvContentPartPr>
              <p14:xfrm>
                <a:off x="2055240" y="3936017"/>
                <a:ext cx="1090080" cy="5698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A95EDFB-3371-70F4-1F35-EA25867C43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6240" y="3927377"/>
                  <a:ext cx="1107720" cy="587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0BF4F9-E4FF-0201-F0C7-B540CCF2E59E}"/>
              </a:ext>
            </a:extLst>
          </p:cNvPr>
          <p:cNvSpPr txBox="1"/>
          <p:nvPr/>
        </p:nvSpPr>
        <p:spPr>
          <a:xfrm>
            <a:off x="478970" y="3203457"/>
            <a:ext cx="8046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만들어진 </a:t>
            </a:r>
            <a:r>
              <a:rPr lang="en-US" altLang="ko-KR" dirty="0"/>
              <a:t>CPP</a:t>
            </a:r>
            <a:r>
              <a:rPr lang="ko-KR" altLang="en-US" dirty="0"/>
              <a:t>파일에 경로가 </a:t>
            </a:r>
            <a:r>
              <a:rPr lang="ko-KR" altLang="en-US" dirty="0" err="1"/>
              <a:t>추가되어있기</a:t>
            </a:r>
            <a:r>
              <a:rPr lang="ko-KR" altLang="en-US" dirty="0"/>
              <a:t>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799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A7BD7-D894-B852-5C16-29141437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391"/>
            <a:ext cx="8643733" cy="52156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CD8E1C-A5CE-925F-35A4-23ADDE5342CC}"/>
              </a:ext>
            </a:extLst>
          </p:cNvPr>
          <p:cNvSpPr txBox="1"/>
          <p:nvPr/>
        </p:nvSpPr>
        <p:spPr>
          <a:xfrm>
            <a:off x="418010" y="408006"/>
            <a:ext cx="9152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삭제하고 라이브 컴파일을 다시해보면 </a:t>
            </a:r>
            <a:r>
              <a:rPr lang="ko-KR" altLang="en-US" dirty="0" err="1"/>
              <a:t>이상없이</a:t>
            </a:r>
            <a:r>
              <a:rPr lang="ko-KR" altLang="en-US" dirty="0"/>
              <a:t> </a:t>
            </a:r>
            <a:r>
              <a:rPr lang="en-US" altLang="ko-KR" dirty="0" err="1"/>
              <a:t>c++</a:t>
            </a:r>
            <a:r>
              <a:rPr lang="ko-KR" altLang="en-US" dirty="0"/>
              <a:t>클래스가 추가될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버튼은 코드를 </a:t>
            </a:r>
            <a:r>
              <a:rPr lang="ko-KR" altLang="en-US" dirty="0" err="1"/>
              <a:t>변경할때마다</a:t>
            </a:r>
            <a:r>
              <a:rPr lang="ko-KR" altLang="en-US" dirty="0"/>
              <a:t> 눌러줘야 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16CC88-D570-F172-759E-80B3A889F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51" y="2262447"/>
            <a:ext cx="4944165" cy="2953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19F2DBF-0BFB-FF95-6F41-D1F207E0FB70}"/>
                  </a:ext>
                </a:extLst>
              </p14:cNvPr>
              <p14:cNvContentPartPr/>
              <p14:nvPr/>
            </p14:nvContentPartPr>
            <p14:xfrm>
              <a:off x="9489240" y="4874177"/>
              <a:ext cx="814320" cy="4395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19F2DBF-0BFB-FF95-6F41-D1F207E0FB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80240" y="4865177"/>
                <a:ext cx="831960" cy="4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240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2AFC5-0299-6D4D-5B7D-F30560F5BEC9}"/>
              </a:ext>
            </a:extLst>
          </p:cNvPr>
          <p:cNvSpPr txBox="1"/>
          <p:nvPr/>
        </p:nvSpPr>
        <p:spPr>
          <a:xfrm>
            <a:off x="7062651" y="408006"/>
            <a:ext cx="49290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이렇게 나만의 </a:t>
            </a:r>
            <a:r>
              <a:rPr lang="en-US" altLang="ko-KR" dirty="0"/>
              <a:t>C++</a:t>
            </a:r>
            <a:r>
              <a:rPr lang="ko-KR" altLang="en-US" dirty="0"/>
              <a:t>클래스를 만드는 이유는 그 클래스를 기반으로 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클래스를 만들기 </a:t>
            </a:r>
            <a:r>
              <a:rPr lang="ko-KR" altLang="en-US" dirty="0" err="1"/>
              <a:t>위해서인데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굳이 내 </a:t>
            </a:r>
            <a:r>
              <a:rPr lang="en-US" altLang="ko-KR" dirty="0"/>
              <a:t>C++</a:t>
            </a:r>
            <a:r>
              <a:rPr lang="ko-KR" altLang="en-US" dirty="0"/>
              <a:t>클래스로 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클래스를 </a:t>
            </a:r>
            <a:r>
              <a:rPr lang="ko-KR" altLang="en-US" dirty="0" err="1"/>
              <a:t>만들어야하는</a:t>
            </a:r>
            <a:r>
              <a:rPr lang="ko-KR" altLang="en-US" dirty="0"/>
              <a:t> 이유는 그래야 </a:t>
            </a:r>
            <a:r>
              <a:rPr lang="en-US" altLang="ko-KR" dirty="0"/>
              <a:t>C++</a:t>
            </a:r>
            <a:r>
              <a:rPr lang="ko-KR" altLang="en-US" dirty="0"/>
              <a:t>로도 제어를 </a:t>
            </a:r>
            <a:r>
              <a:rPr lang="ko-KR" altLang="en-US" dirty="0" err="1"/>
              <a:t>할수</a:t>
            </a:r>
            <a:r>
              <a:rPr lang="ko-KR" altLang="en-US" dirty="0"/>
              <a:t> 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블루프린트의</a:t>
            </a:r>
            <a:r>
              <a:rPr lang="ko-KR" altLang="en-US" dirty="0"/>
              <a:t> 기능도 이용할 수 있기 때문이다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BD168B-6A54-F36B-21BF-E33BDD20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" y="300131"/>
            <a:ext cx="6458851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21DEE-02D8-D7F5-7FE3-41A328B3EC2B}"/>
              </a:ext>
            </a:extLst>
          </p:cNvPr>
          <p:cNvSpPr txBox="1"/>
          <p:nvPr/>
        </p:nvSpPr>
        <p:spPr>
          <a:xfrm>
            <a:off x="705394" y="574766"/>
            <a:ext cx="86709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폴더 표현식에 있어서 일반적으로 여러분들은 절대 경로를 알고 있는 경우가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pt-BR" altLang="ko-KR" dirty="0"/>
              <a:t>D:\Project\AR_UE5_GAME\CPlusPlus</a:t>
            </a:r>
            <a:r>
              <a:rPr lang="en-US" altLang="ko-KR" dirty="0"/>
              <a:t>\</a:t>
            </a:r>
          </a:p>
          <a:p>
            <a:r>
              <a:rPr lang="ko-KR" altLang="en-US" dirty="0"/>
              <a:t>절대경로 표현식이라고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실행경로를 기반으로 자신의 경로를 잡아간다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.exe</a:t>
            </a:r>
            <a:r>
              <a:rPr lang="ko-KR" altLang="en-US" dirty="0"/>
              <a:t>파일이 존재하는 경로</a:t>
            </a:r>
            <a:endParaRPr lang="en-US" altLang="ko-KR" dirty="0"/>
          </a:p>
          <a:p>
            <a:endParaRPr lang="en-US" altLang="ko-KR" dirty="0"/>
          </a:p>
          <a:p>
            <a:r>
              <a:rPr lang="pt-BR" altLang="ko-KR" dirty="0"/>
              <a:t>D:\Project\AR_UE5_GAME\CPlusPlus</a:t>
            </a:r>
            <a:r>
              <a:rPr lang="en-US" altLang="ko-KR" dirty="0"/>
              <a:t>\aaaa.exe</a:t>
            </a:r>
          </a:p>
          <a:p>
            <a:r>
              <a:rPr lang="pt-BR" altLang="ko-KR" dirty="0"/>
              <a:t>D:\Project\AR_UE5_GAME\CPlusPlus</a:t>
            </a:r>
            <a:r>
              <a:rPr lang="en-US" altLang="ko-KR" dirty="0"/>
              <a:t>\Texture\A.png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C72FF6-C823-7F5F-7B64-09DC1761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72" y="3636459"/>
            <a:ext cx="685895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14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68AB3F-C8BA-FD6F-55FF-896D6530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5" y="1167772"/>
            <a:ext cx="6925642" cy="1857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D91A2A-5BCA-1DAA-1140-FCA0B34492F2}"/>
              </a:ext>
            </a:extLst>
          </p:cNvPr>
          <p:cNvSpPr txBox="1"/>
          <p:nvPr/>
        </p:nvSpPr>
        <p:spPr>
          <a:xfrm>
            <a:off x="217713" y="286085"/>
            <a:ext cx="8046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기반이 되는 </a:t>
            </a:r>
            <a:r>
              <a:rPr lang="en-US" altLang="ko-KR" dirty="0" err="1"/>
              <a:t>c++</a:t>
            </a:r>
            <a:r>
              <a:rPr lang="en-US" altLang="ko-KR" dirty="0"/>
              <a:t> </a:t>
            </a:r>
            <a:r>
              <a:rPr lang="ko-KR" altLang="en-US" dirty="0"/>
              <a:t>클래스 상태를 </a:t>
            </a:r>
            <a:r>
              <a:rPr lang="ko-KR" altLang="en-US" dirty="0" err="1"/>
              <a:t>블루프린트에서</a:t>
            </a:r>
            <a:r>
              <a:rPr lang="ko-KR" altLang="en-US" dirty="0"/>
              <a:t> 확인하고 싶으면</a:t>
            </a:r>
            <a:endParaRPr lang="en-US" altLang="ko-KR" dirty="0"/>
          </a:p>
          <a:p>
            <a:r>
              <a:rPr lang="ko-KR" altLang="en-US" dirty="0"/>
              <a:t>클래스 세팅 버튼을 누르고 디테일에서 내가 만든 클래스인지 확인해야 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EC591B-4B9F-D905-0718-F3DF873E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099" y="2923331"/>
            <a:ext cx="466790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1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A5F4BE-F992-4002-3F59-D054D1A9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3" y="1916780"/>
            <a:ext cx="5934903" cy="2638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29CD856-D3DF-6805-A79B-184DD727C3C5}"/>
                  </a:ext>
                </a:extLst>
              </p14:cNvPr>
              <p14:cNvContentPartPr/>
              <p14:nvPr/>
            </p14:nvContentPartPr>
            <p14:xfrm>
              <a:off x="1128634" y="2278234"/>
              <a:ext cx="1433880" cy="6159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29CD856-D3DF-6805-A79B-184DD727C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9634" y="2269594"/>
                <a:ext cx="1451520" cy="633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940E9DC-1041-F6B8-13B5-A2B70CB78680}"/>
              </a:ext>
            </a:extLst>
          </p:cNvPr>
          <p:cNvSpPr txBox="1"/>
          <p:nvPr/>
        </p:nvSpPr>
        <p:spPr>
          <a:xfrm>
            <a:off x="383177" y="408006"/>
            <a:ext cx="11608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혹시나 </a:t>
            </a:r>
            <a:r>
              <a:rPr lang="ko-KR" altLang="en-US" dirty="0" err="1"/>
              <a:t>블루프린트에</a:t>
            </a:r>
            <a:r>
              <a:rPr lang="ko-KR" altLang="en-US" dirty="0"/>
              <a:t> 변경사항이 있다면 컴파일 버튼을 누르고</a:t>
            </a:r>
            <a:endParaRPr lang="en-US" altLang="ko-KR" dirty="0"/>
          </a:p>
          <a:p>
            <a:r>
              <a:rPr lang="ko-KR" altLang="en-US" dirty="0"/>
              <a:t>컨트롤 </a:t>
            </a:r>
            <a:r>
              <a:rPr lang="en-US" altLang="ko-KR" dirty="0"/>
              <a:t>s</a:t>
            </a:r>
            <a:r>
              <a:rPr lang="ko-KR" altLang="en-US" dirty="0"/>
              <a:t>도 습관적으로 눌러서 저장도 해줘야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309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88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65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399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489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987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642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151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82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7FFE6A-9630-77F9-C06F-2DB59A5FAB75}"/>
              </a:ext>
            </a:extLst>
          </p:cNvPr>
          <p:cNvSpPr txBox="1"/>
          <p:nvPr/>
        </p:nvSpPr>
        <p:spPr>
          <a:xfrm>
            <a:off x="714102" y="85165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dirty="0"/>
              <a:t>D:\Project\AR_UE5_GAME\CPlusPlus</a:t>
            </a:r>
            <a:r>
              <a:rPr lang="en-US" altLang="ko-KR" dirty="0"/>
              <a:t>\.</a:t>
            </a:r>
          </a:p>
          <a:p>
            <a:endParaRPr lang="en-US" altLang="ko-KR" dirty="0"/>
          </a:p>
          <a:p>
            <a:r>
              <a:rPr lang="pt-BR" altLang="ko-KR" dirty="0"/>
              <a:t>D:\Project\AR_UE5_GAME\CPlusPlus</a:t>
            </a:r>
            <a:r>
              <a:rPr lang="en-US" altLang="ko-KR" dirty="0"/>
              <a:t>\..</a:t>
            </a:r>
          </a:p>
          <a:p>
            <a:endParaRPr lang="en-US" altLang="ko-KR" dirty="0"/>
          </a:p>
          <a:p>
            <a:r>
              <a:rPr lang="pt-BR" altLang="ko-KR" dirty="0"/>
              <a:t>D:\Project\AR_UE5_GAME\</a:t>
            </a:r>
          </a:p>
          <a:p>
            <a:endParaRPr lang="pt-BR" altLang="ko-KR" dirty="0"/>
          </a:p>
          <a:p>
            <a:r>
              <a:rPr lang="pt-BR" altLang="ko-KR" dirty="0"/>
              <a:t>. &lt;= </a:t>
            </a:r>
            <a:r>
              <a:rPr lang="ko-KR" altLang="en-US" dirty="0"/>
              <a:t>자기자신 폴더 보통 생략해도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.. &lt;= </a:t>
            </a:r>
            <a:r>
              <a:rPr lang="ko-KR" altLang="en-US" dirty="0"/>
              <a:t>내 상위 폴더</a:t>
            </a:r>
            <a:endParaRPr lang="pt-BR" altLang="ko-KR" dirty="0"/>
          </a:p>
          <a:p>
            <a:endParaRPr lang="pt-BR" altLang="ko-KR" dirty="0"/>
          </a:p>
          <a:p>
            <a:r>
              <a:rPr lang="pt-BR" altLang="ko-KR" dirty="0"/>
              <a:t>..\</a:t>
            </a:r>
            <a:r>
              <a:rPr lang="ko-KR" altLang="en-US" dirty="0"/>
              <a:t>을 </a:t>
            </a:r>
            <a:r>
              <a:rPr lang="ko-KR" altLang="en-US" dirty="0" err="1"/>
              <a:t>사용하게되면</a:t>
            </a:r>
            <a:r>
              <a:rPr lang="ko-KR" altLang="en-US" dirty="0"/>
              <a:t> 내가 실행되면 폴더 위쪽으로 나가서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B2BBDC-A95F-83CA-1B85-711EC3D3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85" y="4207157"/>
            <a:ext cx="734480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34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278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621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764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233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498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438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813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342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698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10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4F6543-0AD4-C487-6224-DE7D255AB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1256788"/>
            <a:ext cx="9326277" cy="5268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0258E4-EC94-6176-6D36-1413F2A2350B}"/>
              </a:ext>
            </a:extLst>
          </p:cNvPr>
          <p:cNvSpPr txBox="1"/>
          <p:nvPr/>
        </p:nvSpPr>
        <p:spPr>
          <a:xfrm>
            <a:off x="418538" y="2605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프로젝트가 알고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13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8B5B88-322B-6926-27F0-294497BA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21" y="1005831"/>
            <a:ext cx="5172797" cy="50680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9EAC05-7CF1-E386-DFCE-8913F0B8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19" y="1948937"/>
            <a:ext cx="5163271" cy="318179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4FDA985-C465-D2EA-BB38-938E93108AEA}"/>
              </a:ext>
            </a:extLst>
          </p:cNvPr>
          <p:cNvGrpSpPr/>
          <p:nvPr/>
        </p:nvGrpSpPr>
        <p:grpSpPr>
          <a:xfrm>
            <a:off x="5366124" y="2207189"/>
            <a:ext cx="1397520" cy="887040"/>
            <a:chOff x="5366124" y="2207189"/>
            <a:chExt cx="1397520" cy="88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49DA0C5-5C5B-4DEB-BE56-DFBFFB54B296}"/>
                    </a:ext>
                  </a:extLst>
                </p14:cNvPr>
                <p14:cNvContentPartPr/>
                <p14:nvPr/>
              </p14:nvContentPartPr>
              <p14:xfrm>
                <a:off x="5366124" y="2481869"/>
                <a:ext cx="1296000" cy="612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49DA0C5-5C5B-4DEB-BE56-DFBFFB54B2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57124" y="2472869"/>
                  <a:ext cx="131364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4D766B0-5476-9137-E4E1-2D49131FFD0F}"/>
                    </a:ext>
                  </a:extLst>
                </p14:cNvPr>
                <p14:cNvContentPartPr/>
                <p14:nvPr/>
              </p14:nvContentPartPr>
              <p14:xfrm>
                <a:off x="6252804" y="2207189"/>
                <a:ext cx="510840" cy="855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4D766B0-5476-9137-E4E1-2D49131FFD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43804" y="2198189"/>
                  <a:ext cx="528480" cy="87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23DC112-BE40-0DD1-F4C3-B14CABB4EDA2}"/>
              </a:ext>
            </a:extLst>
          </p:cNvPr>
          <p:cNvSpPr txBox="1"/>
          <p:nvPr/>
        </p:nvSpPr>
        <p:spPr>
          <a:xfrm>
            <a:off x="429419" y="387927"/>
            <a:ext cx="6117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아웃라이너에서</a:t>
            </a:r>
            <a:r>
              <a:rPr lang="ko-KR" altLang="en-US" dirty="0"/>
              <a:t> 선택을 하게 되면</a:t>
            </a:r>
            <a:endParaRPr lang="en-US" altLang="ko-KR" dirty="0"/>
          </a:p>
          <a:p>
            <a:r>
              <a:rPr lang="ko-KR" altLang="en-US" dirty="0"/>
              <a:t>디테일 창에 그 요소의 세부요소가 표시되는 창이 있는데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이창을</a:t>
            </a:r>
            <a:r>
              <a:rPr lang="ko-KR" altLang="en-US" dirty="0"/>
              <a:t> 디테일 창이라고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88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366236-A448-E66E-7DC2-4F61F6A3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41" y="1664807"/>
            <a:ext cx="4887007" cy="27340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179A01-E623-1BED-49A4-6AF59EFF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99" y="1779247"/>
            <a:ext cx="457263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05600C-1067-B6AA-5CC0-8D6B14A8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85" y="2104840"/>
            <a:ext cx="3562847" cy="1324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05A02-6FDB-B397-2A06-489AF6D7A290}"/>
              </a:ext>
            </a:extLst>
          </p:cNvPr>
          <p:cNvSpPr txBox="1"/>
          <p:nvPr/>
        </p:nvSpPr>
        <p:spPr>
          <a:xfrm>
            <a:off x="429419" y="387927"/>
            <a:ext cx="1046632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세부요소들에게 공통적인 사항은 </a:t>
            </a:r>
            <a:r>
              <a:rPr lang="ko-KR" altLang="en-US" dirty="0" err="1"/>
              <a:t>트랜스폼밖에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세부요소들의 내용과 역할이 </a:t>
            </a:r>
            <a:r>
              <a:rPr lang="ko-KR" altLang="en-US" dirty="0" err="1"/>
              <a:t>다를것이기</a:t>
            </a:r>
            <a:r>
              <a:rPr lang="ko-KR" altLang="en-US" dirty="0"/>
              <a:t> 때문에 디테일 창의 내용은 모두 </a:t>
            </a:r>
            <a:r>
              <a:rPr lang="ko-KR" altLang="en-US" dirty="0" err="1"/>
              <a:t>달라질수</a:t>
            </a:r>
            <a:r>
              <a:rPr lang="ko-KR" altLang="en-US" dirty="0"/>
              <a:t> 밖에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세부내용은 무엇에 의해서 달라지느냐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세요소들이라고</a:t>
            </a:r>
            <a:r>
              <a:rPr lang="ko-KR" altLang="en-US" dirty="0"/>
              <a:t> 불리는 </a:t>
            </a:r>
            <a:r>
              <a:rPr lang="ko-KR" altLang="en-US" dirty="0" err="1"/>
              <a:t>아웃라이너의</a:t>
            </a:r>
            <a:r>
              <a:rPr lang="ko-KR" altLang="en-US" dirty="0"/>
              <a:t> 보이는 요소들은 어떤 개념을 가졌는지 이해해야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34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9BC06BC-304F-3836-3613-66FCFABEDAE2}"/>
              </a:ext>
            </a:extLst>
          </p:cNvPr>
          <p:cNvSpPr/>
          <p:nvPr/>
        </p:nvSpPr>
        <p:spPr>
          <a:xfrm>
            <a:off x="1403927" y="304800"/>
            <a:ext cx="9494982" cy="6022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6E85D1-AA60-F150-C3D2-6B933191C538}"/>
              </a:ext>
            </a:extLst>
          </p:cNvPr>
          <p:cNvSpPr/>
          <p:nvPr/>
        </p:nvSpPr>
        <p:spPr>
          <a:xfrm>
            <a:off x="2029096" y="14456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604099-A826-A140-ADB8-26A56D1F9310}"/>
              </a:ext>
            </a:extLst>
          </p:cNvPr>
          <p:cNvSpPr/>
          <p:nvPr/>
        </p:nvSpPr>
        <p:spPr>
          <a:xfrm>
            <a:off x="2181496" y="15980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B58CE-EE10-03EF-6225-1459F0D72223}"/>
              </a:ext>
            </a:extLst>
          </p:cNvPr>
          <p:cNvSpPr/>
          <p:nvPr/>
        </p:nvSpPr>
        <p:spPr>
          <a:xfrm>
            <a:off x="2333896" y="17504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82943-13D0-E639-05CA-0F68F44F245A}"/>
              </a:ext>
            </a:extLst>
          </p:cNvPr>
          <p:cNvSpPr/>
          <p:nvPr/>
        </p:nvSpPr>
        <p:spPr>
          <a:xfrm>
            <a:off x="2486296" y="19028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B38091-0553-1746-E2A8-0688DCF896C9}"/>
              </a:ext>
            </a:extLst>
          </p:cNvPr>
          <p:cNvSpPr/>
          <p:nvPr/>
        </p:nvSpPr>
        <p:spPr>
          <a:xfrm>
            <a:off x="2638696" y="20552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C82630-9D12-0C81-A3B8-6C1312D3669F}"/>
              </a:ext>
            </a:extLst>
          </p:cNvPr>
          <p:cNvSpPr/>
          <p:nvPr/>
        </p:nvSpPr>
        <p:spPr>
          <a:xfrm>
            <a:off x="2791096" y="22076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A72E56-72C8-C623-A100-C2124D3359C3}"/>
              </a:ext>
            </a:extLst>
          </p:cNvPr>
          <p:cNvSpPr/>
          <p:nvPr/>
        </p:nvSpPr>
        <p:spPr>
          <a:xfrm>
            <a:off x="2943496" y="23600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68EABB-4F54-5EB5-EE91-4F4151944E34}"/>
              </a:ext>
            </a:extLst>
          </p:cNvPr>
          <p:cNvSpPr/>
          <p:nvPr/>
        </p:nvSpPr>
        <p:spPr>
          <a:xfrm>
            <a:off x="3095896" y="25124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6F3660-A702-8372-6396-5E3EA844C6B1}"/>
              </a:ext>
            </a:extLst>
          </p:cNvPr>
          <p:cNvSpPr/>
          <p:nvPr/>
        </p:nvSpPr>
        <p:spPr>
          <a:xfrm>
            <a:off x="3248296" y="26648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62DBC3-FB89-D0A9-E789-DC1EF7A8163A}"/>
              </a:ext>
            </a:extLst>
          </p:cNvPr>
          <p:cNvSpPr/>
          <p:nvPr/>
        </p:nvSpPr>
        <p:spPr>
          <a:xfrm>
            <a:off x="3400696" y="28172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AAED6B-7489-A064-70E6-265FB256FA1E}"/>
              </a:ext>
            </a:extLst>
          </p:cNvPr>
          <p:cNvSpPr/>
          <p:nvPr/>
        </p:nvSpPr>
        <p:spPr>
          <a:xfrm>
            <a:off x="8338458" y="17504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Cube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089A1-5F44-BE9C-80F4-7403ED9F7DCB}"/>
              </a:ext>
            </a:extLst>
          </p:cNvPr>
          <p:cNvSpPr/>
          <p:nvPr/>
        </p:nvSpPr>
        <p:spPr>
          <a:xfrm>
            <a:off x="3705496" y="31220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3FE12F-1D6A-C57C-8587-2FFADBDBEF79}"/>
              </a:ext>
            </a:extLst>
          </p:cNvPr>
          <p:cNvSpPr/>
          <p:nvPr/>
        </p:nvSpPr>
        <p:spPr>
          <a:xfrm>
            <a:off x="3857896" y="32744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05F14E-7AB8-6409-CCBB-DC65569E00FF}"/>
              </a:ext>
            </a:extLst>
          </p:cNvPr>
          <p:cNvSpPr/>
          <p:nvPr/>
        </p:nvSpPr>
        <p:spPr>
          <a:xfrm>
            <a:off x="4010296" y="34268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491B3F-66EE-C6D8-7001-DB72A1D1E06D}"/>
              </a:ext>
            </a:extLst>
          </p:cNvPr>
          <p:cNvSpPr/>
          <p:nvPr/>
        </p:nvSpPr>
        <p:spPr>
          <a:xfrm>
            <a:off x="4162696" y="35792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6577BE-74C6-8B94-2917-07CBDDF8FE93}"/>
              </a:ext>
            </a:extLst>
          </p:cNvPr>
          <p:cNvSpPr/>
          <p:nvPr/>
        </p:nvSpPr>
        <p:spPr>
          <a:xfrm>
            <a:off x="3489035" y="4188824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4190A-E8BE-1DF1-D122-76E8F4D23382}"/>
              </a:ext>
            </a:extLst>
          </p:cNvPr>
          <p:cNvSpPr/>
          <p:nvPr/>
        </p:nvSpPr>
        <p:spPr>
          <a:xfrm>
            <a:off x="5677987" y="2338252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D1CB6-CBA2-3D9A-F730-5C7621936D00}"/>
              </a:ext>
            </a:extLst>
          </p:cNvPr>
          <p:cNvSpPr/>
          <p:nvPr/>
        </p:nvSpPr>
        <p:spPr>
          <a:xfrm>
            <a:off x="8284356" y="3731623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F12F7A-85E1-6433-277F-B7A4C1E0DDEF}"/>
              </a:ext>
            </a:extLst>
          </p:cNvPr>
          <p:cNvSpPr/>
          <p:nvPr/>
        </p:nvSpPr>
        <p:spPr>
          <a:xfrm>
            <a:off x="8018744" y="141514"/>
            <a:ext cx="2429691" cy="123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8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692</Words>
  <Application>Microsoft Office PowerPoint</Application>
  <PresentationFormat>와이드스크린</PresentationFormat>
  <Paragraphs>176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3</cp:revision>
  <dcterms:created xsi:type="dcterms:W3CDTF">2023-06-15T00:42:00Z</dcterms:created>
  <dcterms:modified xsi:type="dcterms:W3CDTF">2023-06-15T06:55:40Z</dcterms:modified>
</cp:coreProperties>
</file>