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44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05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79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98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07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4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33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97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82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8BF63-051C-45C0-9E6C-4570565F0BB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90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52476" y="949566"/>
            <a:ext cx="1282405" cy="606459"/>
            <a:chOff x="4105246" y="4214646"/>
            <a:chExt cx="1282405" cy="606459"/>
          </a:xfrm>
        </p:grpSpPr>
        <p:cxnSp>
          <p:nvCxnSpPr>
            <p:cNvPr id="24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" name="Rectangle 32"/>
          <p:cNvSpPr>
            <a:spLocks noChangeArrowheads="1"/>
          </p:cNvSpPr>
          <p:nvPr/>
        </p:nvSpPr>
        <p:spPr bwMode="auto">
          <a:xfrm>
            <a:off x="926424" y="689655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951078" y="1209477"/>
            <a:ext cx="1085375" cy="813424"/>
            <a:chOff x="3203848" y="4474557"/>
            <a:chExt cx="1085375" cy="813424"/>
          </a:xfrm>
        </p:grpSpPr>
        <p:cxnSp>
          <p:nvCxnSpPr>
            <p:cNvPr id="22" name="AutoShape 13"/>
            <p:cNvCxnSpPr>
              <a:cxnSpLocks noChangeShapeType="1"/>
            </p:cNvCxnSpPr>
            <p:nvPr/>
          </p:nvCxnSpPr>
          <p:spPr bwMode="auto">
            <a:xfrm rot="10800000">
              <a:off x="3642735" y="4474557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3203848" y="4747942"/>
              <a:ext cx="847938" cy="389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(Cancela a proposta </a:t>
              </a:r>
            </a:p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 pedido)</a:t>
              </a:r>
              <a:endParaRPr lang="pt-BR" sz="1200" dirty="0">
                <a:cs typeface="Arial" charset="0"/>
              </a:endParaRPr>
            </a:p>
          </p:txBody>
        </p:sp>
      </p:grpSp>
      <p:sp>
        <p:nvSpPr>
          <p:cNvPr id="5" name="Elipse 4"/>
          <p:cNvSpPr/>
          <p:nvPr/>
        </p:nvSpPr>
        <p:spPr>
          <a:xfrm>
            <a:off x="2770017" y="1911950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86405" y="2802122"/>
            <a:ext cx="1434816" cy="412007"/>
            <a:chOff x="3960" y="4910"/>
            <a:chExt cx="1396" cy="428"/>
          </a:xfrm>
        </p:grpSpPr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Cliente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7" name="AutoShape 24"/>
          <p:cNvCxnSpPr>
            <a:cxnSpLocks noChangeShapeType="1"/>
            <a:stCxn id="19" idx="0"/>
            <a:endCxn id="12" idx="3"/>
          </p:cNvCxnSpPr>
          <p:nvPr/>
        </p:nvCxnSpPr>
        <p:spPr bwMode="auto">
          <a:xfrm rot="5400000" flipH="1" flipV="1">
            <a:off x="1296733" y="1954152"/>
            <a:ext cx="488416" cy="128453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4071505" y="2802122"/>
            <a:ext cx="1434816" cy="412007"/>
            <a:chOff x="3960" y="4910"/>
            <a:chExt cx="1396" cy="428"/>
          </a:xfrm>
        </p:grpSpPr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9" name="AutoShape 7"/>
          <p:cNvCxnSpPr>
            <a:cxnSpLocks noChangeShapeType="1"/>
            <a:stCxn id="12" idx="6"/>
            <a:endCxn id="16" idx="0"/>
          </p:cNvCxnSpPr>
          <p:nvPr/>
        </p:nvCxnSpPr>
        <p:spPr bwMode="auto">
          <a:xfrm>
            <a:off x="3038563" y="2022420"/>
            <a:ext cx="1745211" cy="81820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2106062" y="2802122"/>
            <a:ext cx="1434817" cy="412007"/>
            <a:chOff x="3960" y="4910"/>
            <a:chExt cx="1396" cy="428"/>
          </a:xfrm>
        </p:grpSpPr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4104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Produto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11" name="AutoShape 14"/>
          <p:cNvCxnSpPr>
            <a:cxnSpLocks noChangeShapeType="1"/>
            <a:stCxn id="12" idx="4"/>
            <a:endCxn id="13" idx="0"/>
          </p:cNvCxnSpPr>
          <p:nvPr/>
        </p:nvCxnSpPr>
        <p:spPr bwMode="auto">
          <a:xfrm rot="16200000" flipH="1">
            <a:off x="2497387" y="2528936"/>
            <a:ext cx="351812" cy="27157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12" name="Oval 31"/>
          <p:cNvSpPr>
            <a:spLocks noChangeArrowheads="1"/>
          </p:cNvSpPr>
          <p:nvPr/>
        </p:nvSpPr>
        <p:spPr bwMode="auto">
          <a:xfrm>
            <a:off x="2036453" y="1556024"/>
            <a:ext cx="1002110" cy="932791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dirty="0"/>
              <a:t>Anota </a:t>
            </a:r>
            <a:r>
              <a:rPr lang="pt-BR" sz="1200" noProof="1"/>
              <a:t>Pedido</a:t>
            </a:r>
            <a:endParaRPr lang="pt-BR" sz="12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666071" y="583807"/>
            <a:ext cx="1282405" cy="606459"/>
            <a:chOff x="4105246" y="4214646"/>
            <a:chExt cx="1282405" cy="606459"/>
          </a:xfrm>
        </p:grpSpPr>
        <p:cxnSp>
          <p:nvCxnSpPr>
            <p:cNvPr id="24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Fornece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" name="Rectangle 32"/>
          <p:cNvSpPr>
            <a:spLocks noChangeArrowheads="1"/>
          </p:cNvSpPr>
          <p:nvPr/>
        </p:nvSpPr>
        <p:spPr bwMode="auto">
          <a:xfrm>
            <a:off x="740019" y="323896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Vendedor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64673" y="843718"/>
            <a:ext cx="1085375" cy="813424"/>
            <a:chOff x="3203848" y="4474557"/>
            <a:chExt cx="1085375" cy="813424"/>
          </a:xfrm>
        </p:grpSpPr>
        <p:cxnSp>
          <p:nvCxnSpPr>
            <p:cNvPr id="22" name="AutoShape 13"/>
            <p:cNvCxnSpPr>
              <a:cxnSpLocks noChangeShapeType="1"/>
            </p:cNvCxnSpPr>
            <p:nvPr/>
          </p:nvCxnSpPr>
          <p:spPr bwMode="auto">
            <a:xfrm rot="10800000">
              <a:off x="3642735" y="4474557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3203848" y="4747942"/>
              <a:ext cx="847938" cy="389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(recusa  </a:t>
              </a:r>
            </a:p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 pedido)</a:t>
              </a:r>
              <a:endParaRPr lang="pt-BR" sz="1200" dirty="0">
                <a:cs typeface="Arial" charset="0"/>
              </a:endParaRPr>
            </a:p>
          </p:txBody>
        </p:sp>
      </p:grpSp>
      <p:sp>
        <p:nvSpPr>
          <p:cNvPr id="5" name="Elipse 4"/>
          <p:cNvSpPr/>
          <p:nvPr/>
        </p:nvSpPr>
        <p:spPr>
          <a:xfrm>
            <a:off x="2583612" y="1546191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0" y="2436363"/>
            <a:ext cx="1434816" cy="412007"/>
            <a:chOff x="3960" y="4910"/>
            <a:chExt cx="1396" cy="428"/>
          </a:xfrm>
        </p:grpSpPr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Cliente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7" name="AutoShape 24"/>
          <p:cNvCxnSpPr>
            <a:cxnSpLocks noChangeShapeType="1"/>
            <a:stCxn id="19" idx="0"/>
            <a:endCxn id="12" idx="3"/>
          </p:cNvCxnSpPr>
          <p:nvPr/>
        </p:nvCxnSpPr>
        <p:spPr bwMode="auto">
          <a:xfrm rot="5400000" flipH="1" flipV="1">
            <a:off x="1141485" y="1557236"/>
            <a:ext cx="488416" cy="134684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885100" y="2436363"/>
            <a:ext cx="1434816" cy="412007"/>
            <a:chOff x="3960" y="4910"/>
            <a:chExt cx="1396" cy="428"/>
          </a:xfrm>
        </p:grpSpPr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9" name="AutoShape 7"/>
          <p:cNvCxnSpPr>
            <a:cxnSpLocks noChangeShapeType="1"/>
            <a:stCxn id="12" idx="6"/>
            <a:endCxn id="16" idx="0"/>
          </p:cNvCxnSpPr>
          <p:nvPr/>
        </p:nvCxnSpPr>
        <p:spPr bwMode="auto">
          <a:xfrm>
            <a:off x="3277668" y="1656661"/>
            <a:ext cx="1319701" cy="81820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1919657" y="2436363"/>
            <a:ext cx="1434817" cy="412007"/>
            <a:chOff x="3960" y="4910"/>
            <a:chExt cx="1396" cy="428"/>
          </a:xfrm>
        </p:grpSpPr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4104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Livro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11" name="AutoShape 14"/>
          <p:cNvCxnSpPr>
            <a:cxnSpLocks noChangeShapeType="1"/>
            <a:stCxn id="12" idx="4"/>
            <a:endCxn id="13" idx="0"/>
          </p:cNvCxnSpPr>
          <p:nvPr/>
        </p:nvCxnSpPr>
        <p:spPr bwMode="auto">
          <a:xfrm rot="16200000" flipH="1">
            <a:off x="2417361" y="2269553"/>
            <a:ext cx="351812" cy="5881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12" name="Oval 31"/>
          <p:cNvSpPr>
            <a:spLocks noChangeArrowheads="1"/>
          </p:cNvSpPr>
          <p:nvPr/>
        </p:nvSpPr>
        <p:spPr bwMode="auto">
          <a:xfrm>
            <a:off x="1850047" y="1190265"/>
            <a:ext cx="1427621" cy="932791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dirty="0"/>
              <a:t>Fornece </a:t>
            </a:r>
            <a:r>
              <a:rPr lang="pt-BR" sz="1200" noProof="1"/>
              <a:t>Valor</a:t>
            </a:r>
            <a:endParaRPr lang="pt-BR" sz="12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4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588124" y="666460"/>
            <a:ext cx="1282405" cy="606459"/>
            <a:chOff x="4105246" y="4214646"/>
            <a:chExt cx="1282405" cy="606459"/>
          </a:xfrm>
        </p:grpSpPr>
        <p:cxnSp>
          <p:nvCxnSpPr>
            <p:cNvPr id="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Fornece produto</a:t>
              </a:r>
            </a:p>
          </p:txBody>
        </p:sp>
      </p:grp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606701" y="348044"/>
            <a:ext cx="1059370" cy="595261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Fornecedor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764673" y="899988"/>
            <a:ext cx="1085375" cy="813424"/>
            <a:chOff x="3203848" y="4474557"/>
            <a:chExt cx="1085375" cy="813424"/>
          </a:xfrm>
        </p:grpSpPr>
        <p:cxnSp>
          <p:nvCxnSpPr>
            <p:cNvPr id="9" name="AutoShape 13"/>
            <p:cNvCxnSpPr>
              <a:cxnSpLocks noChangeShapeType="1"/>
            </p:cNvCxnSpPr>
            <p:nvPr/>
          </p:nvCxnSpPr>
          <p:spPr bwMode="auto">
            <a:xfrm rot="10800000">
              <a:off x="3642735" y="4474557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203848" y="4747942"/>
              <a:ext cx="847938" cy="389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( Entrega </a:t>
              </a:r>
            </a:p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Efetuada)</a:t>
              </a:r>
              <a:endParaRPr lang="pt-BR" sz="1200" dirty="0">
                <a:cs typeface="Arial" charset="0"/>
              </a:endParaRPr>
            </a:p>
          </p:txBody>
        </p:sp>
      </p:grpSp>
      <p:sp>
        <p:nvSpPr>
          <p:cNvPr id="11" name="Elipse 10"/>
          <p:cNvSpPr/>
          <p:nvPr/>
        </p:nvSpPr>
        <p:spPr>
          <a:xfrm>
            <a:off x="2583612" y="1602461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0" y="2492633"/>
            <a:ext cx="1434816" cy="412007"/>
            <a:chOff x="3960" y="4910"/>
            <a:chExt cx="1396" cy="428"/>
          </a:xfrm>
        </p:grpSpPr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Distribuidora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16" name="AutoShape 24"/>
          <p:cNvCxnSpPr>
            <a:cxnSpLocks noChangeShapeType="1"/>
            <a:stCxn id="13" idx="0"/>
            <a:endCxn id="27" idx="3"/>
          </p:cNvCxnSpPr>
          <p:nvPr/>
        </p:nvCxnSpPr>
        <p:spPr bwMode="auto">
          <a:xfrm rot="5400000" flipH="1" flipV="1">
            <a:off x="1202813" y="1774812"/>
            <a:ext cx="265782" cy="124687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3885100" y="2492633"/>
            <a:ext cx="1434816" cy="412007"/>
            <a:chOff x="3960" y="4910"/>
            <a:chExt cx="1396" cy="428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21" name="AutoShape 7"/>
          <p:cNvCxnSpPr>
            <a:cxnSpLocks noChangeShapeType="1"/>
            <a:stCxn id="27" idx="6"/>
            <a:endCxn id="18" idx="0"/>
          </p:cNvCxnSpPr>
          <p:nvPr/>
        </p:nvCxnSpPr>
        <p:spPr bwMode="auto">
          <a:xfrm>
            <a:off x="3177691" y="1813042"/>
            <a:ext cx="1419678" cy="718096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1919657" y="2492635"/>
            <a:ext cx="1434817" cy="735452"/>
            <a:chOff x="3960" y="4910"/>
            <a:chExt cx="1396" cy="764"/>
          </a:xfrm>
        </p:grpSpPr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126" y="5314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Produto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26" name="AutoShape 14"/>
          <p:cNvCxnSpPr>
            <a:cxnSpLocks noChangeShapeType="1"/>
            <a:stCxn id="27" idx="4"/>
            <a:endCxn id="23" idx="0"/>
          </p:cNvCxnSpPr>
          <p:nvPr/>
        </p:nvCxnSpPr>
        <p:spPr bwMode="auto">
          <a:xfrm rot="16200000" flipH="1">
            <a:off x="2340170" y="2576421"/>
            <a:ext cx="428828" cy="18140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27" name="Oval 31"/>
          <p:cNvSpPr>
            <a:spLocks noChangeArrowheads="1"/>
          </p:cNvSpPr>
          <p:nvPr/>
        </p:nvSpPr>
        <p:spPr bwMode="auto">
          <a:xfrm>
            <a:off x="1750070" y="1173373"/>
            <a:ext cx="1427621" cy="127933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latin typeface="Calibri" pitchFamily="34" charset="0"/>
                <a:ea typeface="Calibri"/>
                <a:cs typeface="Calibri" pitchFamily="34" charset="0"/>
              </a:rPr>
              <a:t>Verifica Produto </a:t>
            </a:r>
          </a:p>
        </p:txBody>
      </p:sp>
      <p:grpSp>
        <p:nvGrpSpPr>
          <p:cNvPr id="28" name="Group 8"/>
          <p:cNvGrpSpPr>
            <a:grpSpLocks/>
          </p:cNvGrpSpPr>
          <p:nvPr/>
        </p:nvGrpSpPr>
        <p:grpSpPr bwMode="auto">
          <a:xfrm>
            <a:off x="4037501" y="1493723"/>
            <a:ext cx="1837716" cy="1563316"/>
            <a:chOff x="3960" y="3714"/>
            <a:chExt cx="1788" cy="1624"/>
          </a:xfrm>
        </p:grpSpPr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4668" y="3714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Estoque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32" name="AutoShape 7"/>
          <p:cNvCxnSpPr>
            <a:cxnSpLocks noChangeShapeType="1"/>
          </p:cNvCxnSpPr>
          <p:nvPr/>
        </p:nvCxnSpPr>
        <p:spPr bwMode="auto">
          <a:xfrm>
            <a:off x="2971825" y="1443463"/>
            <a:ext cx="1793362" cy="2699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1867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588124" y="694596"/>
            <a:ext cx="1282405" cy="606459"/>
            <a:chOff x="4105246" y="4214646"/>
            <a:chExt cx="1282405" cy="606459"/>
          </a:xfrm>
        </p:grpSpPr>
        <p:cxnSp>
          <p:nvCxnSpPr>
            <p:cNvPr id="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Entrega</a:t>
              </a:r>
            </a:p>
          </p:txBody>
        </p:sp>
      </p:grp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606700" y="376180"/>
            <a:ext cx="1092131" cy="595261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Funcionário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764673" y="928124"/>
            <a:ext cx="1085375" cy="813424"/>
            <a:chOff x="3203848" y="4474557"/>
            <a:chExt cx="1085375" cy="813424"/>
          </a:xfrm>
        </p:grpSpPr>
        <p:cxnSp>
          <p:nvCxnSpPr>
            <p:cNvPr id="9" name="AutoShape 13"/>
            <p:cNvCxnSpPr>
              <a:cxnSpLocks noChangeShapeType="1"/>
            </p:cNvCxnSpPr>
            <p:nvPr/>
          </p:nvCxnSpPr>
          <p:spPr bwMode="auto">
            <a:xfrm rot="10800000">
              <a:off x="3642735" y="4474557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203848" y="4747942"/>
              <a:ext cx="847938" cy="389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( Entrega </a:t>
              </a:r>
            </a:p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Efetuada)</a:t>
              </a:r>
              <a:endParaRPr lang="pt-BR" sz="1200" dirty="0">
                <a:cs typeface="Arial" charset="0"/>
              </a:endParaRPr>
            </a:p>
          </p:txBody>
        </p:sp>
      </p:grpSp>
      <p:sp>
        <p:nvSpPr>
          <p:cNvPr id="11" name="Elipse 10"/>
          <p:cNvSpPr/>
          <p:nvPr/>
        </p:nvSpPr>
        <p:spPr>
          <a:xfrm>
            <a:off x="2583612" y="1630597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0" y="2520769"/>
            <a:ext cx="1434816" cy="412007"/>
            <a:chOff x="3960" y="4910"/>
            <a:chExt cx="1396" cy="428"/>
          </a:xfrm>
        </p:grpSpPr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Funcionário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16" name="AutoShape 24"/>
          <p:cNvCxnSpPr>
            <a:cxnSpLocks noChangeShapeType="1"/>
            <a:stCxn id="13" idx="0"/>
            <a:endCxn id="27" idx="3"/>
          </p:cNvCxnSpPr>
          <p:nvPr/>
        </p:nvCxnSpPr>
        <p:spPr bwMode="auto">
          <a:xfrm rot="5400000" flipH="1" flipV="1">
            <a:off x="1202813" y="1802948"/>
            <a:ext cx="265782" cy="124687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3885100" y="2520769"/>
            <a:ext cx="1434816" cy="412007"/>
            <a:chOff x="3960" y="4910"/>
            <a:chExt cx="1396" cy="428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21" name="AutoShape 7"/>
          <p:cNvCxnSpPr>
            <a:cxnSpLocks noChangeShapeType="1"/>
            <a:stCxn id="27" idx="6"/>
            <a:endCxn id="18" idx="0"/>
          </p:cNvCxnSpPr>
          <p:nvPr/>
        </p:nvCxnSpPr>
        <p:spPr bwMode="auto">
          <a:xfrm>
            <a:off x="3177691" y="1841178"/>
            <a:ext cx="1419678" cy="718096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1919657" y="2520771"/>
            <a:ext cx="1434817" cy="735452"/>
            <a:chOff x="3960" y="4910"/>
            <a:chExt cx="1396" cy="764"/>
          </a:xfrm>
        </p:grpSpPr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126" y="5314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Estoque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26" name="AutoShape 14"/>
          <p:cNvCxnSpPr>
            <a:cxnSpLocks noChangeShapeType="1"/>
            <a:stCxn id="27" idx="4"/>
            <a:endCxn id="23" idx="0"/>
          </p:cNvCxnSpPr>
          <p:nvPr/>
        </p:nvCxnSpPr>
        <p:spPr bwMode="auto">
          <a:xfrm rot="16200000" flipH="1">
            <a:off x="2340170" y="2604557"/>
            <a:ext cx="428828" cy="18140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27" name="Oval 31"/>
          <p:cNvSpPr>
            <a:spLocks noChangeArrowheads="1"/>
          </p:cNvSpPr>
          <p:nvPr/>
        </p:nvSpPr>
        <p:spPr bwMode="auto">
          <a:xfrm>
            <a:off x="1750070" y="1201509"/>
            <a:ext cx="1427621" cy="127933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latin typeface="Calibri" pitchFamily="34" charset="0"/>
                <a:ea typeface="Calibri"/>
                <a:cs typeface="Calibri" pitchFamily="34" charset="0"/>
              </a:rPr>
              <a:t>Realiza</a:t>
            </a:r>
          </a:p>
          <a:p>
            <a:pPr algn="ctr"/>
            <a:r>
              <a:rPr lang="pt-BR" sz="1200" b="1" dirty="0">
                <a:latin typeface="Calibri" pitchFamily="34" charset="0"/>
                <a:ea typeface="Calibri"/>
                <a:cs typeface="Calibri" pitchFamily="34" charset="0"/>
              </a:rPr>
              <a:t>Entrega</a:t>
            </a:r>
          </a:p>
        </p:txBody>
      </p:sp>
      <p:grpSp>
        <p:nvGrpSpPr>
          <p:cNvPr id="52" name="Group 15"/>
          <p:cNvGrpSpPr>
            <a:grpSpLocks/>
          </p:cNvGrpSpPr>
          <p:nvPr/>
        </p:nvGrpSpPr>
        <p:grpSpPr bwMode="auto">
          <a:xfrm>
            <a:off x="2072057" y="2229396"/>
            <a:ext cx="4568597" cy="855781"/>
            <a:chOff x="3960" y="4449"/>
            <a:chExt cx="4445" cy="889"/>
          </a:xfrm>
        </p:grpSpPr>
        <p:sp>
          <p:nvSpPr>
            <p:cNvPr id="53" name="Rectangle 18"/>
            <p:cNvSpPr>
              <a:spLocks noChangeArrowheads="1"/>
            </p:cNvSpPr>
            <p:nvPr/>
          </p:nvSpPr>
          <p:spPr bwMode="auto">
            <a:xfrm>
              <a:off x="7325" y="4449"/>
              <a:ext cx="1080" cy="34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Cliente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56" name="AutoShape 7"/>
          <p:cNvCxnSpPr>
            <a:cxnSpLocks noChangeShapeType="1"/>
            <a:stCxn id="27" idx="7"/>
            <a:endCxn id="53" idx="1"/>
          </p:cNvCxnSpPr>
          <p:nvPr/>
        </p:nvCxnSpPr>
        <p:spPr bwMode="auto">
          <a:xfrm rot="16200000" flipH="1">
            <a:off x="3745366" y="612119"/>
            <a:ext cx="1008512" cy="2562003"/>
          </a:xfrm>
          <a:prstGeom prst="curvedConnector4">
            <a:avLst>
              <a:gd name="adj1" fmla="val -22667"/>
              <a:gd name="adj2" fmla="val 54080"/>
            </a:avLst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2723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1588124" y="567986"/>
            <a:ext cx="1433621" cy="606459"/>
            <a:chOff x="4105246" y="4214646"/>
            <a:chExt cx="1433621" cy="606459"/>
          </a:xfrm>
        </p:grpSpPr>
        <p:cxnSp>
          <p:nvCxnSpPr>
            <p:cNvPr id="29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367170" y="4396788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ea typeface="Times New Roman" pitchFamily="18" charset="0"/>
                  <a:cs typeface="Arial" charset="0"/>
                </a:rPr>
                <a:t>Solicita Produto</a:t>
              </a:r>
            </a:p>
          </p:txBody>
        </p:sp>
      </p:grp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602793" y="283078"/>
            <a:ext cx="1171697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ea typeface="Times New Roman" pitchFamily="18" charset="0"/>
                <a:cs typeface="Arial" charset="0"/>
              </a:rPr>
              <a:t>Distribuidora</a:t>
            </a:r>
          </a:p>
        </p:txBody>
      </p:sp>
      <p:grpSp>
        <p:nvGrpSpPr>
          <p:cNvPr id="32" name="Grupo 31"/>
          <p:cNvGrpSpPr/>
          <p:nvPr/>
        </p:nvGrpSpPr>
        <p:grpSpPr>
          <a:xfrm>
            <a:off x="764673" y="801514"/>
            <a:ext cx="1085375" cy="813424"/>
            <a:chOff x="3203848" y="4474557"/>
            <a:chExt cx="1085375" cy="813424"/>
          </a:xfrm>
        </p:grpSpPr>
        <p:cxnSp>
          <p:nvCxnSpPr>
            <p:cNvPr id="33" name="AutoShape 13"/>
            <p:cNvCxnSpPr>
              <a:cxnSpLocks noChangeShapeType="1"/>
            </p:cNvCxnSpPr>
            <p:nvPr/>
          </p:nvCxnSpPr>
          <p:spPr bwMode="auto">
            <a:xfrm rot="10800000">
              <a:off x="3642735" y="4474557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3203848" y="4747942"/>
              <a:ext cx="847938" cy="389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(Compra Realizada )</a:t>
              </a:r>
              <a:endParaRPr lang="pt-BR" sz="1200" dirty="0">
                <a:cs typeface="Arial" charset="0"/>
              </a:endParaRPr>
            </a:p>
          </p:txBody>
        </p:sp>
      </p:grpSp>
      <p:sp>
        <p:nvSpPr>
          <p:cNvPr id="35" name="Elipse 34"/>
          <p:cNvSpPr/>
          <p:nvPr/>
        </p:nvSpPr>
        <p:spPr>
          <a:xfrm>
            <a:off x="2583612" y="1503987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grpSp>
        <p:nvGrpSpPr>
          <p:cNvPr id="36" name="Group 25"/>
          <p:cNvGrpSpPr>
            <a:grpSpLocks/>
          </p:cNvGrpSpPr>
          <p:nvPr/>
        </p:nvGrpSpPr>
        <p:grpSpPr bwMode="auto">
          <a:xfrm>
            <a:off x="0" y="2394159"/>
            <a:ext cx="1434816" cy="412007"/>
            <a:chOff x="3960" y="4910"/>
            <a:chExt cx="1396" cy="428"/>
          </a:xfrm>
        </p:grpSpPr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Fornecedor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40" name="AutoShape 24"/>
          <p:cNvCxnSpPr>
            <a:cxnSpLocks noChangeShapeType="1"/>
            <a:stCxn id="37" idx="0"/>
            <a:endCxn id="51" idx="3"/>
          </p:cNvCxnSpPr>
          <p:nvPr/>
        </p:nvCxnSpPr>
        <p:spPr bwMode="auto">
          <a:xfrm rot="5400000" flipH="1" flipV="1">
            <a:off x="1202813" y="1676338"/>
            <a:ext cx="265782" cy="124687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41" name="Group 8"/>
          <p:cNvGrpSpPr>
            <a:grpSpLocks/>
          </p:cNvGrpSpPr>
          <p:nvPr/>
        </p:nvGrpSpPr>
        <p:grpSpPr bwMode="auto">
          <a:xfrm>
            <a:off x="559122" y="2394160"/>
            <a:ext cx="4760793" cy="953007"/>
            <a:chOff x="724" y="4910"/>
            <a:chExt cx="4632" cy="990"/>
          </a:xfrm>
        </p:grpSpPr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724" y="554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45" name="AutoShape 7"/>
          <p:cNvCxnSpPr>
            <a:cxnSpLocks noChangeShapeType="1"/>
            <a:stCxn id="51" idx="6"/>
            <a:endCxn id="42" idx="0"/>
          </p:cNvCxnSpPr>
          <p:nvPr/>
        </p:nvCxnSpPr>
        <p:spPr bwMode="auto">
          <a:xfrm flipH="1">
            <a:off x="1114137" y="1714568"/>
            <a:ext cx="2063554" cy="1286051"/>
          </a:xfrm>
          <a:prstGeom prst="curvedConnector4">
            <a:avLst>
              <a:gd name="adj1" fmla="val -11078"/>
              <a:gd name="adj2" fmla="val 74870"/>
            </a:avLst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46" name="Group 15"/>
          <p:cNvGrpSpPr>
            <a:grpSpLocks/>
          </p:cNvGrpSpPr>
          <p:nvPr/>
        </p:nvGrpSpPr>
        <p:grpSpPr bwMode="auto">
          <a:xfrm>
            <a:off x="1919657" y="2394161"/>
            <a:ext cx="1434817" cy="735452"/>
            <a:chOff x="3960" y="4910"/>
            <a:chExt cx="1396" cy="764"/>
          </a:xfrm>
        </p:grpSpPr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4126" y="5314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Produto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50" name="AutoShape 14"/>
          <p:cNvCxnSpPr>
            <a:cxnSpLocks noChangeShapeType="1"/>
            <a:stCxn id="51" idx="4"/>
            <a:endCxn id="47" idx="0"/>
          </p:cNvCxnSpPr>
          <p:nvPr/>
        </p:nvCxnSpPr>
        <p:spPr bwMode="auto">
          <a:xfrm rot="16200000" flipH="1">
            <a:off x="2340170" y="2477947"/>
            <a:ext cx="428828" cy="18140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51" name="Oval 31"/>
          <p:cNvSpPr>
            <a:spLocks noChangeArrowheads="1"/>
          </p:cNvSpPr>
          <p:nvPr/>
        </p:nvSpPr>
        <p:spPr bwMode="auto">
          <a:xfrm>
            <a:off x="1750070" y="1074899"/>
            <a:ext cx="1427621" cy="127933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dirty="0"/>
              <a:t>Realiza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dirty="0"/>
              <a:t>Compras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dirty="0"/>
              <a:t>de produtos.</a:t>
            </a:r>
            <a:endParaRPr lang="pt-BR" sz="1200" noProof="1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525843E9-8004-4FEC-B2E3-21C430DFD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615" y="0"/>
            <a:ext cx="8787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10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Augusto Nascimento da Rocha</dc:creator>
  <cp:lastModifiedBy>Italo Augusto Nascimento da Rocha</cp:lastModifiedBy>
  <cp:revision>1</cp:revision>
  <dcterms:created xsi:type="dcterms:W3CDTF">2019-05-27T23:29:50Z</dcterms:created>
  <dcterms:modified xsi:type="dcterms:W3CDTF">2019-05-27T23:30:03Z</dcterms:modified>
</cp:coreProperties>
</file>