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EA8"/>
    <a:srgbClr val="58C3C4"/>
    <a:srgbClr val="057FAF"/>
    <a:srgbClr val="055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/>
    <p:restoredTop sz="94648"/>
  </p:normalViewPr>
  <p:slideViewPr>
    <p:cSldViewPr snapToGrid="0" snapToObjects="1">
      <p:cViewPr varScale="1">
        <p:scale>
          <a:sx n="131" d="100"/>
          <a:sy n="131" d="100"/>
        </p:scale>
        <p:origin x="4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2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5E57-3F31-0F48-9E8F-92C572FC17D8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DB12-B51B-B14F-BE6F-B5F60D62B1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F6E3C436-A62D-5D4D-877D-9FAA264D5667}"/>
              </a:ext>
            </a:extLst>
          </p:cNvPr>
          <p:cNvSpPr/>
          <p:nvPr/>
        </p:nvSpPr>
        <p:spPr>
          <a:xfrm>
            <a:off x="5082211" y="1515725"/>
            <a:ext cx="3939125" cy="347191"/>
          </a:xfrm>
          <a:prstGeom prst="roundRect">
            <a:avLst/>
          </a:prstGeom>
          <a:solidFill>
            <a:srgbClr val="227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5025225" y="217333"/>
            <a:ext cx="647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227EA8"/>
                </a:solidFill>
                <a:latin typeface="Raleway" panose="020B0503030101060003" pitchFamily="34" charset="77"/>
                <a:ea typeface="Montserrat Ultra Light" charset="0"/>
                <a:cs typeface="Montserrat Ultra Light" charset="0"/>
              </a:rPr>
              <a:t>This is the main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2213" y="979996"/>
            <a:ext cx="6472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227EA8"/>
                </a:solidFill>
                <a:latin typeface="Raleway" panose="020B0503030101060003" pitchFamily="34" charset="77"/>
                <a:ea typeface="Montserrat" charset="0"/>
                <a:cs typeface="Montserrat" charset="0"/>
              </a:rPr>
              <a:t>This is the secondary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661" y="1543988"/>
            <a:ext cx="263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" panose="020B0503030101060003" pitchFamily="34" charset="77"/>
                <a:ea typeface="Montserrat Light" charset="0"/>
                <a:cs typeface="Montserrat Light" charset="0"/>
              </a:rPr>
              <a:t>Author name here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881"/>
            <a:ext cx="12192000" cy="4711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3" y="-12522"/>
            <a:ext cx="4014915" cy="21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</Words>
  <Application>Microsoft Macintosh PowerPoint</Application>
  <PresentationFormat>Breedbeeld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Light</vt:lpstr>
      <vt:lpstr>Montserrat Ultra Light</vt:lpstr>
      <vt:lpstr>Raleway</vt:lpstr>
      <vt:lpstr>Office Theme</vt:lpstr>
      <vt:lpstr>PowerPoint-presentatie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Geoffrey</cp:lastModifiedBy>
  <cp:revision>49</cp:revision>
  <dcterms:created xsi:type="dcterms:W3CDTF">2017-09-12T15:05:14Z</dcterms:created>
  <dcterms:modified xsi:type="dcterms:W3CDTF">2019-03-28T08:18:56Z</dcterms:modified>
</cp:coreProperties>
</file>