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86">
          <p15:clr>
            <a:srgbClr val="000000"/>
          </p15:clr>
        </p15:guide>
        <p15:guide id="2" pos="3175">
          <p15:clr>
            <a:srgbClr val="000000"/>
          </p15:clr>
        </p15:guide>
      </p15:sldGuideLst>
    </p:ext>
    <p:ext uri="GoogleSlidesCustomDataVersion2">
      <go:slidesCustomData xmlns:go="http://customooxmlschemas.google.com/" r:id="rId35" roundtripDataSignature="AMtx7mgy6eGiGkaZQ/XzYFyDvEC9SUGb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86" orient="horz"/>
        <p:guide pos="317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79" cy="400895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/>
          <p:nvPr>
            <p:ph idx="2" type="sldImg"/>
          </p:nvPr>
        </p:nvSpPr>
        <p:spPr>
          <a:xfrm>
            <a:off x="216000" y="812520"/>
            <a:ext cx="7127279" cy="400895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1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216000" y="812520"/>
            <a:ext cx="7127279" cy="400895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1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1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1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1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1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1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:notes"/>
          <p:cNvSpPr/>
          <p:nvPr>
            <p:ph idx="2" type="sldImg"/>
          </p:nvPr>
        </p:nvSpPr>
        <p:spPr>
          <a:xfrm>
            <a:off x="216000" y="812520"/>
            <a:ext cx="7127279" cy="400895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1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1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:notes"/>
          <p:cNvSpPr/>
          <p:nvPr>
            <p:ph idx="2" type="sldImg"/>
          </p:nvPr>
        </p:nvSpPr>
        <p:spPr>
          <a:xfrm>
            <a:off x="216000" y="812520"/>
            <a:ext cx="7127279" cy="400895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1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1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1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/>
          <p:nvPr>
            <p:ph idx="2" type="sldImg"/>
          </p:nvPr>
        </p:nvSpPr>
        <p:spPr>
          <a:xfrm>
            <a:off x="216000" y="812520"/>
            <a:ext cx="7127279" cy="400895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1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2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1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2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1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2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1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2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1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2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1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2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1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:notes"/>
          <p:cNvSpPr/>
          <p:nvPr>
            <p:ph idx="2" type="sldImg"/>
          </p:nvPr>
        </p:nvSpPr>
        <p:spPr>
          <a:xfrm>
            <a:off x="216000" y="812520"/>
            <a:ext cx="7127279" cy="400895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2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1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:notes"/>
          <p:cNvSpPr/>
          <p:nvPr>
            <p:ph idx="2" type="sldImg"/>
          </p:nvPr>
        </p:nvSpPr>
        <p:spPr>
          <a:xfrm>
            <a:off x="216000" y="812520"/>
            <a:ext cx="7127279" cy="400895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1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:notes"/>
          <p:cNvSpPr/>
          <p:nvPr>
            <p:ph idx="2" type="sldImg"/>
          </p:nvPr>
        </p:nvSpPr>
        <p:spPr>
          <a:xfrm>
            <a:off x="216000" y="812520"/>
            <a:ext cx="7127279" cy="400895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2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1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/>
          <p:nvPr>
            <p:ph idx="2" type="sldImg"/>
          </p:nvPr>
        </p:nvSpPr>
        <p:spPr>
          <a:xfrm>
            <a:off x="216000" y="812520"/>
            <a:ext cx="7127279" cy="400895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1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/>
          <p:nvPr>
            <p:ph idx="2" type="sldImg"/>
          </p:nvPr>
        </p:nvSpPr>
        <p:spPr>
          <a:xfrm>
            <a:off x="216000" y="812520"/>
            <a:ext cx="7127279" cy="400895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1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/>
          <p:nvPr>
            <p:ph idx="2" type="sldImg"/>
          </p:nvPr>
        </p:nvSpPr>
        <p:spPr>
          <a:xfrm>
            <a:off x="216000" y="812520"/>
            <a:ext cx="7127279" cy="400895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1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/>
          <p:nvPr>
            <p:ph idx="2" type="sldImg"/>
          </p:nvPr>
        </p:nvSpPr>
        <p:spPr>
          <a:xfrm>
            <a:off x="216000" y="812520"/>
            <a:ext cx="7127279" cy="400895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1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/>
          <p:nvPr>
            <p:ph idx="2" type="sldImg"/>
          </p:nvPr>
        </p:nvSpPr>
        <p:spPr>
          <a:xfrm>
            <a:off x="216000" y="812520"/>
            <a:ext cx="7127279" cy="400895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1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/>
          <p:nvPr>
            <p:ph idx="2" type="sldImg"/>
          </p:nvPr>
        </p:nvSpPr>
        <p:spPr>
          <a:xfrm>
            <a:off x="216000" y="812520"/>
            <a:ext cx="7127279" cy="400895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1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/>
          <p:nvPr>
            <p:ph idx="2" type="sldImg"/>
          </p:nvPr>
        </p:nvSpPr>
        <p:spPr>
          <a:xfrm>
            <a:off x="216000" y="812520"/>
            <a:ext cx="7127279" cy="400895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1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/>
          <p:nvPr>
            <p:ph idx="10" type="dt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0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0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/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74" name="Google Shape;74;p41"/>
          <p:cNvSpPr txBox="1"/>
          <p:nvPr>
            <p:ph idx="1" type="body"/>
          </p:nvPr>
        </p:nvSpPr>
        <p:spPr>
          <a:xfrm rot="5400000">
            <a:off x="3395700" y="-1565100"/>
            <a:ext cx="3288239" cy="907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14325" lvl="1" marL="914400">
              <a:spcBef>
                <a:spcPts val="1134"/>
              </a:spcBef>
              <a:spcAft>
                <a:spcPts val="0"/>
              </a:spcAft>
              <a:buSzPts val="1350"/>
              <a:buChar char="–"/>
              <a:defRPr/>
            </a:lvl2pPr>
            <a:lvl3pPr indent="-280035" lvl="2" marL="1371600">
              <a:spcBef>
                <a:spcPts val="850"/>
              </a:spcBef>
              <a:spcAft>
                <a:spcPts val="0"/>
              </a:spcAft>
              <a:buSzPts val="810"/>
              <a:buChar char="●"/>
              <a:defRPr/>
            </a:lvl3pPr>
            <a:lvl4pPr indent="-314325" lvl="3" marL="1828800">
              <a:spcBef>
                <a:spcPts val="567"/>
              </a:spcBef>
              <a:spcAft>
                <a:spcPts val="0"/>
              </a:spcAft>
              <a:buSzPts val="1350"/>
              <a:buChar char="–"/>
              <a:defRPr/>
            </a:lvl4pPr>
            <a:lvl5pPr indent="-280035" lvl="4" marL="2286000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5pPr>
            <a:lvl6pPr indent="-280035" lvl="5" marL="2743200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6pPr>
            <a:lvl7pPr indent="-280035" lvl="6" marL="3200400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7pPr>
            <a:lvl8pPr indent="-280034" lvl="7" marL="3657600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8pPr>
            <a:lvl9pPr indent="-280034" lvl="8" marL="4114800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75" name="Google Shape;75;p41"/>
          <p:cNvSpPr txBox="1"/>
          <p:nvPr>
            <p:ph idx="10" type="dt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/>
          <p:nvPr>
            <p:ph type="title"/>
          </p:nvPr>
        </p:nvSpPr>
        <p:spPr>
          <a:xfrm rot="5400000">
            <a:off x="6247606" y="1286669"/>
            <a:ext cx="4389438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80" name="Google Shape;80;p42"/>
          <p:cNvSpPr txBox="1"/>
          <p:nvPr>
            <p:ph idx="1" type="body"/>
          </p:nvPr>
        </p:nvSpPr>
        <p:spPr>
          <a:xfrm rot="5400000">
            <a:off x="1635125" y="-906462"/>
            <a:ext cx="4389438" cy="6653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14325" lvl="1" marL="914400">
              <a:spcBef>
                <a:spcPts val="1134"/>
              </a:spcBef>
              <a:spcAft>
                <a:spcPts val="0"/>
              </a:spcAft>
              <a:buSzPts val="1350"/>
              <a:buChar char="–"/>
              <a:defRPr/>
            </a:lvl2pPr>
            <a:lvl3pPr indent="-280035" lvl="2" marL="1371600">
              <a:spcBef>
                <a:spcPts val="850"/>
              </a:spcBef>
              <a:spcAft>
                <a:spcPts val="0"/>
              </a:spcAft>
              <a:buSzPts val="810"/>
              <a:buChar char="●"/>
              <a:defRPr/>
            </a:lvl3pPr>
            <a:lvl4pPr indent="-314325" lvl="3" marL="1828800">
              <a:spcBef>
                <a:spcPts val="567"/>
              </a:spcBef>
              <a:spcAft>
                <a:spcPts val="0"/>
              </a:spcAft>
              <a:buSzPts val="1350"/>
              <a:buChar char="–"/>
              <a:defRPr/>
            </a:lvl4pPr>
            <a:lvl5pPr indent="-280035" lvl="4" marL="2286000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5pPr>
            <a:lvl6pPr indent="-280035" lvl="5" marL="2743200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6pPr>
            <a:lvl7pPr indent="-280035" lvl="6" marL="3200400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7pPr>
            <a:lvl8pPr indent="-280034" lvl="7" marL="3657600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8pPr>
            <a:lvl9pPr indent="-280034" lvl="8" marL="4114800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81" name="Google Shape;81;p42"/>
          <p:cNvSpPr txBox="1"/>
          <p:nvPr>
            <p:ph idx="10" type="dt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2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2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2"/>
          <p:cNvSpPr txBox="1"/>
          <p:nvPr>
            <p:ph idx="10" type="dt"/>
          </p:nvPr>
        </p:nvSpPr>
        <p:spPr>
          <a:xfrm>
            <a:off x="692640" y="5255280"/>
            <a:ext cx="2267640" cy="30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2"/>
          <p:cNvSpPr txBox="1"/>
          <p:nvPr>
            <p:ph idx="11" type="ftr"/>
          </p:nvPr>
        </p:nvSpPr>
        <p:spPr>
          <a:xfrm>
            <a:off x="3338639" y="5255280"/>
            <a:ext cx="3401640" cy="30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2"/>
          <p:cNvSpPr txBox="1"/>
          <p:nvPr>
            <p:ph idx="12" type="sldNum"/>
          </p:nvPr>
        </p:nvSpPr>
        <p:spPr>
          <a:xfrm>
            <a:off x="7118640" y="5255280"/>
            <a:ext cx="2267640" cy="30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3"/>
          <p:cNvSpPr txBox="1"/>
          <p:nvPr>
            <p:ph type="ctrTitle"/>
          </p:nvPr>
        </p:nvSpPr>
        <p:spPr>
          <a:xfrm>
            <a:off x="755650" y="1762125"/>
            <a:ext cx="8569325" cy="12144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96" name="Google Shape;96;p43"/>
          <p:cNvSpPr txBox="1"/>
          <p:nvPr>
            <p:ph idx="1" type="subTitle"/>
          </p:nvPr>
        </p:nvSpPr>
        <p:spPr>
          <a:xfrm>
            <a:off x="1512888" y="3213100"/>
            <a:ext cx="7056437" cy="1449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1168"/>
              </a:spcBef>
              <a:spcAft>
                <a:spcPts val="0"/>
              </a:spcAft>
              <a:buClr>
                <a:srgbClr val="888888"/>
              </a:buClr>
              <a:buSzPts val="1044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935"/>
              </a:spcBef>
              <a:spcAft>
                <a:spcPts val="0"/>
              </a:spcAft>
              <a:buClr>
                <a:srgbClr val="888888"/>
              </a:buClr>
              <a:buSzPts val="1245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888888"/>
              </a:buClr>
              <a:buSzPts val="671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68"/>
              </a:spcBef>
              <a:spcAft>
                <a:spcPts val="0"/>
              </a:spcAft>
              <a:buClr>
                <a:srgbClr val="888888"/>
              </a:buClr>
              <a:buSzPts val="1118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888888"/>
              </a:buClr>
              <a:buSzPts val="747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888888"/>
              </a:buClr>
              <a:buSzPts val="747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888888"/>
              </a:buClr>
              <a:buSzPts val="747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888888"/>
              </a:buClr>
              <a:buSzPts val="747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888888"/>
              </a:buClr>
              <a:buSzPts val="747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43"/>
          <p:cNvSpPr txBox="1"/>
          <p:nvPr>
            <p:ph idx="10" type="dt"/>
          </p:nvPr>
        </p:nvSpPr>
        <p:spPr>
          <a:xfrm>
            <a:off x="692640" y="5255280"/>
            <a:ext cx="2267640" cy="30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3"/>
          <p:cNvSpPr txBox="1"/>
          <p:nvPr>
            <p:ph idx="11" type="ftr"/>
          </p:nvPr>
        </p:nvSpPr>
        <p:spPr>
          <a:xfrm>
            <a:off x="3338639" y="5255280"/>
            <a:ext cx="3401640" cy="30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3"/>
          <p:cNvSpPr txBox="1"/>
          <p:nvPr>
            <p:ph idx="12" type="sldNum"/>
          </p:nvPr>
        </p:nvSpPr>
        <p:spPr>
          <a:xfrm>
            <a:off x="7118640" y="5255280"/>
            <a:ext cx="2267640" cy="30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4"/>
          <p:cNvSpPr txBox="1"/>
          <p:nvPr>
            <p:ph type="title"/>
          </p:nvPr>
        </p:nvSpPr>
        <p:spPr>
          <a:xfrm>
            <a:off x="1259639" y="927720"/>
            <a:ext cx="7559640" cy="1973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02" name="Google Shape;102;p44"/>
          <p:cNvSpPr txBox="1"/>
          <p:nvPr>
            <p:ph idx="1" type="body"/>
          </p:nvPr>
        </p:nvSpPr>
        <p:spPr>
          <a:xfrm>
            <a:off x="503640" y="132624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1168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indent="-314325" lvl="1" marL="914400" algn="l">
              <a:lnSpc>
                <a:spcPct val="90000"/>
              </a:lnSpc>
              <a:spcBef>
                <a:spcPts val="935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2pPr>
            <a:lvl3pPr indent="-280035" lvl="2" marL="1371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3pPr>
            <a:lvl4pPr indent="-314325" lvl="3" marL="1828800" algn="l">
              <a:lnSpc>
                <a:spcPct val="9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4pPr>
            <a:lvl5pPr indent="-280035" lvl="4" marL="22860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5pPr>
            <a:lvl6pPr indent="-280035" lvl="5" marL="27432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indent="-280035" lvl="6" marL="32004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indent="-280034" lvl="7" marL="36576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indent="-280034" lvl="8" marL="41148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/>
        </p:txBody>
      </p:sp>
      <p:sp>
        <p:nvSpPr>
          <p:cNvPr id="103" name="Google Shape;103;p44"/>
          <p:cNvSpPr txBox="1"/>
          <p:nvPr>
            <p:ph idx="10" type="dt"/>
          </p:nvPr>
        </p:nvSpPr>
        <p:spPr>
          <a:xfrm>
            <a:off x="692640" y="5255280"/>
            <a:ext cx="2267640" cy="30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4"/>
          <p:cNvSpPr txBox="1"/>
          <p:nvPr>
            <p:ph idx="11" type="ftr"/>
          </p:nvPr>
        </p:nvSpPr>
        <p:spPr>
          <a:xfrm>
            <a:off x="3338639" y="5255280"/>
            <a:ext cx="3401640" cy="30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4"/>
          <p:cNvSpPr txBox="1"/>
          <p:nvPr>
            <p:ph idx="12" type="sldNum"/>
          </p:nvPr>
        </p:nvSpPr>
        <p:spPr>
          <a:xfrm>
            <a:off x="7118640" y="5255280"/>
            <a:ext cx="2267640" cy="30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5"/>
          <p:cNvSpPr txBox="1"/>
          <p:nvPr>
            <p:ph type="title"/>
          </p:nvPr>
        </p:nvSpPr>
        <p:spPr>
          <a:xfrm>
            <a:off x="796925" y="3643313"/>
            <a:ext cx="8567738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08" name="Google Shape;108;p45"/>
          <p:cNvSpPr txBox="1"/>
          <p:nvPr>
            <p:ph idx="1" type="body"/>
          </p:nvPr>
        </p:nvSpPr>
        <p:spPr>
          <a:xfrm>
            <a:off x="796925" y="2403475"/>
            <a:ext cx="8567738" cy="12398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68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3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888888"/>
              </a:buClr>
              <a:buSzPts val="7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68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45"/>
          <p:cNvSpPr txBox="1"/>
          <p:nvPr>
            <p:ph idx="10" type="dt"/>
          </p:nvPr>
        </p:nvSpPr>
        <p:spPr>
          <a:xfrm>
            <a:off x="692640" y="5255280"/>
            <a:ext cx="2267640" cy="30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5"/>
          <p:cNvSpPr txBox="1"/>
          <p:nvPr>
            <p:ph idx="11" type="ftr"/>
          </p:nvPr>
        </p:nvSpPr>
        <p:spPr>
          <a:xfrm>
            <a:off x="3338639" y="5255280"/>
            <a:ext cx="3401640" cy="30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5"/>
          <p:cNvSpPr txBox="1"/>
          <p:nvPr>
            <p:ph idx="12" type="sldNum"/>
          </p:nvPr>
        </p:nvSpPr>
        <p:spPr>
          <a:xfrm>
            <a:off x="7118640" y="5255280"/>
            <a:ext cx="2267640" cy="30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6"/>
          <p:cNvSpPr txBox="1"/>
          <p:nvPr>
            <p:ph type="title"/>
          </p:nvPr>
        </p:nvSpPr>
        <p:spPr>
          <a:xfrm>
            <a:off x="1259639" y="927720"/>
            <a:ext cx="7559640" cy="1973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14" name="Google Shape;114;p46"/>
          <p:cNvSpPr txBox="1"/>
          <p:nvPr>
            <p:ph idx="1" type="body"/>
          </p:nvPr>
        </p:nvSpPr>
        <p:spPr>
          <a:xfrm>
            <a:off x="503238" y="1325563"/>
            <a:ext cx="4459287" cy="32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8610" lvl="0" marL="457200" algn="l">
              <a:lnSpc>
                <a:spcPct val="90000"/>
              </a:lnSpc>
              <a:spcBef>
                <a:spcPts val="1168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1pPr>
            <a:lvl2pPr indent="-342900" lvl="1" marL="914400" algn="l">
              <a:lnSpc>
                <a:spcPct val="90000"/>
              </a:lnSpc>
              <a:spcBef>
                <a:spcPts val="93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 sz="2400"/>
            </a:lvl2pPr>
            <a:lvl3pPr indent="-285750" lvl="2" marL="1371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3pPr>
            <a:lvl4pPr indent="-314325" lvl="3" marL="1828800" algn="l">
              <a:lnSpc>
                <a:spcPct val="9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4pPr>
            <a:lvl5pPr indent="-280035" lvl="4" marL="22860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5pPr>
            <a:lvl6pPr indent="-280035" lvl="5" marL="27432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6pPr>
            <a:lvl7pPr indent="-280035" lvl="6" marL="32004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7pPr>
            <a:lvl8pPr indent="-280034" lvl="7" marL="36576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8pPr>
            <a:lvl9pPr indent="-280034" lvl="8" marL="41148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9pPr>
          </a:lstStyle>
          <a:p/>
        </p:txBody>
      </p:sp>
      <p:sp>
        <p:nvSpPr>
          <p:cNvPr id="115" name="Google Shape;115;p46"/>
          <p:cNvSpPr txBox="1"/>
          <p:nvPr>
            <p:ph idx="2" type="body"/>
          </p:nvPr>
        </p:nvSpPr>
        <p:spPr>
          <a:xfrm>
            <a:off x="5114925" y="1325563"/>
            <a:ext cx="4460875" cy="32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8610" lvl="0" marL="457200" algn="l">
              <a:lnSpc>
                <a:spcPct val="90000"/>
              </a:lnSpc>
              <a:spcBef>
                <a:spcPts val="1168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1pPr>
            <a:lvl2pPr indent="-342900" lvl="1" marL="914400" algn="l">
              <a:lnSpc>
                <a:spcPct val="90000"/>
              </a:lnSpc>
              <a:spcBef>
                <a:spcPts val="93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 sz="2400"/>
            </a:lvl2pPr>
            <a:lvl3pPr indent="-285750" lvl="2" marL="1371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3pPr>
            <a:lvl4pPr indent="-314325" lvl="3" marL="1828800" algn="l">
              <a:lnSpc>
                <a:spcPct val="9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4pPr>
            <a:lvl5pPr indent="-280035" lvl="4" marL="22860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5pPr>
            <a:lvl6pPr indent="-280035" lvl="5" marL="27432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6pPr>
            <a:lvl7pPr indent="-280035" lvl="6" marL="32004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7pPr>
            <a:lvl8pPr indent="-280034" lvl="7" marL="36576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8pPr>
            <a:lvl9pPr indent="-280034" lvl="8" marL="41148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9pPr>
          </a:lstStyle>
          <a:p/>
        </p:txBody>
      </p:sp>
      <p:sp>
        <p:nvSpPr>
          <p:cNvPr id="116" name="Google Shape;116;p46"/>
          <p:cNvSpPr txBox="1"/>
          <p:nvPr>
            <p:ph idx="10" type="dt"/>
          </p:nvPr>
        </p:nvSpPr>
        <p:spPr>
          <a:xfrm>
            <a:off x="692640" y="5255280"/>
            <a:ext cx="2267640" cy="30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6"/>
          <p:cNvSpPr txBox="1"/>
          <p:nvPr>
            <p:ph idx="11" type="ftr"/>
          </p:nvPr>
        </p:nvSpPr>
        <p:spPr>
          <a:xfrm>
            <a:off x="3338639" y="5255280"/>
            <a:ext cx="3401640" cy="30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6"/>
          <p:cNvSpPr txBox="1"/>
          <p:nvPr>
            <p:ph idx="12" type="sldNum"/>
          </p:nvPr>
        </p:nvSpPr>
        <p:spPr>
          <a:xfrm>
            <a:off x="7118640" y="5255280"/>
            <a:ext cx="2267640" cy="30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7"/>
          <p:cNvSpPr txBox="1"/>
          <p:nvPr>
            <p:ph type="title"/>
          </p:nvPr>
        </p:nvSpPr>
        <p:spPr>
          <a:xfrm>
            <a:off x="504825" y="227013"/>
            <a:ext cx="9072563" cy="944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21" name="Google Shape;121;p47"/>
          <p:cNvSpPr txBox="1"/>
          <p:nvPr>
            <p:ph idx="1" type="body"/>
          </p:nvPr>
        </p:nvSpPr>
        <p:spPr>
          <a:xfrm>
            <a:off x="504825" y="1270000"/>
            <a:ext cx="4452938" cy="5286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68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935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000000"/>
              </a:buClr>
              <a:buSzPts val="81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9pPr>
          </a:lstStyle>
          <a:p/>
        </p:txBody>
      </p:sp>
      <p:sp>
        <p:nvSpPr>
          <p:cNvPr id="122" name="Google Shape;122;p47"/>
          <p:cNvSpPr txBox="1"/>
          <p:nvPr>
            <p:ph idx="2" type="body"/>
          </p:nvPr>
        </p:nvSpPr>
        <p:spPr>
          <a:xfrm>
            <a:off x="504825" y="1798638"/>
            <a:ext cx="4452938" cy="3267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7180" lvl="0" marL="457200" algn="l">
              <a:lnSpc>
                <a:spcPct val="90000"/>
              </a:lnSpc>
              <a:spcBef>
                <a:spcPts val="1168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1pPr>
            <a:lvl2pPr indent="-323850" lvl="1" marL="914400" algn="l">
              <a:lnSpc>
                <a:spcPct val="90000"/>
              </a:lnSpc>
              <a:spcBef>
                <a:spcPts val="935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2pPr>
            <a:lvl3pPr indent="-280035" lvl="2" marL="1371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3pPr>
            <a:lvl4pPr indent="-304800" lvl="3" marL="1828800" algn="l">
              <a:lnSpc>
                <a:spcPct val="9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600"/>
            </a:lvl4pPr>
            <a:lvl5pPr indent="-274320" lvl="4" marL="22860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5pPr>
            <a:lvl6pPr indent="-274320" lvl="5" marL="27432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6pPr>
            <a:lvl7pPr indent="-274320" lvl="6" marL="32004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7pPr>
            <a:lvl8pPr indent="-274320" lvl="7" marL="36576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8pPr>
            <a:lvl9pPr indent="-274320" lvl="8" marL="41148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9pPr>
          </a:lstStyle>
          <a:p/>
        </p:txBody>
      </p:sp>
      <p:sp>
        <p:nvSpPr>
          <p:cNvPr id="123" name="Google Shape;123;p47"/>
          <p:cNvSpPr txBox="1"/>
          <p:nvPr>
            <p:ph idx="3" type="body"/>
          </p:nvPr>
        </p:nvSpPr>
        <p:spPr>
          <a:xfrm>
            <a:off x="5121275" y="1270000"/>
            <a:ext cx="4456113" cy="5286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68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935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000000"/>
              </a:buClr>
              <a:buSzPts val="81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b="1" sz="1600"/>
            </a:lvl9pPr>
          </a:lstStyle>
          <a:p/>
        </p:txBody>
      </p:sp>
      <p:sp>
        <p:nvSpPr>
          <p:cNvPr id="124" name="Google Shape;124;p47"/>
          <p:cNvSpPr txBox="1"/>
          <p:nvPr>
            <p:ph idx="4" type="body"/>
          </p:nvPr>
        </p:nvSpPr>
        <p:spPr>
          <a:xfrm>
            <a:off x="5121275" y="1798638"/>
            <a:ext cx="4456113" cy="3267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7180" lvl="0" marL="457200" algn="l">
              <a:lnSpc>
                <a:spcPct val="90000"/>
              </a:lnSpc>
              <a:spcBef>
                <a:spcPts val="1168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1pPr>
            <a:lvl2pPr indent="-323850" lvl="1" marL="914400" algn="l">
              <a:lnSpc>
                <a:spcPct val="90000"/>
              </a:lnSpc>
              <a:spcBef>
                <a:spcPts val="935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2pPr>
            <a:lvl3pPr indent="-280035" lvl="2" marL="1371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3pPr>
            <a:lvl4pPr indent="-304800" lvl="3" marL="1828800" algn="l">
              <a:lnSpc>
                <a:spcPct val="9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600"/>
            </a:lvl4pPr>
            <a:lvl5pPr indent="-274320" lvl="4" marL="22860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5pPr>
            <a:lvl6pPr indent="-274320" lvl="5" marL="27432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6pPr>
            <a:lvl7pPr indent="-274320" lvl="6" marL="32004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7pPr>
            <a:lvl8pPr indent="-274320" lvl="7" marL="36576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8pPr>
            <a:lvl9pPr indent="-274320" lvl="8" marL="41148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9pPr>
          </a:lstStyle>
          <a:p/>
        </p:txBody>
      </p:sp>
      <p:sp>
        <p:nvSpPr>
          <p:cNvPr id="125" name="Google Shape;125;p47"/>
          <p:cNvSpPr txBox="1"/>
          <p:nvPr>
            <p:ph idx="10" type="dt"/>
          </p:nvPr>
        </p:nvSpPr>
        <p:spPr>
          <a:xfrm>
            <a:off x="692640" y="5255280"/>
            <a:ext cx="2267640" cy="30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7"/>
          <p:cNvSpPr txBox="1"/>
          <p:nvPr>
            <p:ph idx="11" type="ftr"/>
          </p:nvPr>
        </p:nvSpPr>
        <p:spPr>
          <a:xfrm>
            <a:off x="3338639" y="5255280"/>
            <a:ext cx="3401640" cy="30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7"/>
          <p:cNvSpPr txBox="1"/>
          <p:nvPr>
            <p:ph idx="12" type="sldNum"/>
          </p:nvPr>
        </p:nvSpPr>
        <p:spPr>
          <a:xfrm>
            <a:off x="7118640" y="5255280"/>
            <a:ext cx="2267640" cy="30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8"/>
          <p:cNvSpPr txBox="1"/>
          <p:nvPr>
            <p:ph type="title"/>
          </p:nvPr>
        </p:nvSpPr>
        <p:spPr>
          <a:xfrm>
            <a:off x="1259639" y="927720"/>
            <a:ext cx="7559640" cy="1973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30" name="Google Shape;130;p48"/>
          <p:cNvSpPr txBox="1"/>
          <p:nvPr>
            <p:ph idx="10" type="dt"/>
          </p:nvPr>
        </p:nvSpPr>
        <p:spPr>
          <a:xfrm>
            <a:off x="692640" y="5255280"/>
            <a:ext cx="2267640" cy="30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8"/>
          <p:cNvSpPr txBox="1"/>
          <p:nvPr>
            <p:ph idx="11" type="ftr"/>
          </p:nvPr>
        </p:nvSpPr>
        <p:spPr>
          <a:xfrm>
            <a:off x="3338639" y="5255280"/>
            <a:ext cx="3401640" cy="30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8"/>
          <p:cNvSpPr txBox="1"/>
          <p:nvPr>
            <p:ph idx="12" type="sldNum"/>
          </p:nvPr>
        </p:nvSpPr>
        <p:spPr>
          <a:xfrm>
            <a:off x="7118640" y="5255280"/>
            <a:ext cx="2267640" cy="30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9"/>
          <p:cNvSpPr txBox="1"/>
          <p:nvPr>
            <p:ph type="title"/>
          </p:nvPr>
        </p:nvSpPr>
        <p:spPr>
          <a:xfrm>
            <a:off x="504825" y="225425"/>
            <a:ext cx="3316288" cy="9604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35" name="Google Shape;135;p49"/>
          <p:cNvSpPr txBox="1"/>
          <p:nvPr>
            <p:ph idx="1" type="body"/>
          </p:nvPr>
        </p:nvSpPr>
        <p:spPr>
          <a:xfrm>
            <a:off x="3941763" y="225425"/>
            <a:ext cx="5635625" cy="4840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algn="l">
              <a:lnSpc>
                <a:spcPct val="90000"/>
              </a:lnSpc>
              <a:spcBef>
                <a:spcPts val="1168"/>
              </a:spcBef>
              <a:spcAft>
                <a:spcPts val="0"/>
              </a:spcAft>
              <a:buClr>
                <a:srgbClr val="000000"/>
              </a:buClr>
              <a:buSzPts val="1440"/>
              <a:buChar char="●"/>
              <a:defRPr sz="3200"/>
            </a:lvl1pPr>
            <a:lvl2pPr indent="-361950" lvl="1" marL="914400" algn="l">
              <a:lnSpc>
                <a:spcPct val="90000"/>
              </a:lnSpc>
              <a:spcBef>
                <a:spcPts val="935"/>
              </a:spcBef>
              <a:spcAft>
                <a:spcPts val="0"/>
              </a:spcAft>
              <a:buClr>
                <a:srgbClr val="000000"/>
              </a:buClr>
              <a:buSzPts val="2100"/>
              <a:buChar char="–"/>
              <a:defRPr sz="2800"/>
            </a:lvl2pPr>
            <a:lvl3pPr indent="-297180" lvl="2" marL="1371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3pPr>
            <a:lvl4pPr indent="-323850" lvl="3" marL="1828800" algn="l">
              <a:lnSpc>
                <a:spcPct val="9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4pPr>
            <a:lvl5pPr indent="-285750" lvl="4" marL="22860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6pPr>
            <a:lvl7pPr indent="-285750" lvl="6" marL="32004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7pPr>
            <a:lvl8pPr indent="-285750" lvl="7" marL="36576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8pPr>
            <a:lvl9pPr indent="-285750" lvl="8" marL="41148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9pPr>
          </a:lstStyle>
          <a:p/>
        </p:txBody>
      </p:sp>
      <p:sp>
        <p:nvSpPr>
          <p:cNvPr id="136" name="Google Shape;136;p49"/>
          <p:cNvSpPr txBox="1"/>
          <p:nvPr>
            <p:ph idx="2" type="body"/>
          </p:nvPr>
        </p:nvSpPr>
        <p:spPr>
          <a:xfrm>
            <a:off x="504825" y="1185863"/>
            <a:ext cx="3316288" cy="3879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68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935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000000"/>
              </a:buClr>
              <a:buSzPts val="4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67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9pPr>
          </a:lstStyle>
          <a:p/>
        </p:txBody>
      </p:sp>
      <p:sp>
        <p:nvSpPr>
          <p:cNvPr id="137" name="Google Shape;137;p49"/>
          <p:cNvSpPr txBox="1"/>
          <p:nvPr>
            <p:ph idx="10" type="dt"/>
          </p:nvPr>
        </p:nvSpPr>
        <p:spPr>
          <a:xfrm>
            <a:off x="692640" y="5255280"/>
            <a:ext cx="2267640" cy="30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9"/>
          <p:cNvSpPr txBox="1"/>
          <p:nvPr>
            <p:ph idx="11" type="ftr"/>
          </p:nvPr>
        </p:nvSpPr>
        <p:spPr>
          <a:xfrm>
            <a:off x="3338639" y="5255280"/>
            <a:ext cx="3401640" cy="30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9"/>
          <p:cNvSpPr txBox="1"/>
          <p:nvPr>
            <p:ph idx="12" type="sldNum"/>
          </p:nvPr>
        </p:nvSpPr>
        <p:spPr>
          <a:xfrm>
            <a:off x="7118640" y="5255280"/>
            <a:ext cx="2267640" cy="30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/>
          <p:nvPr>
            <p:ph type="ctrTitle"/>
          </p:nvPr>
        </p:nvSpPr>
        <p:spPr>
          <a:xfrm>
            <a:off x="755650" y="1762125"/>
            <a:ext cx="8569325" cy="1214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21" name="Google Shape;21;p33"/>
          <p:cNvSpPr txBox="1"/>
          <p:nvPr>
            <p:ph idx="1" type="subTitle"/>
          </p:nvPr>
        </p:nvSpPr>
        <p:spPr>
          <a:xfrm>
            <a:off x="1512888" y="3213100"/>
            <a:ext cx="7056437" cy="1449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108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3"/>
          <p:cNvSpPr txBox="1"/>
          <p:nvPr>
            <p:ph idx="10" type="dt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3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0"/>
          <p:cNvSpPr txBox="1"/>
          <p:nvPr>
            <p:ph type="title"/>
          </p:nvPr>
        </p:nvSpPr>
        <p:spPr>
          <a:xfrm>
            <a:off x="1976438" y="3968750"/>
            <a:ext cx="6048375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42" name="Google Shape;142;p50"/>
          <p:cNvSpPr/>
          <p:nvPr>
            <p:ph idx="2" type="pic"/>
          </p:nvPr>
        </p:nvSpPr>
        <p:spPr>
          <a:xfrm>
            <a:off x="1976438" y="506413"/>
            <a:ext cx="6048375" cy="3402012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50"/>
          <p:cNvSpPr txBox="1"/>
          <p:nvPr>
            <p:ph idx="1" type="body"/>
          </p:nvPr>
        </p:nvSpPr>
        <p:spPr>
          <a:xfrm>
            <a:off x="1976438" y="4438650"/>
            <a:ext cx="6048375" cy="665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68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935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000000"/>
              </a:buClr>
              <a:buSzPts val="4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67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9pPr>
          </a:lstStyle>
          <a:p/>
        </p:txBody>
      </p:sp>
      <p:sp>
        <p:nvSpPr>
          <p:cNvPr id="144" name="Google Shape;144;p50"/>
          <p:cNvSpPr txBox="1"/>
          <p:nvPr>
            <p:ph idx="10" type="dt"/>
          </p:nvPr>
        </p:nvSpPr>
        <p:spPr>
          <a:xfrm>
            <a:off x="692640" y="5255280"/>
            <a:ext cx="2267640" cy="30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50"/>
          <p:cNvSpPr txBox="1"/>
          <p:nvPr>
            <p:ph idx="11" type="ftr"/>
          </p:nvPr>
        </p:nvSpPr>
        <p:spPr>
          <a:xfrm>
            <a:off x="3338639" y="5255280"/>
            <a:ext cx="3401640" cy="30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50"/>
          <p:cNvSpPr txBox="1"/>
          <p:nvPr>
            <p:ph idx="12" type="sldNum"/>
          </p:nvPr>
        </p:nvSpPr>
        <p:spPr>
          <a:xfrm>
            <a:off x="7118640" y="5255280"/>
            <a:ext cx="2267640" cy="30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1"/>
          <p:cNvSpPr txBox="1"/>
          <p:nvPr>
            <p:ph type="title"/>
          </p:nvPr>
        </p:nvSpPr>
        <p:spPr>
          <a:xfrm>
            <a:off x="1259639" y="927720"/>
            <a:ext cx="7559640" cy="1973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49" name="Google Shape;149;p51"/>
          <p:cNvSpPr txBox="1"/>
          <p:nvPr>
            <p:ph idx="1" type="body"/>
          </p:nvPr>
        </p:nvSpPr>
        <p:spPr>
          <a:xfrm rot="5400000">
            <a:off x="3395340" y="-1565460"/>
            <a:ext cx="3288239" cy="907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1168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indent="-314325" lvl="1" marL="914400" algn="l">
              <a:lnSpc>
                <a:spcPct val="90000"/>
              </a:lnSpc>
              <a:spcBef>
                <a:spcPts val="935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2pPr>
            <a:lvl3pPr indent="-280035" lvl="2" marL="1371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3pPr>
            <a:lvl4pPr indent="-314325" lvl="3" marL="1828800" algn="l">
              <a:lnSpc>
                <a:spcPct val="9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4pPr>
            <a:lvl5pPr indent="-280035" lvl="4" marL="22860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5pPr>
            <a:lvl6pPr indent="-280035" lvl="5" marL="27432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indent="-280035" lvl="6" marL="32004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indent="-280034" lvl="7" marL="36576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indent="-280034" lvl="8" marL="41148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/>
        </p:txBody>
      </p:sp>
      <p:sp>
        <p:nvSpPr>
          <p:cNvPr id="150" name="Google Shape;150;p51"/>
          <p:cNvSpPr txBox="1"/>
          <p:nvPr>
            <p:ph idx="10" type="dt"/>
          </p:nvPr>
        </p:nvSpPr>
        <p:spPr>
          <a:xfrm>
            <a:off x="692640" y="5255280"/>
            <a:ext cx="2267640" cy="30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51"/>
          <p:cNvSpPr txBox="1"/>
          <p:nvPr>
            <p:ph idx="11" type="ftr"/>
          </p:nvPr>
        </p:nvSpPr>
        <p:spPr>
          <a:xfrm>
            <a:off x="3338639" y="5255280"/>
            <a:ext cx="3401640" cy="30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51"/>
          <p:cNvSpPr txBox="1"/>
          <p:nvPr>
            <p:ph idx="12" type="sldNum"/>
          </p:nvPr>
        </p:nvSpPr>
        <p:spPr>
          <a:xfrm>
            <a:off x="7118640" y="5255280"/>
            <a:ext cx="2267640" cy="30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2"/>
          <p:cNvSpPr txBox="1"/>
          <p:nvPr>
            <p:ph type="title"/>
          </p:nvPr>
        </p:nvSpPr>
        <p:spPr>
          <a:xfrm rot="5400000">
            <a:off x="6598444" y="1637506"/>
            <a:ext cx="3687763" cy="2266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55" name="Google Shape;155;p52"/>
          <p:cNvSpPr txBox="1"/>
          <p:nvPr>
            <p:ph idx="1" type="body"/>
          </p:nvPr>
        </p:nvSpPr>
        <p:spPr>
          <a:xfrm rot="5400000">
            <a:off x="1985963" y="-555624"/>
            <a:ext cx="3687763" cy="6653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1168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indent="-314325" lvl="1" marL="914400" algn="l">
              <a:lnSpc>
                <a:spcPct val="90000"/>
              </a:lnSpc>
              <a:spcBef>
                <a:spcPts val="935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2pPr>
            <a:lvl3pPr indent="-280035" lvl="2" marL="1371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3pPr>
            <a:lvl4pPr indent="-314325" lvl="3" marL="1828800" algn="l">
              <a:lnSpc>
                <a:spcPct val="9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4pPr>
            <a:lvl5pPr indent="-280035" lvl="4" marL="22860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5pPr>
            <a:lvl6pPr indent="-280035" lvl="5" marL="27432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indent="-280035" lvl="6" marL="32004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indent="-280034" lvl="7" marL="36576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indent="-280034" lvl="8" marL="41148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/>
        </p:txBody>
      </p:sp>
      <p:sp>
        <p:nvSpPr>
          <p:cNvPr id="156" name="Google Shape;156;p52"/>
          <p:cNvSpPr txBox="1"/>
          <p:nvPr>
            <p:ph idx="10" type="dt"/>
          </p:nvPr>
        </p:nvSpPr>
        <p:spPr>
          <a:xfrm>
            <a:off x="692640" y="5255280"/>
            <a:ext cx="2267640" cy="30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52"/>
          <p:cNvSpPr txBox="1"/>
          <p:nvPr>
            <p:ph idx="11" type="ftr"/>
          </p:nvPr>
        </p:nvSpPr>
        <p:spPr>
          <a:xfrm>
            <a:off x="3338639" y="5255280"/>
            <a:ext cx="3401640" cy="30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52"/>
          <p:cNvSpPr txBox="1"/>
          <p:nvPr>
            <p:ph idx="12" type="sldNum"/>
          </p:nvPr>
        </p:nvSpPr>
        <p:spPr>
          <a:xfrm>
            <a:off x="7118640" y="5255280"/>
            <a:ext cx="2267640" cy="30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4"/>
          <p:cNvSpPr txBox="1"/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27" name="Google Shape;27;p34"/>
          <p:cNvSpPr txBox="1"/>
          <p:nvPr>
            <p:ph idx="1" type="body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14325" lvl="1" marL="914400">
              <a:spcBef>
                <a:spcPts val="1134"/>
              </a:spcBef>
              <a:spcAft>
                <a:spcPts val="0"/>
              </a:spcAft>
              <a:buSzPts val="1350"/>
              <a:buChar char="–"/>
              <a:defRPr/>
            </a:lvl2pPr>
            <a:lvl3pPr indent="-280035" lvl="2" marL="1371600">
              <a:spcBef>
                <a:spcPts val="850"/>
              </a:spcBef>
              <a:spcAft>
                <a:spcPts val="0"/>
              </a:spcAft>
              <a:buSzPts val="810"/>
              <a:buChar char="●"/>
              <a:defRPr/>
            </a:lvl3pPr>
            <a:lvl4pPr indent="-314325" lvl="3" marL="1828800">
              <a:spcBef>
                <a:spcPts val="567"/>
              </a:spcBef>
              <a:spcAft>
                <a:spcPts val="0"/>
              </a:spcAft>
              <a:buSzPts val="1350"/>
              <a:buChar char="–"/>
              <a:defRPr/>
            </a:lvl4pPr>
            <a:lvl5pPr indent="-280035" lvl="4" marL="2286000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5pPr>
            <a:lvl6pPr indent="-280035" lvl="5" marL="2743200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6pPr>
            <a:lvl7pPr indent="-280035" lvl="6" marL="3200400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7pPr>
            <a:lvl8pPr indent="-280034" lvl="7" marL="3657600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8pPr>
            <a:lvl9pPr indent="-280034" lvl="8" marL="4114800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28" name="Google Shape;28;p34"/>
          <p:cNvSpPr txBox="1"/>
          <p:nvPr>
            <p:ph idx="10" type="dt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5"/>
          <p:cNvSpPr txBox="1"/>
          <p:nvPr>
            <p:ph type="title"/>
          </p:nvPr>
        </p:nvSpPr>
        <p:spPr>
          <a:xfrm>
            <a:off x="796925" y="3643313"/>
            <a:ext cx="8567738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33" name="Google Shape;33;p35"/>
          <p:cNvSpPr txBox="1"/>
          <p:nvPr>
            <p:ph idx="1" type="body"/>
          </p:nvPr>
        </p:nvSpPr>
        <p:spPr>
          <a:xfrm>
            <a:off x="796925" y="2403475"/>
            <a:ext cx="8567738" cy="12398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7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5"/>
          <p:cNvSpPr txBox="1"/>
          <p:nvPr>
            <p:ph idx="10" type="dt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5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5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6"/>
          <p:cNvSpPr txBox="1"/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39" name="Google Shape;39;p36"/>
          <p:cNvSpPr txBox="1"/>
          <p:nvPr>
            <p:ph idx="1" type="body"/>
          </p:nvPr>
        </p:nvSpPr>
        <p:spPr>
          <a:xfrm>
            <a:off x="503238" y="1327150"/>
            <a:ext cx="4459287" cy="3287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8610" lvl="0" marL="457200" algn="l">
              <a:spcBef>
                <a:spcPts val="1417"/>
              </a:spcBef>
              <a:spcAft>
                <a:spcPts val="0"/>
              </a:spcAft>
              <a:buSzPts val="1260"/>
              <a:buChar char="●"/>
              <a:defRPr sz="2800"/>
            </a:lvl1pPr>
            <a:lvl2pPr indent="-342900" lvl="1" marL="914400">
              <a:spcBef>
                <a:spcPts val="1134"/>
              </a:spcBef>
              <a:spcAft>
                <a:spcPts val="0"/>
              </a:spcAft>
              <a:buSzPts val="1800"/>
              <a:buChar char="–"/>
              <a:defRPr sz="2400"/>
            </a:lvl2pPr>
            <a:lvl3pPr indent="-285750" lvl="2" marL="1371600">
              <a:spcBef>
                <a:spcPts val="850"/>
              </a:spcBef>
              <a:spcAft>
                <a:spcPts val="0"/>
              </a:spcAft>
              <a:buSzPts val="900"/>
              <a:buChar char="●"/>
              <a:defRPr sz="2000"/>
            </a:lvl3pPr>
            <a:lvl4pPr indent="-314325" lvl="3" marL="1828800">
              <a:spcBef>
                <a:spcPts val="567"/>
              </a:spcBef>
              <a:spcAft>
                <a:spcPts val="0"/>
              </a:spcAft>
              <a:buSzPts val="1350"/>
              <a:buChar char="–"/>
              <a:defRPr sz="1800"/>
            </a:lvl4pPr>
            <a:lvl5pPr indent="-280035" lvl="4" marL="2286000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5pPr>
            <a:lvl6pPr indent="-280035" lvl="5" marL="2743200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6pPr>
            <a:lvl7pPr indent="-280035" lvl="6" marL="3200400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7pPr>
            <a:lvl8pPr indent="-280034" lvl="7" marL="3657600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8pPr>
            <a:lvl9pPr indent="-280034" lvl="8" marL="4114800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9pPr>
          </a:lstStyle>
          <a:p/>
        </p:txBody>
      </p:sp>
      <p:sp>
        <p:nvSpPr>
          <p:cNvPr id="40" name="Google Shape;40;p36"/>
          <p:cNvSpPr txBox="1"/>
          <p:nvPr>
            <p:ph idx="2" type="body"/>
          </p:nvPr>
        </p:nvSpPr>
        <p:spPr>
          <a:xfrm>
            <a:off x="5114925" y="1327150"/>
            <a:ext cx="4460875" cy="3287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8610" lvl="0" marL="457200" algn="l">
              <a:spcBef>
                <a:spcPts val="1417"/>
              </a:spcBef>
              <a:spcAft>
                <a:spcPts val="0"/>
              </a:spcAft>
              <a:buSzPts val="1260"/>
              <a:buChar char="●"/>
              <a:defRPr sz="2800"/>
            </a:lvl1pPr>
            <a:lvl2pPr indent="-342900" lvl="1" marL="914400">
              <a:spcBef>
                <a:spcPts val="1134"/>
              </a:spcBef>
              <a:spcAft>
                <a:spcPts val="0"/>
              </a:spcAft>
              <a:buSzPts val="1800"/>
              <a:buChar char="–"/>
              <a:defRPr sz="2400"/>
            </a:lvl2pPr>
            <a:lvl3pPr indent="-285750" lvl="2" marL="1371600">
              <a:spcBef>
                <a:spcPts val="850"/>
              </a:spcBef>
              <a:spcAft>
                <a:spcPts val="0"/>
              </a:spcAft>
              <a:buSzPts val="900"/>
              <a:buChar char="●"/>
              <a:defRPr sz="2000"/>
            </a:lvl3pPr>
            <a:lvl4pPr indent="-314325" lvl="3" marL="1828800">
              <a:spcBef>
                <a:spcPts val="567"/>
              </a:spcBef>
              <a:spcAft>
                <a:spcPts val="0"/>
              </a:spcAft>
              <a:buSzPts val="1350"/>
              <a:buChar char="–"/>
              <a:defRPr sz="1800"/>
            </a:lvl4pPr>
            <a:lvl5pPr indent="-280035" lvl="4" marL="2286000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5pPr>
            <a:lvl6pPr indent="-280035" lvl="5" marL="2743200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6pPr>
            <a:lvl7pPr indent="-280035" lvl="6" marL="3200400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7pPr>
            <a:lvl8pPr indent="-280034" lvl="7" marL="3657600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8pPr>
            <a:lvl9pPr indent="-280034" lvl="8" marL="4114800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9pPr>
          </a:lstStyle>
          <a:p/>
        </p:txBody>
      </p:sp>
      <p:sp>
        <p:nvSpPr>
          <p:cNvPr id="41" name="Google Shape;41;p36"/>
          <p:cNvSpPr txBox="1"/>
          <p:nvPr>
            <p:ph idx="10" type="dt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6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 txBox="1"/>
          <p:nvPr>
            <p:ph type="title"/>
          </p:nvPr>
        </p:nvSpPr>
        <p:spPr>
          <a:xfrm>
            <a:off x="504825" y="227013"/>
            <a:ext cx="9072563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8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46" name="Google Shape;46;p37"/>
          <p:cNvSpPr txBox="1"/>
          <p:nvPr>
            <p:ph idx="1" type="body"/>
          </p:nvPr>
        </p:nvSpPr>
        <p:spPr>
          <a:xfrm>
            <a:off x="504825" y="1270000"/>
            <a:ext cx="4452938" cy="5286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1417"/>
              </a:spcBef>
              <a:spcAft>
                <a:spcPts val="0"/>
              </a:spcAft>
              <a:buSzPts val="1080"/>
              <a:buNone/>
              <a:defRPr b="1" sz="2400"/>
            </a:lvl1pPr>
            <a:lvl2pPr indent="-228600" lvl="1" marL="914400">
              <a:spcBef>
                <a:spcPts val="1134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>
              <a:spcBef>
                <a:spcPts val="850"/>
              </a:spcBef>
              <a:spcAft>
                <a:spcPts val="0"/>
              </a:spcAft>
              <a:buSzPts val="810"/>
              <a:buNone/>
              <a:defRPr b="1" sz="1800"/>
            </a:lvl3pPr>
            <a:lvl4pPr indent="-228600" lvl="3" marL="1828800">
              <a:spcBef>
                <a:spcPts val="567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>
              <a:spcBef>
                <a:spcPts val="283"/>
              </a:spcBef>
              <a:spcAft>
                <a:spcPts val="0"/>
              </a:spcAft>
              <a:buSzPts val="720"/>
              <a:buNone/>
              <a:defRPr b="1" sz="1600"/>
            </a:lvl5pPr>
            <a:lvl6pPr indent="-228600" lvl="5" marL="2743200">
              <a:spcBef>
                <a:spcPts val="283"/>
              </a:spcBef>
              <a:spcAft>
                <a:spcPts val="0"/>
              </a:spcAft>
              <a:buSzPts val="720"/>
              <a:buNone/>
              <a:defRPr b="1" sz="1600"/>
            </a:lvl6pPr>
            <a:lvl7pPr indent="-228600" lvl="6" marL="3200400">
              <a:spcBef>
                <a:spcPts val="283"/>
              </a:spcBef>
              <a:spcAft>
                <a:spcPts val="0"/>
              </a:spcAft>
              <a:buSzPts val="720"/>
              <a:buNone/>
              <a:defRPr b="1" sz="1600"/>
            </a:lvl7pPr>
            <a:lvl8pPr indent="-228600" lvl="7" marL="3657600">
              <a:spcBef>
                <a:spcPts val="283"/>
              </a:spcBef>
              <a:spcAft>
                <a:spcPts val="0"/>
              </a:spcAft>
              <a:buSzPts val="720"/>
              <a:buNone/>
              <a:defRPr b="1" sz="1600"/>
            </a:lvl8pPr>
            <a:lvl9pPr indent="-228600" lvl="8" marL="4114800">
              <a:spcBef>
                <a:spcPts val="283"/>
              </a:spcBef>
              <a:spcAft>
                <a:spcPts val="0"/>
              </a:spcAft>
              <a:buSzPts val="720"/>
              <a:buNone/>
              <a:defRPr b="1" sz="1600"/>
            </a:lvl9pPr>
          </a:lstStyle>
          <a:p/>
        </p:txBody>
      </p:sp>
      <p:sp>
        <p:nvSpPr>
          <p:cNvPr id="47" name="Google Shape;47;p37"/>
          <p:cNvSpPr txBox="1"/>
          <p:nvPr>
            <p:ph idx="2" type="body"/>
          </p:nvPr>
        </p:nvSpPr>
        <p:spPr>
          <a:xfrm>
            <a:off x="504825" y="1798638"/>
            <a:ext cx="4452938" cy="3267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7180" lvl="0" marL="457200" algn="l">
              <a:spcBef>
                <a:spcPts val="1417"/>
              </a:spcBef>
              <a:spcAft>
                <a:spcPts val="0"/>
              </a:spcAft>
              <a:buSzPts val="1080"/>
              <a:buChar char="●"/>
              <a:defRPr sz="2400"/>
            </a:lvl1pPr>
            <a:lvl2pPr indent="-323850" lvl="1" marL="914400">
              <a:spcBef>
                <a:spcPts val="1134"/>
              </a:spcBef>
              <a:spcAft>
                <a:spcPts val="0"/>
              </a:spcAft>
              <a:buSzPts val="1500"/>
              <a:buChar char="–"/>
              <a:defRPr sz="2000"/>
            </a:lvl2pPr>
            <a:lvl3pPr indent="-280035" lvl="2" marL="1371600">
              <a:spcBef>
                <a:spcPts val="850"/>
              </a:spcBef>
              <a:spcAft>
                <a:spcPts val="0"/>
              </a:spcAft>
              <a:buSzPts val="810"/>
              <a:buChar char="●"/>
              <a:defRPr sz="1800"/>
            </a:lvl3pPr>
            <a:lvl4pPr indent="-304800" lvl="3" marL="1828800">
              <a:spcBef>
                <a:spcPts val="567"/>
              </a:spcBef>
              <a:spcAft>
                <a:spcPts val="0"/>
              </a:spcAft>
              <a:buSzPts val="1200"/>
              <a:buChar char="–"/>
              <a:defRPr sz="1600"/>
            </a:lvl4pPr>
            <a:lvl5pPr indent="-274320" lvl="4" marL="228600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5pPr>
            <a:lvl6pPr indent="-274320" lvl="5" marL="274320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6pPr>
            <a:lvl7pPr indent="-274320" lvl="6" marL="320040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7pPr>
            <a:lvl8pPr indent="-274320" lvl="7" marL="365760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8pPr>
            <a:lvl9pPr indent="-274320" lvl="8" marL="411480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9pPr>
          </a:lstStyle>
          <a:p/>
        </p:txBody>
      </p:sp>
      <p:sp>
        <p:nvSpPr>
          <p:cNvPr id="48" name="Google Shape;48;p37"/>
          <p:cNvSpPr txBox="1"/>
          <p:nvPr>
            <p:ph idx="3" type="body"/>
          </p:nvPr>
        </p:nvSpPr>
        <p:spPr>
          <a:xfrm>
            <a:off x="5121275" y="1270000"/>
            <a:ext cx="4456113" cy="5286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1417"/>
              </a:spcBef>
              <a:spcAft>
                <a:spcPts val="0"/>
              </a:spcAft>
              <a:buSzPts val="1080"/>
              <a:buNone/>
              <a:defRPr b="1" sz="2400"/>
            </a:lvl1pPr>
            <a:lvl2pPr indent="-228600" lvl="1" marL="914400">
              <a:spcBef>
                <a:spcPts val="1134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>
              <a:spcBef>
                <a:spcPts val="850"/>
              </a:spcBef>
              <a:spcAft>
                <a:spcPts val="0"/>
              </a:spcAft>
              <a:buSzPts val="810"/>
              <a:buNone/>
              <a:defRPr b="1" sz="1800"/>
            </a:lvl3pPr>
            <a:lvl4pPr indent="-228600" lvl="3" marL="1828800">
              <a:spcBef>
                <a:spcPts val="567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>
              <a:spcBef>
                <a:spcPts val="283"/>
              </a:spcBef>
              <a:spcAft>
                <a:spcPts val="0"/>
              </a:spcAft>
              <a:buSzPts val="720"/>
              <a:buNone/>
              <a:defRPr b="1" sz="1600"/>
            </a:lvl5pPr>
            <a:lvl6pPr indent="-228600" lvl="5" marL="2743200">
              <a:spcBef>
                <a:spcPts val="283"/>
              </a:spcBef>
              <a:spcAft>
                <a:spcPts val="0"/>
              </a:spcAft>
              <a:buSzPts val="720"/>
              <a:buNone/>
              <a:defRPr b="1" sz="1600"/>
            </a:lvl6pPr>
            <a:lvl7pPr indent="-228600" lvl="6" marL="3200400">
              <a:spcBef>
                <a:spcPts val="283"/>
              </a:spcBef>
              <a:spcAft>
                <a:spcPts val="0"/>
              </a:spcAft>
              <a:buSzPts val="720"/>
              <a:buNone/>
              <a:defRPr b="1" sz="1600"/>
            </a:lvl7pPr>
            <a:lvl8pPr indent="-228600" lvl="7" marL="3657600">
              <a:spcBef>
                <a:spcPts val="283"/>
              </a:spcBef>
              <a:spcAft>
                <a:spcPts val="0"/>
              </a:spcAft>
              <a:buSzPts val="720"/>
              <a:buNone/>
              <a:defRPr b="1" sz="1600"/>
            </a:lvl8pPr>
            <a:lvl9pPr indent="-228600" lvl="8" marL="4114800">
              <a:spcBef>
                <a:spcPts val="283"/>
              </a:spcBef>
              <a:spcAft>
                <a:spcPts val="0"/>
              </a:spcAft>
              <a:buSzPts val="720"/>
              <a:buNone/>
              <a:defRPr b="1" sz="1600"/>
            </a:lvl9pPr>
          </a:lstStyle>
          <a:p/>
        </p:txBody>
      </p:sp>
      <p:sp>
        <p:nvSpPr>
          <p:cNvPr id="49" name="Google Shape;49;p37"/>
          <p:cNvSpPr txBox="1"/>
          <p:nvPr>
            <p:ph idx="4" type="body"/>
          </p:nvPr>
        </p:nvSpPr>
        <p:spPr>
          <a:xfrm>
            <a:off x="5121275" y="1798638"/>
            <a:ext cx="4456113" cy="3267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7180" lvl="0" marL="457200" algn="l">
              <a:spcBef>
                <a:spcPts val="1417"/>
              </a:spcBef>
              <a:spcAft>
                <a:spcPts val="0"/>
              </a:spcAft>
              <a:buSzPts val="1080"/>
              <a:buChar char="●"/>
              <a:defRPr sz="2400"/>
            </a:lvl1pPr>
            <a:lvl2pPr indent="-323850" lvl="1" marL="914400">
              <a:spcBef>
                <a:spcPts val="1134"/>
              </a:spcBef>
              <a:spcAft>
                <a:spcPts val="0"/>
              </a:spcAft>
              <a:buSzPts val="1500"/>
              <a:buChar char="–"/>
              <a:defRPr sz="2000"/>
            </a:lvl2pPr>
            <a:lvl3pPr indent="-280035" lvl="2" marL="1371600">
              <a:spcBef>
                <a:spcPts val="850"/>
              </a:spcBef>
              <a:spcAft>
                <a:spcPts val="0"/>
              </a:spcAft>
              <a:buSzPts val="810"/>
              <a:buChar char="●"/>
              <a:defRPr sz="1800"/>
            </a:lvl3pPr>
            <a:lvl4pPr indent="-304800" lvl="3" marL="1828800">
              <a:spcBef>
                <a:spcPts val="567"/>
              </a:spcBef>
              <a:spcAft>
                <a:spcPts val="0"/>
              </a:spcAft>
              <a:buSzPts val="1200"/>
              <a:buChar char="–"/>
              <a:defRPr sz="1600"/>
            </a:lvl4pPr>
            <a:lvl5pPr indent="-274320" lvl="4" marL="228600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5pPr>
            <a:lvl6pPr indent="-274320" lvl="5" marL="274320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6pPr>
            <a:lvl7pPr indent="-274320" lvl="6" marL="320040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7pPr>
            <a:lvl8pPr indent="-274320" lvl="7" marL="365760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8pPr>
            <a:lvl9pPr indent="-274320" lvl="8" marL="411480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9pPr>
          </a:lstStyle>
          <a:p/>
        </p:txBody>
      </p:sp>
      <p:sp>
        <p:nvSpPr>
          <p:cNvPr id="50" name="Google Shape;50;p37"/>
          <p:cNvSpPr txBox="1"/>
          <p:nvPr>
            <p:ph idx="10" type="dt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8"/>
          <p:cNvSpPr txBox="1"/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55" name="Google Shape;55;p38"/>
          <p:cNvSpPr txBox="1"/>
          <p:nvPr>
            <p:ph idx="10" type="dt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8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/>
          <p:nvPr>
            <p:ph type="title"/>
          </p:nvPr>
        </p:nvSpPr>
        <p:spPr>
          <a:xfrm>
            <a:off x="504825" y="225425"/>
            <a:ext cx="3316288" cy="9604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60" name="Google Shape;60;p39"/>
          <p:cNvSpPr txBox="1"/>
          <p:nvPr>
            <p:ph idx="1" type="body"/>
          </p:nvPr>
        </p:nvSpPr>
        <p:spPr>
          <a:xfrm>
            <a:off x="3941763" y="225425"/>
            <a:ext cx="5635625" cy="4840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algn="l">
              <a:spcBef>
                <a:spcPts val="1417"/>
              </a:spcBef>
              <a:spcAft>
                <a:spcPts val="0"/>
              </a:spcAft>
              <a:buSzPts val="1440"/>
              <a:buChar char="●"/>
              <a:defRPr sz="3200"/>
            </a:lvl1pPr>
            <a:lvl2pPr indent="-361950" lvl="1" marL="914400">
              <a:spcBef>
                <a:spcPts val="1134"/>
              </a:spcBef>
              <a:spcAft>
                <a:spcPts val="0"/>
              </a:spcAft>
              <a:buSzPts val="2100"/>
              <a:buChar char="–"/>
              <a:defRPr sz="2800"/>
            </a:lvl2pPr>
            <a:lvl3pPr indent="-297180" lvl="2" marL="1371600">
              <a:spcBef>
                <a:spcPts val="850"/>
              </a:spcBef>
              <a:spcAft>
                <a:spcPts val="0"/>
              </a:spcAft>
              <a:buSzPts val="1080"/>
              <a:buChar char="●"/>
              <a:defRPr sz="2400"/>
            </a:lvl3pPr>
            <a:lvl4pPr indent="-323850" lvl="3" marL="1828800">
              <a:spcBef>
                <a:spcPts val="567"/>
              </a:spcBef>
              <a:spcAft>
                <a:spcPts val="0"/>
              </a:spcAft>
              <a:buSzPts val="1500"/>
              <a:buChar char="–"/>
              <a:defRPr sz="2000"/>
            </a:lvl4pPr>
            <a:lvl5pPr indent="-285750" lvl="4" marL="2286000">
              <a:spcBef>
                <a:spcPts val="283"/>
              </a:spcBef>
              <a:spcAft>
                <a:spcPts val="0"/>
              </a:spcAft>
              <a:buSzPts val="900"/>
              <a:buChar char="●"/>
              <a:defRPr sz="2000"/>
            </a:lvl5pPr>
            <a:lvl6pPr indent="-285750" lvl="5" marL="2743200">
              <a:spcBef>
                <a:spcPts val="283"/>
              </a:spcBef>
              <a:spcAft>
                <a:spcPts val="0"/>
              </a:spcAft>
              <a:buSzPts val="900"/>
              <a:buChar char="●"/>
              <a:defRPr sz="2000"/>
            </a:lvl6pPr>
            <a:lvl7pPr indent="-285750" lvl="6" marL="3200400">
              <a:spcBef>
                <a:spcPts val="283"/>
              </a:spcBef>
              <a:spcAft>
                <a:spcPts val="0"/>
              </a:spcAft>
              <a:buSzPts val="900"/>
              <a:buChar char="●"/>
              <a:defRPr sz="2000"/>
            </a:lvl7pPr>
            <a:lvl8pPr indent="-285750" lvl="7" marL="3657600">
              <a:spcBef>
                <a:spcPts val="283"/>
              </a:spcBef>
              <a:spcAft>
                <a:spcPts val="0"/>
              </a:spcAft>
              <a:buSzPts val="900"/>
              <a:buChar char="●"/>
              <a:defRPr sz="2000"/>
            </a:lvl8pPr>
            <a:lvl9pPr indent="-285750" lvl="8" marL="4114800">
              <a:spcBef>
                <a:spcPts val="283"/>
              </a:spcBef>
              <a:spcAft>
                <a:spcPts val="0"/>
              </a:spcAft>
              <a:buSzPts val="900"/>
              <a:buChar char="●"/>
              <a:defRPr sz="2000"/>
            </a:lvl9pPr>
          </a:lstStyle>
          <a:p/>
        </p:txBody>
      </p:sp>
      <p:sp>
        <p:nvSpPr>
          <p:cNvPr id="61" name="Google Shape;61;p39"/>
          <p:cNvSpPr txBox="1"/>
          <p:nvPr>
            <p:ph idx="2" type="body"/>
          </p:nvPr>
        </p:nvSpPr>
        <p:spPr>
          <a:xfrm>
            <a:off x="504825" y="1185863"/>
            <a:ext cx="3316288" cy="3879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1417"/>
              </a:spcBef>
              <a:spcAft>
                <a:spcPts val="0"/>
              </a:spcAft>
              <a:buSzPts val="630"/>
              <a:buNone/>
              <a:defRPr sz="1400"/>
            </a:lvl1pPr>
            <a:lvl2pPr indent="-228600" lvl="1" marL="914400">
              <a:spcBef>
                <a:spcPts val="1134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>
              <a:spcBef>
                <a:spcPts val="850"/>
              </a:spcBef>
              <a:spcAft>
                <a:spcPts val="0"/>
              </a:spcAft>
              <a:buSzPts val="450"/>
              <a:buNone/>
              <a:defRPr sz="1000"/>
            </a:lvl3pPr>
            <a:lvl4pPr indent="-228600" lvl="3" marL="1828800">
              <a:spcBef>
                <a:spcPts val="567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5pPr>
            <a:lvl6pPr indent="-228600" lvl="5" marL="27432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6pPr>
            <a:lvl7pPr indent="-228600" lvl="6" marL="32004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7pPr>
            <a:lvl8pPr indent="-228600" lvl="7" marL="36576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8pPr>
            <a:lvl9pPr indent="-228600" lvl="8" marL="41148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9pPr>
          </a:lstStyle>
          <a:p/>
        </p:txBody>
      </p:sp>
      <p:sp>
        <p:nvSpPr>
          <p:cNvPr id="62" name="Google Shape;62;p39"/>
          <p:cNvSpPr txBox="1"/>
          <p:nvPr>
            <p:ph idx="10" type="dt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9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9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/>
          <p:nvPr>
            <p:ph type="title"/>
          </p:nvPr>
        </p:nvSpPr>
        <p:spPr>
          <a:xfrm>
            <a:off x="1976438" y="3968750"/>
            <a:ext cx="6048375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67" name="Google Shape;67;p40"/>
          <p:cNvSpPr/>
          <p:nvPr>
            <p:ph idx="2" type="pic"/>
          </p:nvPr>
        </p:nvSpPr>
        <p:spPr>
          <a:xfrm>
            <a:off x="1976438" y="506413"/>
            <a:ext cx="6048375" cy="3402012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0"/>
          <p:cNvSpPr txBox="1"/>
          <p:nvPr>
            <p:ph idx="1" type="body"/>
          </p:nvPr>
        </p:nvSpPr>
        <p:spPr>
          <a:xfrm>
            <a:off x="1976438" y="4438650"/>
            <a:ext cx="6048375" cy="665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1417"/>
              </a:spcBef>
              <a:spcAft>
                <a:spcPts val="0"/>
              </a:spcAft>
              <a:buSzPts val="630"/>
              <a:buNone/>
              <a:defRPr sz="1400"/>
            </a:lvl1pPr>
            <a:lvl2pPr indent="-228600" lvl="1" marL="914400">
              <a:spcBef>
                <a:spcPts val="1134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>
              <a:spcBef>
                <a:spcPts val="850"/>
              </a:spcBef>
              <a:spcAft>
                <a:spcPts val="0"/>
              </a:spcAft>
              <a:buSzPts val="450"/>
              <a:buNone/>
              <a:defRPr sz="1000"/>
            </a:lvl3pPr>
            <a:lvl4pPr indent="-228600" lvl="3" marL="1828800">
              <a:spcBef>
                <a:spcPts val="567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5pPr>
            <a:lvl6pPr indent="-228600" lvl="5" marL="27432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6pPr>
            <a:lvl7pPr indent="-228600" lvl="6" marL="32004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7pPr>
            <a:lvl8pPr indent="-228600" lvl="7" marL="36576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8pPr>
            <a:lvl9pPr indent="-228600" lvl="8" marL="41148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9pPr>
          </a:lstStyle>
          <a:p/>
        </p:txBody>
      </p:sp>
      <p:sp>
        <p:nvSpPr>
          <p:cNvPr id="69" name="Google Shape;69;p40"/>
          <p:cNvSpPr txBox="1"/>
          <p:nvPr>
            <p:ph idx="10" type="dt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980"/>
              <a:buFont typeface="Noto Sans Symbols"/>
              <a:buChar char="●"/>
              <a:defRPr b="0" i="0" sz="4400" u="none" cap="none" strike="noStrik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marR="0" rtl="0" algn="l">
              <a:spcBef>
                <a:spcPts val="1417"/>
              </a:spcBef>
              <a:spcAft>
                <a:spcPts val="0"/>
              </a:spcAft>
              <a:buSzPts val="1440"/>
              <a:buFont typeface="Noto Sans Symbols"/>
              <a:buChar char="●"/>
              <a:defRPr b="0" i="0" sz="3200" u="none" cap="none" strike="noStrik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>
              <a:spcBef>
                <a:spcPts val="1134"/>
              </a:spcBef>
              <a:spcAft>
                <a:spcPts val="0"/>
              </a:spcAft>
              <a:buSzPts val="2100"/>
              <a:buFont typeface="Noto Sans Symbols"/>
              <a:buChar char="–"/>
              <a:defRPr b="0" i="0" sz="2800" u="none" cap="none" strike="noStrik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2pPr>
            <a:lvl3pPr indent="-297180" lvl="2" marL="1371600">
              <a:spcBef>
                <a:spcPts val="850"/>
              </a:spcBef>
              <a:spcAft>
                <a:spcPts val="0"/>
              </a:spcAft>
              <a:buSzPts val="1080"/>
              <a:buFont typeface="Noto Sans Symbols"/>
              <a:buChar char="●"/>
              <a:defRPr b="0" i="0" sz="2400" u="none" cap="none" strike="noStrik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>
              <a:spcBef>
                <a:spcPts val="567"/>
              </a:spcBef>
              <a:spcAft>
                <a:spcPts val="0"/>
              </a:spcAft>
              <a:buSzPts val="1500"/>
              <a:buFont typeface="Noto Sans Symbols"/>
              <a:buChar char="–"/>
              <a:defRPr b="0" i="0" sz="2000" u="none" cap="none" strike="noStrik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>
              <a:spcBef>
                <a:spcPts val="283"/>
              </a:spcBef>
              <a:spcAft>
                <a:spcPts val="0"/>
              </a:spcAft>
              <a:buSzPts val="900"/>
              <a:buFont typeface="Noto Sans Symbols"/>
              <a:buChar char="●"/>
              <a:defRPr b="0" i="0" sz="2000" u="none" cap="none" strike="noStrik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>
              <a:spcBef>
                <a:spcPts val="283"/>
              </a:spcBef>
              <a:spcAft>
                <a:spcPts val="0"/>
              </a:spcAft>
              <a:buSzPts val="900"/>
              <a:buFont typeface="Noto Sans Symbols"/>
              <a:buChar char="●"/>
              <a:defRPr b="0" i="0" sz="2000" u="none" cap="none" strike="noStrik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>
              <a:spcBef>
                <a:spcPts val="283"/>
              </a:spcBef>
              <a:spcAft>
                <a:spcPts val="0"/>
              </a:spcAft>
              <a:buSzPts val="900"/>
              <a:buFont typeface="Noto Sans Symbols"/>
              <a:buChar char="●"/>
              <a:defRPr b="0" i="0" sz="2000" u="none" cap="none" strike="noStrik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>
              <a:spcBef>
                <a:spcPts val="283"/>
              </a:spcBef>
              <a:spcAft>
                <a:spcPts val="0"/>
              </a:spcAft>
              <a:buSzPts val="900"/>
              <a:buFont typeface="Noto Sans Symbols"/>
              <a:buChar char="●"/>
              <a:defRPr b="0" i="0" sz="2000" u="none" cap="none" strike="noStrik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>
              <a:spcBef>
                <a:spcPts val="283"/>
              </a:spcBef>
              <a:spcAft>
                <a:spcPts val="0"/>
              </a:spcAft>
              <a:buSzPts val="900"/>
              <a:buFont typeface="Noto Sans Symbols"/>
              <a:buChar char="●"/>
              <a:defRPr b="0" i="0" sz="2000" u="none" cap="none" strike="noStrik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0" type="dt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1"/>
          <p:cNvSpPr txBox="1"/>
          <p:nvPr>
            <p:ph type="title"/>
          </p:nvPr>
        </p:nvSpPr>
        <p:spPr>
          <a:xfrm>
            <a:off x="1259639" y="927720"/>
            <a:ext cx="7559640" cy="1973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●"/>
              <a:defRPr b="0" i="0" sz="6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/>
        </p:txBody>
      </p:sp>
      <p:sp>
        <p:nvSpPr>
          <p:cNvPr id="86" name="Google Shape;86;p31"/>
          <p:cNvSpPr txBox="1"/>
          <p:nvPr>
            <p:ph idx="10" type="dt"/>
          </p:nvPr>
        </p:nvSpPr>
        <p:spPr>
          <a:xfrm>
            <a:off x="692640" y="5255280"/>
            <a:ext cx="2267640" cy="30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31"/>
          <p:cNvSpPr txBox="1"/>
          <p:nvPr>
            <p:ph idx="11" type="ftr"/>
          </p:nvPr>
        </p:nvSpPr>
        <p:spPr>
          <a:xfrm>
            <a:off x="3338639" y="5255280"/>
            <a:ext cx="3401640" cy="30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31"/>
          <p:cNvSpPr txBox="1"/>
          <p:nvPr>
            <p:ph idx="12" type="sldNum"/>
          </p:nvPr>
        </p:nvSpPr>
        <p:spPr>
          <a:xfrm>
            <a:off x="7118640" y="5255280"/>
            <a:ext cx="2267640" cy="30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9" name="Google Shape;89;p31"/>
          <p:cNvSpPr txBox="1"/>
          <p:nvPr>
            <p:ph idx="1" type="body"/>
          </p:nvPr>
        </p:nvSpPr>
        <p:spPr>
          <a:xfrm>
            <a:off x="503640" y="132624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4894" lvl="0" marL="457200" marR="0" rtl="0" algn="l">
              <a:lnSpc>
                <a:spcPct val="90000"/>
              </a:lnSpc>
              <a:spcBef>
                <a:spcPts val="1168"/>
              </a:spcBef>
              <a:spcAft>
                <a:spcPts val="0"/>
              </a:spcAft>
              <a:buClr>
                <a:srgbClr val="000000"/>
              </a:buClr>
              <a:buSzPts val="1044"/>
              <a:buFont typeface="Noto Sans Symbols"/>
              <a:buChar char="●"/>
              <a:defRPr b="0" i="0" sz="232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1pPr>
            <a:lvl2pPr indent="-307657" lvl="1" marL="914400" marR="0" rtl="0" algn="l">
              <a:lnSpc>
                <a:spcPct val="90000"/>
              </a:lnSpc>
              <a:spcBef>
                <a:spcPts val="935"/>
              </a:spcBef>
              <a:spcAft>
                <a:spcPts val="0"/>
              </a:spcAft>
              <a:buClr>
                <a:srgbClr val="000000"/>
              </a:buClr>
              <a:buSzPts val="1245"/>
              <a:buFont typeface="Noto Sans Symbols"/>
              <a:buChar char="–"/>
              <a:defRPr b="0" i="0" sz="166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2pPr>
            <a:lvl3pPr indent="-271176" lvl="2" marL="1371600" marR="0" rtl="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000000"/>
              </a:buClr>
              <a:buSzPts val="671"/>
              <a:buFont typeface="Noto Sans Symbols"/>
              <a:buChar char="●"/>
              <a:defRPr b="0" i="0" sz="149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3pPr>
            <a:lvl4pPr indent="-299561" lvl="3" marL="1828800" marR="0" rtl="0" algn="l">
              <a:lnSpc>
                <a:spcPct val="9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1118"/>
              <a:buFont typeface="Noto Sans Symbols"/>
              <a:buChar char="–"/>
              <a:defRPr b="0" i="0" sz="149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4pPr>
            <a:lvl5pPr indent="-276034" lvl="4" marL="2286000" marR="0" rtl="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747"/>
              <a:buFont typeface="Noto Sans Symbols"/>
              <a:buChar char="●"/>
              <a:defRPr b="0" i="0" sz="166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5pPr>
            <a:lvl6pPr indent="-276034" lvl="5" marL="2743200" marR="0" rtl="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747"/>
              <a:buFont typeface="Noto Sans Symbols"/>
              <a:buChar char="●"/>
              <a:defRPr b="0" i="0" sz="166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6pPr>
            <a:lvl7pPr indent="-276034" lvl="6" marL="3200400" marR="0" rtl="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747"/>
              <a:buFont typeface="Noto Sans Symbols"/>
              <a:buChar char="●"/>
              <a:defRPr b="0" i="0" sz="166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7pPr>
            <a:lvl8pPr indent="-276034" lvl="7" marL="3657600" marR="0" rtl="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747"/>
              <a:buFont typeface="Noto Sans Symbols"/>
              <a:buChar char="●"/>
              <a:defRPr b="0" i="0" sz="166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8pPr>
            <a:lvl9pPr indent="-276034" lvl="8" marL="4114800" marR="0" rtl="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000000"/>
              </a:buClr>
              <a:buSzPts val="747"/>
              <a:buFont typeface="Noto Sans Symbols"/>
              <a:buChar char="●"/>
              <a:defRPr b="0" i="0" sz="166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jp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jpg"/><Relationship Id="rId4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jpg"/><Relationship Id="rId4" Type="http://schemas.openxmlformats.org/officeDocument/2006/relationships/image" Target="../media/image21.png"/><Relationship Id="rId5" Type="http://schemas.openxmlformats.org/officeDocument/2006/relationships/image" Target="../media/image20.png"/><Relationship Id="rId6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jpg"/><Relationship Id="rId4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jpg"/><Relationship Id="rId4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jp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 txBox="1"/>
          <p:nvPr>
            <p:ph idx="4294967295" type="title"/>
          </p:nvPr>
        </p:nvSpPr>
        <p:spPr>
          <a:xfrm>
            <a:off x="658800" y="30132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Муниципальное бюджетное общеобразовательное учреждение</a:t>
            </a:r>
            <a:endParaRPr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«Лицей №1»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64" name="Google Shape;164;p1"/>
          <p:cNvSpPr txBox="1"/>
          <p:nvPr>
            <p:ph idx="4294967295" type="title"/>
          </p:nvPr>
        </p:nvSpPr>
        <p:spPr>
          <a:xfrm>
            <a:off x="821520" y="3425400"/>
            <a:ext cx="8970120" cy="106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Работа выполнена учеником 7 «Б» класса</a:t>
            </a:r>
            <a:endParaRPr>
              <a:highlight>
                <a:srgbClr val="FFFFFF"/>
              </a:highlight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       Ландаковым Ильёй Вячеславовичем.</a:t>
            </a:r>
            <a:endParaRPr>
              <a:highlight>
                <a:srgbClr val="FFFFFF"/>
              </a:highlight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       Научный руководитель : Черникова Ирина</a:t>
            </a:r>
            <a:endParaRPr>
              <a:highlight>
                <a:srgbClr val="FFFFFF"/>
              </a:highlight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Николаевна.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65" name="Google Shape;165;p1"/>
          <p:cNvSpPr txBox="1"/>
          <p:nvPr>
            <p:ph idx="4294967295" type="title"/>
          </p:nvPr>
        </p:nvSpPr>
        <p:spPr>
          <a:xfrm>
            <a:off x="576360" y="1589400"/>
            <a:ext cx="9071640" cy="12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350"/>
              <a:buFont typeface="Noto Sans Symbols"/>
              <a:buNone/>
            </a:pPr>
            <a:r>
              <a:rPr b="1" i="0" lang="ru-RU" sz="3000" u="none" cap="none" strike="noStrike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Вычисление длины</a:t>
            </a:r>
            <a:br>
              <a:rPr b="1" i="0" lang="ru-RU" sz="3000" u="none" cap="none" strike="noStrike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ru-RU" sz="3000" u="none" cap="none" strike="noStrike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окружности при помощи вписанного правильного многоугольника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5520" y="54000"/>
            <a:ext cx="5948280" cy="566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6760" y="12240"/>
            <a:ext cx="5948280" cy="566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6760" y="12240"/>
            <a:ext cx="5948280" cy="566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01986" y="98971"/>
            <a:ext cx="1454150" cy="963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6760" y="12240"/>
            <a:ext cx="5948280" cy="566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7984" y="98971"/>
            <a:ext cx="1427162" cy="8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9759" y="12240"/>
            <a:ext cx="594828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4"/>
          <p:cNvSpPr txBox="1"/>
          <p:nvPr>
            <p:ph idx="4294967295" type="title"/>
          </p:nvPr>
        </p:nvSpPr>
        <p:spPr>
          <a:xfrm>
            <a:off x="2177280" y="-86760"/>
            <a:ext cx="9315360" cy="5919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2000" u="none" cap="none" strike="noStrike">
              <a:solidFill>
                <a:srgbClr val="000000"/>
              </a:solidFill>
              <a:highlight>
                <a:srgbClr val="0000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4" name="Google Shape;23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7563" y="98425"/>
            <a:ext cx="1427162" cy="8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7784" y="3555355"/>
            <a:ext cx="3695701" cy="18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5976" y="910"/>
            <a:ext cx="5948280" cy="566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792" y="242987"/>
            <a:ext cx="1427162" cy="8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9792" y="1179091"/>
            <a:ext cx="1427162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5776" y="2835275"/>
            <a:ext cx="2293938" cy="2525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9759" y="12240"/>
            <a:ext cx="5948280" cy="566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832" y="170979"/>
            <a:ext cx="2038350" cy="1077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2040" y="11880"/>
            <a:ext cx="5948280" cy="566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8999" y="1440"/>
            <a:ext cx="5948280" cy="566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8999" y="1440"/>
            <a:ext cx="5948280" cy="566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9952" y="98971"/>
            <a:ext cx="1606550" cy="9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2760" y="34200"/>
            <a:ext cx="5691600" cy="566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8999" y="1440"/>
            <a:ext cx="5948280" cy="566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1880" y="170979"/>
            <a:ext cx="160655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8999" y="1440"/>
            <a:ext cx="594828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1"/>
          <p:cNvSpPr txBox="1"/>
          <p:nvPr>
            <p:ph idx="4294967295" type="title"/>
          </p:nvPr>
        </p:nvSpPr>
        <p:spPr>
          <a:xfrm>
            <a:off x="1869839" y="78120"/>
            <a:ext cx="9071640" cy="535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2000" u="none" cap="none" strike="noStrike">
              <a:solidFill>
                <a:srgbClr val="000000"/>
              </a:solidFill>
              <a:highlight>
                <a:srgbClr val="0000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8" name="Google Shape;27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1920" y="134764"/>
            <a:ext cx="1606550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55936" y="4923507"/>
            <a:ext cx="2193925" cy="652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8999" y="1440"/>
            <a:ext cx="594828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2"/>
          <p:cNvSpPr txBox="1"/>
          <p:nvPr>
            <p:ph idx="4294967295" type="title"/>
          </p:nvPr>
        </p:nvSpPr>
        <p:spPr>
          <a:xfrm>
            <a:off x="572040" y="23760"/>
            <a:ext cx="9071640" cy="563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2000" u="none" cap="none" strike="noStrike">
              <a:solidFill>
                <a:srgbClr val="000000"/>
              </a:solidFill>
              <a:highlight>
                <a:srgbClr val="0000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6" name="Google Shape;28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3848" y="98971"/>
            <a:ext cx="1606550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9792" y="1683147"/>
            <a:ext cx="2193925" cy="652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3808" y="3915395"/>
            <a:ext cx="3954463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8999" y="1440"/>
            <a:ext cx="5948280" cy="566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5776" y="1467123"/>
            <a:ext cx="3136900" cy="3379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8999" y="1440"/>
            <a:ext cx="594828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4"/>
          <p:cNvSpPr txBox="1"/>
          <p:nvPr>
            <p:ph idx="4294967295" type="title"/>
          </p:nvPr>
        </p:nvSpPr>
        <p:spPr>
          <a:xfrm>
            <a:off x="655920" y="-1854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ru-RU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Отрезок OE: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1" name="Google Shape;30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59992" y="0"/>
            <a:ext cx="995363" cy="9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8999" y="1440"/>
            <a:ext cx="594828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5"/>
          <p:cNvSpPr txBox="1"/>
          <p:nvPr>
            <p:ph idx="4294967295" type="title"/>
          </p:nvPr>
        </p:nvSpPr>
        <p:spPr>
          <a:xfrm>
            <a:off x="373680" y="118079"/>
            <a:ext cx="9071640" cy="170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ru-RU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Отрезок OE:</a:t>
            </a:r>
            <a: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0" i="0" lang="ru-RU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2000" u="none" cap="none" strike="noStrike">
              <a:solidFill>
                <a:srgbClr val="000000"/>
              </a:solidFill>
              <a:highlight>
                <a:srgbClr val="0000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8" name="Google Shape;30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1960" y="387003"/>
            <a:ext cx="995362" cy="96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5856" y="3771379"/>
            <a:ext cx="2473325" cy="1077913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5"/>
          <p:cNvSpPr/>
          <p:nvPr/>
        </p:nvSpPr>
        <p:spPr>
          <a:xfrm>
            <a:off x="215776" y="4131419"/>
            <a:ext cx="7188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точка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9039" y="32760"/>
            <a:ext cx="5948280" cy="566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3240" y="-19440"/>
            <a:ext cx="5948280" cy="566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 txBox="1"/>
          <p:nvPr>
            <p:ph idx="4294967295" type="title"/>
          </p:nvPr>
        </p:nvSpPr>
        <p:spPr>
          <a:xfrm>
            <a:off x="435600" y="720000"/>
            <a:ext cx="9071640" cy="253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π</a:t>
            </a:r>
            <a:r>
              <a:rPr b="0" i="0" lang="ru-RU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= 3.141592653589793238462643383279502884197169399375105820974944</a:t>
            </a:r>
            <a:endParaRPr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59230781640628620899862803482534211706798214808651328230664709</a:t>
            </a:r>
            <a:endParaRPr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38446095505822317253594081221663039751255875420118190712386849</a:t>
            </a:r>
            <a:endParaRPr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55405446122695908417660632448795896484298191096401679827347074</a:t>
            </a:r>
            <a:endParaRPr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98231458109666016952814860356983993969978063382825199925329550</a:t>
            </a:r>
            <a:endParaRPr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42030665461127052233165923115193986395945210514119415332777969</a:t>
            </a:r>
            <a:endParaRPr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04184458550677086002803710859718089650767401291342748978535449</a:t>
            </a:r>
            <a:endParaRPr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22802624064326202359702853248539829938698246903319712996074408</a:t>
            </a:r>
            <a:endParaRPr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650997.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2560" y="12600"/>
            <a:ext cx="5695920" cy="566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8120" y="19800"/>
            <a:ext cx="5691600" cy="566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999" y="-720"/>
            <a:ext cx="5695920" cy="566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2760" y="34560"/>
            <a:ext cx="5691600" cy="566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2280" y="23760"/>
            <a:ext cx="5638680" cy="566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2840" y="33120"/>
            <a:ext cx="5948280" cy="566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7640" y="33120"/>
            <a:ext cx="5948280" cy="566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итульный слайд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2022-03-22T20:39:15Z</dcterms:created>
  <dc:creator>Admin</dc:creator>
</cp:coreProperties>
</file>