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B53F51-368B-4C63-85D2-E0AE4AA70A31}">
  <a:tblStyle styleId="{5DB53F51-368B-4C63-85D2-E0AE4AA70A3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87014424-D7C6-4D2A-A838-73CBF46B1551}"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8457962-50B2-4559-B3BA-94D81D429470}" styleName="Table_2">
    <a:wholeTbl>
      <a:tcTxStyle b="off" i="off">
        <a:font>
          <a:latin typeface="Calibri"/>
          <a:ea typeface="Calibri"/>
          <a:cs typeface="Calibri"/>
        </a:font>
        <a:schemeClr val="dk1"/>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tcBdr>
      </a:tcStyle>
    </a:band1H>
    <a:band2H>
      <a:tcTxStyle/>
    </a:band2H>
    <a:band1V>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cBdr>
      </a:tcStyle>
    </a:band1V>
    <a:band2V>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5"/>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368f1470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368f147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368f1470c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368f1470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0368f1470c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0368f1470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c8f6fd65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c8f6fd6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c17d9628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c17d962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368f1470c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368f1470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368f1470c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368f1470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368f1470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0368f1470c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368f1470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0368f1470c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rtl="1"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rtl="1" algn="ctr">
              <a:lnSpc>
                <a:spcPct val="90000"/>
              </a:lnSpc>
              <a:spcBef>
                <a:spcPts val="1000"/>
              </a:spcBef>
              <a:spcAft>
                <a:spcPts val="0"/>
              </a:spcAft>
              <a:buClr>
                <a:schemeClr val="dk1"/>
              </a:buClr>
              <a:buSzPts val="2400"/>
              <a:buNone/>
              <a:defRPr sz="2400"/>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6" name="Google Shape;16;p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3" name="Google Shape;73;p1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9" name="Google Shape;79;p1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0" name="Google Shape;20;p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6" name="Google Shape;26;p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888888"/>
              </a:buClr>
              <a:buSzPts val="2400"/>
              <a:buNone/>
              <a:defRPr sz="2400">
                <a:solidFill>
                  <a:srgbClr val="888888"/>
                </a:solidFill>
              </a:defRPr>
            </a:lvl1pPr>
            <a:lvl2pPr indent="-228600" lvl="1" marL="914400" rtl="1" algn="r">
              <a:lnSpc>
                <a:spcPct val="90000"/>
              </a:lnSpc>
              <a:spcBef>
                <a:spcPts val="500"/>
              </a:spcBef>
              <a:spcAft>
                <a:spcPts val="0"/>
              </a:spcAft>
              <a:buClr>
                <a:srgbClr val="888888"/>
              </a:buClr>
              <a:buSzPts val="2000"/>
              <a:buNone/>
              <a:defRPr sz="2000">
                <a:solidFill>
                  <a:srgbClr val="888888"/>
                </a:solidFill>
              </a:defRPr>
            </a:lvl2pPr>
            <a:lvl3pPr indent="-228600" lvl="2" marL="1371600" rtl="1" algn="r">
              <a:lnSpc>
                <a:spcPct val="90000"/>
              </a:lnSpc>
              <a:spcBef>
                <a:spcPts val="500"/>
              </a:spcBef>
              <a:spcAft>
                <a:spcPts val="0"/>
              </a:spcAft>
              <a:buClr>
                <a:srgbClr val="888888"/>
              </a:buClr>
              <a:buSzPts val="1800"/>
              <a:buNone/>
              <a:defRPr sz="1800">
                <a:solidFill>
                  <a:srgbClr val="888888"/>
                </a:solidFill>
              </a:defRPr>
            </a:lvl3pPr>
            <a:lvl4pPr indent="-228600" lvl="3" marL="1828800" rtl="1" algn="r">
              <a:lnSpc>
                <a:spcPct val="90000"/>
              </a:lnSpc>
              <a:spcBef>
                <a:spcPts val="500"/>
              </a:spcBef>
              <a:spcAft>
                <a:spcPts val="0"/>
              </a:spcAft>
              <a:buClr>
                <a:srgbClr val="888888"/>
              </a:buClr>
              <a:buSzPts val="1600"/>
              <a:buNone/>
              <a:defRPr sz="1600">
                <a:solidFill>
                  <a:srgbClr val="888888"/>
                </a:solidFill>
              </a:defRPr>
            </a:lvl4pPr>
            <a:lvl5pPr indent="-228600" lvl="4" marL="2286000" rtl="1" algn="r">
              <a:lnSpc>
                <a:spcPct val="90000"/>
              </a:lnSpc>
              <a:spcBef>
                <a:spcPts val="500"/>
              </a:spcBef>
              <a:spcAft>
                <a:spcPts val="0"/>
              </a:spcAft>
              <a:buClr>
                <a:srgbClr val="888888"/>
              </a:buClr>
              <a:buSzPts val="1600"/>
              <a:buNone/>
              <a:defRPr sz="1600">
                <a:solidFill>
                  <a:srgbClr val="888888"/>
                </a:solidFill>
              </a:defRPr>
            </a:lvl5pPr>
            <a:lvl6pPr indent="-228600" lvl="5" marL="2743200" rtl="1" algn="r">
              <a:lnSpc>
                <a:spcPct val="90000"/>
              </a:lnSpc>
              <a:spcBef>
                <a:spcPts val="500"/>
              </a:spcBef>
              <a:spcAft>
                <a:spcPts val="0"/>
              </a:spcAft>
              <a:buClr>
                <a:srgbClr val="888888"/>
              </a:buClr>
              <a:buSzPts val="1600"/>
              <a:buNone/>
              <a:defRPr sz="1600">
                <a:solidFill>
                  <a:srgbClr val="888888"/>
                </a:solidFill>
              </a:defRPr>
            </a:lvl6pPr>
            <a:lvl7pPr indent="-228600" lvl="6" marL="3200400" rtl="1" algn="r">
              <a:lnSpc>
                <a:spcPct val="90000"/>
              </a:lnSpc>
              <a:spcBef>
                <a:spcPts val="500"/>
              </a:spcBef>
              <a:spcAft>
                <a:spcPts val="0"/>
              </a:spcAft>
              <a:buClr>
                <a:srgbClr val="888888"/>
              </a:buClr>
              <a:buSzPts val="1600"/>
              <a:buNone/>
              <a:defRPr sz="1600">
                <a:solidFill>
                  <a:srgbClr val="888888"/>
                </a:solidFill>
              </a:defRPr>
            </a:lvl7pPr>
            <a:lvl8pPr indent="-228600" lvl="7" marL="3657600" rtl="1" algn="r">
              <a:lnSpc>
                <a:spcPct val="90000"/>
              </a:lnSpc>
              <a:spcBef>
                <a:spcPts val="500"/>
              </a:spcBef>
              <a:spcAft>
                <a:spcPts val="0"/>
              </a:spcAft>
              <a:buClr>
                <a:srgbClr val="888888"/>
              </a:buClr>
              <a:buSzPts val="1600"/>
              <a:buNone/>
              <a:defRPr sz="1600">
                <a:solidFill>
                  <a:srgbClr val="888888"/>
                </a:solidFill>
              </a:defRPr>
            </a:lvl8pPr>
            <a:lvl9pPr indent="-228600" lvl="8" marL="4114800" rtl="1" algn="r">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2" name="Google Shape;32;p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9" name="Google Shape;39;p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8" name="Google Shape;48;p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3" name="Google Shape;53;p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rtl="1" algn="r">
              <a:lnSpc>
                <a:spcPct val="90000"/>
              </a:lnSpc>
              <a:spcBef>
                <a:spcPts val="1000"/>
              </a:spcBef>
              <a:spcAft>
                <a:spcPts val="0"/>
              </a:spcAft>
              <a:buClr>
                <a:schemeClr val="dk1"/>
              </a:buClr>
              <a:buSzPts val="3200"/>
              <a:buChar char="•"/>
              <a:defRPr sz="3200"/>
            </a:lvl1pPr>
            <a:lvl2pPr indent="-406400" lvl="1" marL="914400" rtl="1" algn="r">
              <a:lnSpc>
                <a:spcPct val="90000"/>
              </a:lnSpc>
              <a:spcBef>
                <a:spcPts val="500"/>
              </a:spcBef>
              <a:spcAft>
                <a:spcPts val="0"/>
              </a:spcAft>
              <a:buClr>
                <a:schemeClr val="dk1"/>
              </a:buClr>
              <a:buSzPts val="2800"/>
              <a:buChar char="•"/>
              <a:defRPr sz="2800"/>
            </a:lvl2pPr>
            <a:lvl3pPr indent="-381000" lvl="2" marL="1371600" rtl="1" algn="r">
              <a:lnSpc>
                <a:spcPct val="90000"/>
              </a:lnSpc>
              <a:spcBef>
                <a:spcPts val="500"/>
              </a:spcBef>
              <a:spcAft>
                <a:spcPts val="0"/>
              </a:spcAft>
              <a:buClr>
                <a:schemeClr val="dk1"/>
              </a:buClr>
              <a:buSzPts val="2400"/>
              <a:buChar char="•"/>
              <a:defRPr sz="2400"/>
            </a:lvl3pPr>
            <a:lvl4pPr indent="-355600" lvl="3" marL="1828800" rtl="1" algn="r">
              <a:lnSpc>
                <a:spcPct val="90000"/>
              </a:lnSpc>
              <a:spcBef>
                <a:spcPts val="500"/>
              </a:spcBef>
              <a:spcAft>
                <a:spcPts val="0"/>
              </a:spcAft>
              <a:buClr>
                <a:schemeClr val="dk1"/>
              </a:buClr>
              <a:buSzPts val="2000"/>
              <a:buChar char="•"/>
              <a:defRPr sz="2000"/>
            </a:lvl4pPr>
            <a:lvl5pPr indent="-355600" lvl="4" marL="2286000" rtl="1" algn="r">
              <a:lnSpc>
                <a:spcPct val="90000"/>
              </a:lnSpc>
              <a:spcBef>
                <a:spcPts val="500"/>
              </a:spcBef>
              <a:spcAft>
                <a:spcPts val="0"/>
              </a:spcAft>
              <a:buClr>
                <a:schemeClr val="dk1"/>
              </a:buClr>
              <a:buSzPts val="2000"/>
              <a:buChar char="•"/>
              <a:defRPr sz="2000"/>
            </a:lvl5pPr>
            <a:lvl6pPr indent="-355600" lvl="5" marL="2743200" rtl="1" algn="r">
              <a:lnSpc>
                <a:spcPct val="90000"/>
              </a:lnSpc>
              <a:spcBef>
                <a:spcPts val="500"/>
              </a:spcBef>
              <a:spcAft>
                <a:spcPts val="0"/>
              </a:spcAft>
              <a:buClr>
                <a:schemeClr val="dk1"/>
              </a:buClr>
              <a:buSzPts val="2000"/>
              <a:buChar char="•"/>
              <a:defRPr sz="2000"/>
            </a:lvl6pPr>
            <a:lvl7pPr indent="-355600" lvl="6" marL="3200400" rtl="1" algn="r">
              <a:lnSpc>
                <a:spcPct val="90000"/>
              </a:lnSpc>
              <a:spcBef>
                <a:spcPts val="500"/>
              </a:spcBef>
              <a:spcAft>
                <a:spcPts val="0"/>
              </a:spcAft>
              <a:buClr>
                <a:schemeClr val="dk1"/>
              </a:buClr>
              <a:buSzPts val="2000"/>
              <a:buChar char="•"/>
              <a:defRPr sz="2000"/>
            </a:lvl7pPr>
            <a:lvl8pPr indent="-355600" lvl="7" marL="3657600" rtl="1" algn="r">
              <a:lnSpc>
                <a:spcPct val="90000"/>
              </a:lnSpc>
              <a:spcBef>
                <a:spcPts val="500"/>
              </a:spcBef>
              <a:spcAft>
                <a:spcPts val="0"/>
              </a:spcAft>
              <a:buClr>
                <a:schemeClr val="dk1"/>
              </a:buClr>
              <a:buSzPts val="2000"/>
              <a:buChar char="•"/>
              <a:defRPr sz="2000"/>
            </a:lvl8pPr>
            <a:lvl9pPr indent="-355600" lvl="8" marL="4114800" rtl="1" algn="r">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0" name="Google Shape;60;p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7" name="Google Shape;67;p1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1" algn="r">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1" algn="r">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marR="0" rtl="1" algn="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rgbClr val="888888"/>
                </a:solidFill>
                <a:latin typeface="Calibri"/>
                <a:ea typeface="Calibri"/>
                <a:cs typeface="Calibri"/>
                <a:sym typeface="Calibri"/>
              </a:defRPr>
            </a:lvl1pPr>
            <a:lvl2pPr indent="0" lvl="1" marL="0" marR="0" rtl="1" algn="l">
              <a:spcBef>
                <a:spcPts val="0"/>
              </a:spcBef>
              <a:buNone/>
              <a:defRPr b="0" i="0" sz="1200" u="none" cap="none" strike="noStrike">
                <a:solidFill>
                  <a:srgbClr val="888888"/>
                </a:solidFill>
                <a:latin typeface="Calibri"/>
                <a:ea typeface="Calibri"/>
                <a:cs typeface="Calibri"/>
                <a:sym typeface="Calibri"/>
              </a:defRPr>
            </a:lvl2pPr>
            <a:lvl3pPr indent="0" lvl="2" marL="0" marR="0" rtl="1" algn="l">
              <a:spcBef>
                <a:spcPts val="0"/>
              </a:spcBef>
              <a:buNone/>
              <a:defRPr b="0" i="0" sz="1200" u="none" cap="none" strike="noStrike">
                <a:solidFill>
                  <a:srgbClr val="888888"/>
                </a:solidFill>
                <a:latin typeface="Calibri"/>
                <a:ea typeface="Calibri"/>
                <a:cs typeface="Calibri"/>
                <a:sym typeface="Calibri"/>
              </a:defRPr>
            </a:lvl3pPr>
            <a:lvl4pPr indent="0" lvl="3" marL="0" marR="0" rtl="1" algn="l">
              <a:spcBef>
                <a:spcPts val="0"/>
              </a:spcBef>
              <a:buNone/>
              <a:defRPr b="0" i="0" sz="1200" u="none" cap="none" strike="noStrike">
                <a:solidFill>
                  <a:srgbClr val="888888"/>
                </a:solidFill>
                <a:latin typeface="Calibri"/>
                <a:ea typeface="Calibri"/>
                <a:cs typeface="Calibri"/>
                <a:sym typeface="Calibri"/>
              </a:defRPr>
            </a:lvl4pPr>
            <a:lvl5pPr indent="0" lvl="4" marL="0" marR="0" rtl="1" algn="l">
              <a:spcBef>
                <a:spcPts val="0"/>
              </a:spcBef>
              <a:buNone/>
              <a:defRPr b="0" i="0" sz="1200" u="none" cap="none" strike="noStrike">
                <a:solidFill>
                  <a:srgbClr val="888888"/>
                </a:solidFill>
                <a:latin typeface="Calibri"/>
                <a:ea typeface="Calibri"/>
                <a:cs typeface="Calibri"/>
                <a:sym typeface="Calibri"/>
              </a:defRPr>
            </a:lvl5pPr>
            <a:lvl6pPr indent="0" lvl="5" marL="0" marR="0" rtl="1" algn="l">
              <a:spcBef>
                <a:spcPts val="0"/>
              </a:spcBef>
              <a:buNone/>
              <a:defRPr b="0" i="0" sz="1200" u="none" cap="none" strike="noStrike">
                <a:solidFill>
                  <a:srgbClr val="888888"/>
                </a:solidFill>
                <a:latin typeface="Calibri"/>
                <a:ea typeface="Calibri"/>
                <a:cs typeface="Calibri"/>
                <a:sym typeface="Calibri"/>
              </a:defRPr>
            </a:lvl6pPr>
            <a:lvl7pPr indent="0" lvl="6" marL="0" marR="0" rtl="1" algn="l">
              <a:spcBef>
                <a:spcPts val="0"/>
              </a:spcBef>
              <a:buNone/>
              <a:defRPr b="0" i="0" sz="1200" u="none" cap="none" strike="noStrike">
                <a:solidFill>
                  <a:srgbClr val="888888"/>
                </a:solidFill>
                <a:latin typeface="Calibri"/>
                <a:ea typeface="Calibri"/>
                <a:cs typeface="Calibri"/>
                <a:sym typeface="Calibri"/>
              </a:defRPr>
            </a:lvl7pPr>
            <a:lvl8pPr indent="0" lvl="7" marL="0" marR="0" rtl="1" algn="l">
              <a:spcBef>
                <a:spcPts val="0"/>
              </a:spcBef>
              <a:buNone/>
              <a:defRPr b="0" i="0" sz="1200" u="none" cap="none" strike="noStrike">
                <a:solidFill>
                  <a:srgbClr val="888888"/>
                </a:solidFill>
                <a:latin typeface="Calibri"/>
                <a:ea typeface="Calibri"/>
                <a:cs typeface="Calibri"/>
                <a:sym typeface="Calibri"/>
              </a:defRPr>
            </a:lvl8pPr>
            <a:lvl9pPr indent="0" lvl="8" marL="0" marR="0" rtl="1" algn="l">
              <a:spcBef>
                <a:spcPts val="0"/>
              </a:spcBef>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903125" y="423900"/>
            <a:ext cx="10775400" cy="64341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iw-IL">
                <a:latin typeface="Calibri"/>
                <a:ea typeface="Calibri"/>
                <a:cs typeface="Calibri"/>
                <a:sym typeface="Calibri"/>
              </a:rPr>
              <a:t>האתר שלנו הוא "ועד הבית".</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זהו אתר שהולך לייעל את התנהלותו של וועד הבניין על כל ההיבטים הכלולים בכך.</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באתר ישנן אפשרויות רבות לניהול הוועד וניהול הדיירים.</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כניסה לאתר תהיה בצורה הבאה: כל בניין מקבל כמות משתמשים לפי מספר הדירות שקיימות אצלו. בין המשתמשים יש שני משתמשים שהם אדמיניסטרטור שלהם יש גישה לכל דפי האתר השונים, - בהם השתמשו ראש וועד הבניין שנבחר ועוזרו. שאר המשתמשים הם משתמשים זוטרים שלהם יש גישה לחלק מדפי האתר כמפורט למטה. </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שמות המשתמשים יהיו מורכבים כך : שם רחוב + מספר בניין, סיסמת משתמש: ת.ז של הדייר.</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לדוגמא: </a:t>
            </a:r>
            <a:r>
              <a:rPr b="1" lang="iw-IL">
                <a:latin typeface="Calibri"/>
                <a:ea typeface="Calibri"/>
                <a:cs typeface="Calibri"/>
                <a:sym typeface="Calibri"/>
              </a:rPr>
              <a:t>User name</a:t>
            </a:r>
            <a:r>
              <a:rPr lang="iw-IL">
                <a:latin typeface="Calibri"/>
                <a:ea typeface="Calibri"/>
                <a:cs typeface="Calibri"/>
                <a:sym typeface="Calibri"/>
              </a:rPr>
              <a:t>: </a:t>
            </a:r>
            <a:r>
              <a:rPr lang="iw-IL" u="sng">
                <a:latin typeface="Calibri"/>
                <a:ea typeface="Calibri"/>
                <a:cs typeface="Calibri"/>
                <a:sym typeface="Calibri"/>
              </a:rPr>
              <a:t>Yafo20</a:t>
            </a:r>
            <a:r>
              <a:rPr lang="iw-IL">
                <a:latin typeface="Calibri"/>
                <a:ea typeface="Calibri"/>
                <a:cs typeface="Calibri"/>
                <a:sym typeface="Calibri"/>
              </a:rPr>
              <a:t> , </a:t>
            </a:r>
            <a:r>
              <a:rPr b="1" lang="iw-IL">
                <a:latin typeface="Calibri"/>
                <a:ea typeface="Calibri"/>
                <a:cs typeface="Calibri"/>
                <a:sym typeface="Calibri"/>
              </a:rPr>
              <a:t>Password:</a:t>
            </a:r>
            <a:r>
              <a:rPr lang="iw-IL">
                <a:latin typeface="Calibri"/>
                <a:ea typeface="Calibri"/>
                <a:cs typeface="Calibri"/>
                <a:sym typeface="Calibri"/>
              </a:rPr>
              <a:t> </a:t>
            </a:r>
            <a:r>
              <a:rPr lang="iw-IL" u="sng">
                <a:latin typeface="Calibri"/>
                <a:ea typeface="Calibri"/>
                <a:cs typeface="Calibri"/>
                <a:sym typeface="Calibri"/>
              </a:rPr>
              <a:t>123456789</a:t>
            </a:r>
            <a:r>
              <a:rPr lang="iw-IL">
                <a:latin typeface="Calibri"/>
                <a:ea typeface="Calibri"/>
                <a:cs typeface="Calibri"/>
                <a:sym typeface="Calibri"/>
              </a:rPr>
              <a:t>.</a:t>
            </a:r>
            <a:endParaRPr>
              <a:latin typeface="Calibri"/>
              <a:ea typeface="Calibri"/>
              <a:cs typeface="Calibri"/>
              <a:sym typeface="Calibri"/>
            </a:endParaRPr>
          </a:p>
          <a:p>
            <a:pPr indent="0" lvl="0" marL="0" rtl="1" algn="r">
              <a:spcBef>
                <a:spcPts val="0"/>
              </a:spcBef>
              <a:spcAft>
                <a:spcPts val="0"/>
              </a:spcAft>
              <a:buNone/>
            </a:pPr>
            <a:r>
              <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ישנן ארבע קטגוריות שונות באתר שיוצגו / לא יוצגו בהתאם לשם המשתמש והסיסמא שאיתה נכנסו לאתר:</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 1.</a:t>
            </a:r>
            <a:r>
              <a:rPr b="1" lang="iw-IL">
                <a:latin typeface="Calibri"/>
                <a:ea typeface="Calibri"/>
                <a:cs typeface="Calibri"/>
                <a:sym typeface="Calibri"/>
              </a:rPr>
              <a:t> ראשי.</a:t>
            </a:r>
            <a:endParaRPr b="1">
              <a:latin typeface="Calibri"/>
              <a:ea typeface="Calibri"/>
              <a:cs typeface="Calibri"/>
              <a:sym typeface="Calibri"/>
            </a:endParaRPr>
          </a:p>
          <a:p>
            <a:pPr indent="-317500" lvl="0" marL="457200" rtl="1" algn="r">
              <a:spcBef>
                <a:spcPts val="0"/>
              </a:spcBef>
              <a:spcAft>
                <a:spcPts val="0"/>
              </a:spcAft>
              <a:buSzPts val="1400"/>
              <a:buFont typeface="Calibri"/>
              <a:buChar char="●"/>
            </a:pPr>
            <a:r>
              <a:rPr lang="iw-IL">
                <a:latin typeface="Calibri"/>
                <a:ea typeface="Calibri"/>
                <a:cs typeface="Calibri"/>
                <a:sym typeface="Calibri"/>
              </a:rPr>
              <a:t>לוח מודעות - יופיעו הודעות חשובות לידיעת הדיירים, ניתן לתצוגה / שינוי ע"י כל המשתמשים. כל הודעה שבהגדרתה סומנה כ - "חשובה" - תשלח עליה נוטיפיקציה במייל לכל הדיירים.</a:t>
            </a:r>
            <a:r>
              <a:rPr lang="iw-IL">
                <a:latin typeface="Calibri"/>
                <a:ea typeface="Calibri"/>
                <a:cs typeface="Calibri"/>
                <a:sym typeface="Calibri"/>
              </a:rPr>
              <a:t> הגבלה של עד עשר הודעות בלוח מודעות.   </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2. </a:t>
            </a:r>
            <a:r>
              <a:rPr b="1" lang="iw-IL">
                <a:latin typeface="Calibri"/>
                <a:ea typeface="Calibri"/>
                <a:cs typeface="Calibri"/>
                <a:sym typeface="Calibri"/>
              </a:rPr>
              <a:t>תקציב.</a:t>
            </a:r>
            <a:endParaRPr b="1">
              <a:latin typeface="Calibri"/>
              <a:ea typeface="Calibri"/>
              <a:cs typeface="Calibri"/>
              <a:sym typeface="Calibri"/>
            </a:endParaRPr>
          </a:p>
          <a:p>
            <a:pPr indent="-317500" lvl="0" marL="457200" rtl="1" algn="r">
              <a:spcBef>
                <a:spcPts val="0"/>
              </a:spcBef>
              <a:spcAft>
                <a:spcPts val="0"/>
              </a:spcAft>
              <a:buSzPts val="1400"/>
              <a:buFont typeface="Calibri"/>
              <a:buChar char="●"/>
            </a:pPr>
            <a:r>
              <a:rPr lang="iw-IL">
                <a:latin typeface="Calibri"/>
                <a:ea typeface="Calibri"/>
                <a:cs typeface="Calibri"/>
                <a:sym typeface="Calibri"/>
              </a:rPr>
              <a:t>גרף כללי של הכנסות והוצאות - בצורת תרשים שייקח את המידע מדוחות ההוצאות וההכנסות, הגרף מתעדכן כל תחילת חודש.</a:t>
            </a:r>
            <a:endParaRPr>
              <a:latin typeface="Calibri"/>
              <a:ea typeface="Calibri"/>
              <a:cs typeface="Calibri"/>
              <a:sym typeface="Calibri"/>
            </a:endParaRPr>
          </a:p>
          <a:p>
            <a:pPr indent="-317500" lvl="0" marL="457200" rtl="1" algn="r">
              <a:spcBef>
                <a:spcPts val="0"/>
              </a:spcBef>
              <a:spcAft>
                <a:spcPts val="0"/>
              </a:spcAft>
              <a:buSzPts val="1400"/>
              <a:buFont typeface="Calibri"/>
              <a:buChar char="●"/>
            </a:pPr>
            <a:r>
              <a:rPr lang="iw-IL">
                <a:latin typeface="Calibri"/>
                <a:ea typeface="Calibri"/>
                <a:cs typeface="Calibri"/>
                <a:sym typeface="Calibri"/>
              </a:rPr>
              <a:t>הכנסות - טבלת תצוגה של כל התשלומים לוועד הבניין לפי מספר דירה, </a:t>
            </a:r>
            <a:r>
              <a:rPr lang="iw-IL">
                <a:solidFill>
                  <a:schemeClr val="dk1"/>
                </a:solidFill>
                <a:latin typeface="Calibri"/>
                <a:ea typeface="Calibri"/>
                <a:cs typeface="Calibri"/>
                <a:sym typeface="Calibri"/>
              </a:rPr>
              <a:t>כניסה רק למשתמש אדמיניסטרטור, ישנה אפשרות של הדפסת טבלה לפי בחירת החודש אותו מעוניינים. בשעה שמשתמש רגיל ינסה להיכנס לעמוד זה תופיע לו הודעה שהוא אינו מורשה.</a:t>
            </a:r>
            <a:endParaRPr>
              <a:latin typeface="Calibri"/>
              <a:ea typeface="Calibri"/>
              <a:cs typeface="Calibri"/>
              <a:sym typeface="Calibri"/>
            </a:endParaRPr>
          </a:p>
          <a:p>
            <a:pPr indent="-317500" lvl="0" marL="457200" rtl="1" algn="r">
              <a:spcBef>
                <a:spcPts val="0"/>
              </a:spcBef>
              <a:spcAft>
                <a:spcPts val="0"/>
              </a:spcAft>
              <a:buSzPts val="1400"/>
              <a:buFont typeface="Calibri"/>
              <a:buChar char="●"/>
            </a:pPr>
            <a:r>
              <a:rPr lang="iw-IL">
                <a:latin typeface="Calibri"/>
                <a:ea typeface="Calibri"/>
                <a:cs typeface="Calibri"/>
                <a:sym typeface="Calibri"/>
              </a:rPr>
              <a:t>הוצאות - </a:t>
            </a:r>
            <a:r>
              <a:rPr lang="iw-IL">
                <a:solidFill>
                  <a:schemeClr val="dk1"/>
                </a:solidFill>
                <a:latin typeface="Calibri"/>
                <a:ea typeface="Calibri"/>
                <a:cs typeface="Calibri"/>
                <a:sym typeface="Calibri"/>
              </a:rPr>
              <a:t>טבלת תצוגה של כל התשלומים עבור הוצאות שוטפות + הוצאות מיוחדות של וועד הבניין, תצוגה לכל סוגי המשתמשים אך הוספת הכנסה תינתן רק עבור משתמש אדמיניסטרטור. ישנה אפשרות של הדפסת טבלה לפי בחירת החודש אותו מעוניינים.</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3.</a:t>
            </a:r>
            <a:r>
              <a:rPr b="1" lang="iw-IL">
                <a:latin typeface="Calibri"/>
                <a:ea typeface="Calibri"/>
                <a:cs typeface="Calibri"/>
                <a:sym typeface="Calibri"/>
              </a:rPr>
              <a:t> דיירים.</a:t>
            </a:r>
            <a:endParaRPr b="1">
              <a:latin typeface="Calibri"/>
              <a:ea typeface="Calibri"/>
              <a:cs typeface="Calibri"/>
              <a:sym typeface="Calibri"/>
            </a:endParaRPr>
          </a:p>
          <a:p>
            <a:pPr indent="-317500" lvl="0" marL="457200" rtl="1" algn="r">
              <a:spcBef>
                <a:spcPts val="0"/>
              </a:spcBef>
              <a:spcAft>
                <a:spcPts val="0"/>
              </a:spcAft>
              <a:buSzPts val="1400"/>
              <a:buFont typeface="Calibri"/>
              <a:buChar char="●"/>
            </a:pPr>
            <a:r>
              <a:rPr lang="iw-IL">
                <a:latin typeface="Calibri"/>
                <a:ea typeface="Calibri"/>
                <a:cs typeface="Calibri"/>
                <a:sym typeface="Calibri"/>
              </a:rPr>
              <a:t>אלפון דיירים - פרטי התקשרות מפורטים של כל דיירי הבניין, </a:t>
            </a:r>
            <a:r>
              <a:rPr lang="iw-IL">
                <a:solidFill>
                  <a:schemeClr val="dk1"/>
                </a:solidFill>
                <a:latin typeface="Calibri"/>
                <a:ea typeface="Calibri"/>
                <a:cs typeface="Calibri"/>
                <a:sym typeface="Calibri"/>
              </a:rPr>
              <a:t>, תצוגה לכל סוגי המשתמשים אך הוספת דייר תינתן רק עבור משתמש אדמיניסטרטור, דייר המעוניין לעדכן את פרטיו, ישנה אופציה בעמוד זה שדרכה הוא שולח את בקשתו לראש וועד הבניין והוא יעדכן את העמוד בפרטים החדשים.</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4. </a:t>
            </a:r>
            <a:r>
              <a:rPr b="1" lang="iw-IL">
                <a:latin typeface="Calibri"/>
                <a:ea typeface="Calibri"/>
                <a:cs typeface="Calibri"/>
                <a:sym typeface="Calibri"/>
              </a:rPr>
              <a:t>שונות.</a:t>
            </a:r>
            <a:endParaRPr b="1">
              <a:latin typeface="Calibri"/>
              <a:ea typeface="Calibri"/>
              <a:cs typeface="Calibri"/>
              <a:sym typeface="Calibri"/>
            </a:endParaRPr>
          </a:p>
          <a:p>
            <a:pPr indent="-317500" lvl="0" marL="457200" rtl="1" algn="r">
              <a:spcBef>
                <a:spcPts val="0"/>
              </a:spcBef>
              <a:spcAft>
                <a:spcPts val="0"/>
              </a:spcAft>
              <a:buSzPts val="1400"/>
              <a:buFont typeface="Calibri"/>
              <a:buChar char="●"/>
            </a:pPr>
            <a:r>
              <a:rPr lang="iw-IL">
                <a:latin typeface="Calibri"/>
                <a:ea typeface="Calibri"/>
                <a:cs typeface="Calibri"/>
                <a:sym typeface="Calibri"/>
              </a:rPr>
              <a:t>פגישות דיירים - בעמוד זה יופיעו שלוש הפגישות הקרובות המתוכננות לוועד הבניין לרשימה המלאה של הפגישות המתוכננות, תהיה אופציה בעמוד של "הדפסת טבלת פגישות וועד בניין". הוספת אסיפת דיירים תינתן רק משתמש אדמיניסטרטור. כל המשתמשים מקבלים נוטיפיקציה במייל על פגישה שנקבעה על ידיד המנהל. משתמש זוטר שמעוניין לקבוע פגישה, קיימת אפשרות בעמוד זה של: "בקשת אסיפה", כאשר מישהו מבצע בקשה, היא תשלח לראש הוועד שיחליט על כך.</a:t>
            </a:r>
            <a:endParaRPr>
              <a:latin typeface="Calibri"/>
              <a:ea typeface="Calibri"/>
              <a:cs typeface="Calibri"/>
              <a:sym typeface="Calibri"/>
            </a:endParaRPr>
          </a:p>
          <a:p>
            <a:pPr indent="0" lvl="0" marL="0" rtl="1" algn="r">
              <a:spcBef>
                <a:spcPts val="0"/>
              </a:spcBef>
              <a:spcAft>
                <a:spcPts val="0"/>
              </a:spcAft>
              <a:buNone/>
            </a:pPr>
            <a:r>
              <a:t/>
            </a:r>
            <a:endParaRPr>
              <a:latin typeface="Calibri"/>
              <a:ea typeface="Calibri"/>
              <a:cs typeface="Calibri"/>
              <a:sym typeface="Calibri"/>
            </a:endParaRPr>
          </a:p>
          <a:p>
            <a:pPr indent="0" lvl="0" marL="0" rtl="1" algn="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nvSpPr>
        <p:spPr>
          <a:xfrm>
            <a:off x="3716784" y="587691"/>
            <a:ext cx="4758431" cy="369332"/>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1800">
                <a:solidFill>
                  <a:schemeClr val="dk1"/>
                </a:solidFill>
                <a:latin typeface="Calibri"/>
                <a:ea typeface="Calibri"/>
                <a:cs typeface="Calibri"/>
                <a:sym typeface="Calibri"/>
              </a:rPr>
              <a:t>הוספת הכנסה</a:t>
            </a:r>
            <a:endParaRPr/>
          </a:p>
        </p:txBody>
      </p:sp>
      <p:sp>
        <p:nvSpPr>
          <p:cNvPr id="235" name="Google Shape;235;p22"/>
          <p:cNvSpPr txBox="1"/>
          <p:nvPr/>
        </p:nvSpPr>
        <p:spPr>
          <a:xfrm>
            <a:off x="1598541" y="4912692"/>
            <a:ext cx="640645" cy="584775"/>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p:txBody>
      </p:sp>
      <p:pic>
        <p:nvPicPr>
          <p:cNvPr id="236" name="Google Shape;236;p22"/>
          <p:cNvPicPr preferRelativeResize="0"/>
          <p:nvPr/>
        </p:nvPicPr>
        <p:blipFill rotWithShape="1">
          <a:blip r:embed="rId3">
            <a:alphaModFix/>
          </a:blip>
          <a:srcRect b="0" l="0" r="0" t="0"/>
          <a:stretch/>
        </p:blipFill>
        <p:spPr>
          <a:xfrm>
            <a:off x="278356" y="215858"/>
            <a:ext cx="1242873" cy="985419"/>
          </a:xfrm>
          <a:prstGeom prst="rect">
            <a:avLst/>
          </a:prstGeom>
          <a:noFill/>
          <a:ln>
            <a:noFill/>
          </a:ln>
        </p:spPr>
      </p:pic>
      <p:grpSp>
        <p:nvGrpSpPr>
          <p:cNvPr id="237" name="Google Shape;237;p22"/>
          <p:cNvGrpSpPr/>
          <p:nvPr/>
        </p:nvGrpSpPr>
        <p:grpSpPr>
          <a:xfrm>
            <a:off x="1598541" y="1491081"/>
            <a:ext cx="8975324" cy="4385816"/>
            <a:chOff x="2771367" y="1542998"/>
            <a:chExt cx="8975324" cy="4385816"/>
          </a:xfrm>
        </p:grpSpPr>
        <p:sp>
          <p:nvSpPr>
            <p:cNvPr id="238" name="Google Shape;238;p22"/>
            <p:cNvSpPr txBox="1"/>
            <p:nvPr/>
          </p:nvSpPr>
          <p:spPr>
            <a:xfrm>
              <a:off x="2771367" y="1542998"/>
              <a:ext cx="8975324" cy="438581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1800">
                  <a:solidFill>
                    <a:schemeClr val="dk1"/>
                  </a:solidFill>
                  <a:latin typeface="Calibri"/>
                  <a:ea typeface="Calibri"/>
                  <a:cs typeface="Calibri"/>
                  <a:sym typeface="Calibri"/>
                </a:rPr>
                <a:t>הכנס פרטי הכנסה</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1" marL="457200" marR="0" rtl="1" algn="r">
                <a:lnSpc>
                  <a:spcPct val="150000"/>
                </a:lnSpc>
                <a:spcBef>
                  <a:spcPts val="0"/>
                </a:spcBef>
                <a:spcAft>
                  <a:spcPts val="0"/>
                </a:spcAft>
                <a:buNone/>
              </a:pPr>
              <a:r>
                <a:rPr b="0" i="0" lang="iw-IL" sz="1800" u="none" cap="none" strike="noStrike">
                  <a:solidFill>
                    <a:schemeClr val="dk1"/>
                  </a:solidFill>
                  <a:latin typeface="Calibri"/>
                  <a:ea typeface="Calibri"/>
                  <a:cs typeface="Calibri"/>
                  <a:sym typeface="Calibri"/>
                </a:rPr>
                <a:t>שם</a:t>
              </a:r>
              <a:endParaRPr/>
            </a:p>
            <a:p>
              <a:pPr indent="0" lvl="1" marL="457200" marR="0" rtl="1" algn="r">
                <a:lnSpc>
                  <a:spcPct val="150000"/>
                </a:lnSpc>
                <a:spcBef>
                  <a:spcPts val="0"/>
                </a:spcBef>
                <a:spcAft>
                  <a:spcPts val="0"/>
                </a:spcAft>
                <a:buNone/>
              </a:pPr>
              <a:r>
                <a:rPr b="0" i="0" lang="iw-IL" sz="1800" u="none" cap="none" strike="noStrike">
                  <a:solidFill>
                    <a:schemeClr val="dk1"/>
                  </a:solidFill>
                  <a:latin typeface="Calibri"/>
                  <a:ea typeface="Calibri"/>
                  <a:cs typeface="Calibri"/>
                  <a:sym typeface="Calibri"/>
                </a:rPr>
                <a:t>תשלום עבור</a:t>
              </a:r>
              <a:endParaRPr/>
            </a:p>
            <a:p>
              <a:pPr indent="0" lvl="1" marL="457200" marR="0" rtl="1" algn="r">
                <a:lnSpc>
                  <a:spcPct val="150000"/>
                </a:lnSpc>
                <a:spcBef>
                  <a:spcPts val="0"/>
                </a:spcBef>
                <a:spcAft>
                  <a:spcPts val="0"/>
                </a:spcAft>
                <a:buNone/>
              </a:pPr>
              <a:r>
                <a:rPr b="0" i="0" lang="iw-IL" sz="1800" u="none" cap="none" strike="noStrike">
                  <a:solidFill>
                    <a:schemeClr val="dk1"/>
                  </a:solidFill>
                  <a:latin typeface="Calibri"/>
                  <a:ea typeface="Calibri"/>
                  <a:cs typeface="Calibri"/>
                  <a:sym typeface="Calibri"/>
                </a:rPr>
                <a:t>מספר דירה</a:t>
              </a:r>
              <a:endParaRPr/>
            </a:p>
            <a:p>
              <a:pPr indent="0" lvl="1" marL="457200" marR="0" rtl="1" algn="r">
                <a:lnSpc>
                  <a:spcPct val="150000"/>
                </a:lnSpc>
                <a:spcBef>
                  <a:spcPts val="0"/>
                </a:spcBef>
                <a:spcAft>
                  <a:spcPts val="0"/>
                </a:spcAft>
                <a:buNone/>
              </a:pPr>
              <a:r>
                <a:rPr b="0" i="0" lang="iw-IL" sz="1800" u="none" cap="none" strike="noStrike">
                  <a:solidFill>
                    <a:schemeClr val="dk1"/>
                  </a:solidFill>
                  <a:latin typeface="Calibri"/>
                  <a:ea typeface="Calibri"/>
                  <a:cs typeface="Calibri"/>
                  <a:sym typeface="Calibri"/>
                </a:rPr>
                <a:t>תאריך</a:t>
              </a:r>
              <a:endParaRPr/>
            </a:p>
            <a:p>
              <a:pPr indent="0" lvl="1" marL="457200" marR="0" rtl="1" algn="r">
                <a:lnSpc>
                  <a:spcPct val="150000"/>
                </a:lnSpc>
                <a:spcBef>
                  <a:spcPts val="0"/>
                </a:spcBef>
                <a:spcAft>
                  <a:spcPts val="0"/>
                </a:spcAft>
                <a:buNone/>
              </a:pPr>
              <a:r>
                <a:rPr b="0" i="0" lang="iw-IL" sz="1800" u="none" cap="none" strike="noStrike">
                  <a:solidFill>
                    <a:schemeClr val="dk1"/>
                  </a:solidFill>
                  <a:latin typeface="Calibri"/>
                  <a:ea typeface="Calibri"/>
                  <a:cs typeface="Calibri"/>
                  <a:sym typeface="Calibri"/>
                </a:rPr>
                <a:t>סכום</a:t>
              </a:r>
              <a:endParaRPr/>
            </a:p>
            <a:p>
              <a:pPr indent="0" lvl="1" marL="457200" marR="0" rtl="1" algn="r">
                <a:lnSpc>
                  <a:spcPct val="150000"/>
                </a:lnSpc>
                <a:spcBef>
                  <a:spcPts val="0"/>
                </a:spcBef>
                <a:spcAft>
                  <a:spcPts val="0"/>
                </a:spcAft>
                <a:buNone/>
              </a:pPr>
              <a:r>
                <a:rPr b="0" i="0" lang="iw-IL" sz="1800" u="none" cap="none" strike="noStrike">
                  <a:solidFill>
                    <a:schemeClr val="dk1"/>
                  </a:solidFill>
                  <a:latin typeface="Calibri"/>
                  <a:ea typeface="Calibri"/>
                  <a:cs typeface="Calibri"/>
                  <a:sym typeface="Calibri"/>
                </a:rPr>
                <a:t>צורת תשלום</a:t>
              </a:r>
              <a:endParaRPr/>
            </a:p>
            <a:p>
              <a:pPr indent="0" lvl="1" marL="457200" marR="0" rtl="1" algn="r">
                <a:lnSpc>
                  <a:spcPct val="15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2"/>
            <p:cNvSpPr txBox="1"/>
            <p:nvPr/>
          </p:nvSpPr>
          <p:spPr>
            <a:xfrm>
              <a:off x="3275860" y="2292203"/>
              <a:ext cx="5299969" cy="30777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1" marL="457200" marR="0" rtl="1" algn="r">
                <a:spcBef>
                  <a:spcPts val="0"/>
                </a:spcBef>
                <a:spcAft>
                  <a:spcPts val="0"/>
                </a:spcAft>
                <a:buNone/>
              </a:pPr>
              <a:r>
                <a:rPr b="0" i="0" lang="iw-IL" sz="1400" u="none" cap="none" strike="noStrike">
                  <a:solidFill>
                    <a:srgbClr val="BFBFBF"/>
                  </a:solidFill>
                  <a:latin typeface="Calibri"/>
                  <a:ea typeface="Calibri"/>
                  <a:cs typeface="Calibri"/>
                  <a:sym typeface="Calibri"/>
                </a:rPr>
                <a:t>דייר</a:t>
              </a:r>
              <a:endParaRPr/>
            </a:p>
          </p:txBody>
        </p:sp>
        <p:sp>
          <p:nvSpPr>
            <p:cNvPr id="240" name="Google Shape;240;p22"/>
            <p:cNvSpPr txBox="1"/>
            <p:nvPr/>
          </p:nvSpPr>
          <p:spPr>
            <a:xfrm>
              <a:off x="3275856" y="3518862"/>
              <a:ext cx="5299969" cy="30777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1" marL="457200" marR="0" rtl="1" algn="r">
                <a:spcBef>
                  <a:spcPts val="0"/>
                </a:spcBef>
                <a:spcAft>
                  <a:spcPts val="0"/>
                </a:spcAft>
                <a:buNone/>
              </a:pPr>
              <a:r>
                <a:rPr b="0" i="0" lang="iw-IL" sz="1400" u="none" cap="none" strike="noStrike">
                  <a:solidFill>
                    <a:srgbClr val="BFBFBF"/>
                  </a:solidFill>
                  <a:latin typeface="Calibri"/>
                  <a:ea typeface="Calibri"/>
                  <a:cs typeface="Calibri"/>
                  <a:sym typeface="Calibri"/>
                </a:rPr>
                <a:t>00/00/0000</a:t>
              </a:r>
              <a:endParaRPr b="0" i="0" sz="1400" u="none" cap="none" strike="noStrike">
                <a:solidFill>
                  <a:srgbClr val="BFBFBF"/>
                </a:solidFill>
                <a:latin typeface="Calibri"/>
                <a:ea typeface="Calibri"/>
                <a:cs typeface="Calibri"/>
                <a:sym typeface="Calibri"/>
              </a:endParaRPr>
            </a:p>
          </p:txBody>
        </p:sp>
        <p:sp>
          <p:nvSpPr>
            <p:cNvPr id="241" name="Google Shape;241;p22"/>
            <p:cNvSpPr txBox="1"/>
            <p:nvPr/>
          </p:nvSpPr>
          <p:spPr>
            <a:xfrm>
              <a:off x="3275855" y="4315536"/>
              <a:ext cx="5299969" cy="30777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1" marL="457200" marR="0" rtl="1" algn="r">
                <a:spcBef>
                  <a:spcPts val="0"/>
                </a:spcBef>
                <a:spcAft>
                  <a:spcPts val="0"/>
                </a:spcAft>
                <a:buNone/>
              </a:pPr>
              <a:r>
                <a:rPr b="0" i="0" lang="iw-IL" sz="1400" u="none" cap="none" strike="noStrike">
                  <a:solidFill>
                    <a:srgbClr val="BFBFBF"/>
                  </a:solidFill>
                  <a:latin typeface="Calibri"/>
                  <a:ea typeface="Calibri"/>
                  <a:cs typeface="Calibri"/>
                  <a:sym typeface="Calibri"/>
                </a:rPr>
                <a:t>מזומן / אשראי / צ'ק</a:t>
              </a:r>
              <a:endParaRPr b="0" i="0" sz="1400" u="none" cap="none" strike="noStrike">
                <a:solidFill>
                  <a:srgbClr val="BFBFBF"/>
                </a:solidFill>
                <a:latin typeface="Calibri"/>
                <a:ea typeface="Calibri"/>
                <a:cs typeface="Calibri"/>
                <a:sym typeface="Calibri"/>
              </a:endParaRPr>
            </a:p>
          </p:txBody>
        </p:sp>
        <p:sp>
          <p:nvSpPr>
            <p:cNvPr id="242" name="Google Shape;242;p22"/>
            <p:cNvSpPr txBox="1"/>
            <p:nvPr/>
          </p:nvSpPr>
          <p:spPr>
            <a:xfrm>
              <a:off x="3275856" y="3909520"/>
              <a:ext cx="5299969" cy="30777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1" marL="457200" marR="0" rtl="1" algn="r">
                <a:spcBef>
                  <a:spcPts val="0"/>
                </a:spcBef>
                <a:spcAft>
                  <a:spcPts val="0"/>
                </a:spcAft>
                <a:buNone/>
              </a:pPr>
              <a:r>
                <a:rPr b="0" i="0" lang="iw-IL" sz="1400" u="none" cap="none" strike="noStrike">
                  <a:solidFill>
                    <a:srgbClr val="BFBFBF"/>
                  </a:solidFill>
                  <a:latin typeface="Calibri"/>
                  <a:ea typeface="Calibri"/>
                  <a:cs typeface="Calibri"/>
                  <a:sym typeface="Calibri"/>
                </a:rPr>
                <a:t>ש"ח</a:t>
              </a:r>
              <a:endParaRPr/>
            </a:p>
          </p:txBody>
        </p:sp>
        <p:sp>
          <p:nvSpPr>
            <p:cNvPr id="243" name="Google Shape;243;p22"/>
            <p:cNvSpPr txBox="1"/>
            <p:nvPr/>
          </p:nvSpPr>
          <p:spPr>
            <a:xfrm>
              <a:off x="3275858" y="2682861"/>
              <a:ext cx="5299969" cy="30777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1" marL="457200" marR="0" rtl="1" algn="r">
                <a:spcBef>
                  <a:spcPts val="0"/>
                </a:spcBef>
                <a:spcAft>
                  <a:spcPts val="0"/>
                </a:spcAft>
                <a:buNone/>
              </a:pPr>
              <a:r>
                <a:rPr b="0" i="0" lang="iw-IL" sz="1400" u="none" cap="none" strike="noStrike">
                  <a:solidFill>
                    <a:srgbClr val="BFBFBF"/>
                  </a:solidFill>
                  <a:latin typeface="Calibri"/>
                  <a:ea typeface="Calibri"/>
                  <a:cs typeface="Calibri"/>
                  <a:sym typeface="Calibri"/>
                </a:rPr>
                <a:t>ועד הבית</a:t>
              </a:r>
              <a:endParaRPr/>
            </a:p>
          </p:txBody>
        </p:sp>
        <p:sp>
          <p:nvSpPr>
            <p:cNvPr id="244" name="Google Shape;244;p22"/>
            <p:cNvSpPr txBox="1"/>
            <p:nvPr/>
          </p:nvSpPr>
          <p:spPr>
            <a:xfrm>
              <a:off x="3275857" y="3088877"/>
              <a:ext cx="5299969" cy="30777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1" marL="457200" marR="0" rtl="1" algn="r">
                <a:spcBef>
                  <a:spcPts val="0"/>
                </a:spcBef>
                <a:spcAft>
                  <a:spcPts val="0"/>
                </a:spcAft>
                <a:buNone/>
              </a:pPr>
              <a:r>
                <a:rPr b="0" i="0" lang="iw-IL" sz="1400" u="none" cap="none" strike="noStrike">
                  <a:solidFill>
                    <a:srgbClr val="BFBFBF"/>
                  </a:solidFill>
                  <a:latin typeface="Calibri"/>
                  <a:ea typeface="Calibri"/>
                  <a:cs typeface="Calibri"/>
                  <a:sym typeface="Calibri"/>
                </a:rPr>
                <a:t>1</a:t>
              </a:r>
              <a:endParaRPr/>
            </a:p>
          </p:txBody>
        </p:sp>
        <p:sp>
          <p:nvSpPr>
            <p:cNvPr id="245" name="Google Shape;245;p22"/>
            <p:cNvSpPr/>
            <p:nvPr/>
          </p:nvSpPr>
          <p:spPr>
            <a:xfrm>
              <a:off x="3382548" y="4395677"/>
              <a:ext cx="83127" cy="157942"/>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22"/>
            <p:cNvSpPr/>
            <p:nvPr/>
          </p:nvSpPr>
          <p:spPr>
            <a:xfrm>
              <a:off x="3391593" y="3624269"/>
              <a:ext cx="83127" cy="157942"/>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47" name="Google Shape;247;p22"/>
          <p:cNvSpPr txBox="1"/>
          <p:nvPr/>
        </p:nvSpPr>
        <p:spPr>
          <a:xfrm>
            <a:off x="5636029" y="5094856"/>
            <a:ext cx="3948546" cy="276999"/>
          </a:xfrm>
          <a:prstGeom prst="rect">
            <a:avLst/>
          </a:prstGeom>
          <a:noFill/>
          <a:ln>
            <a:noFill/>
          </a:ln>
        </p:spPr>
        <p:txBody>
          <a:bodyPr anchorCtr="0" anchor="t" bIns="45700" lIns="91425" spcFirstLastPara="1" rIns="91425" wrap="square" tIns="45700">
            <a:spAutoFit/>
          </a:bodyPr>
          <a:lstStyle/>
          <a:p>
            <a:pPr indent="-171450" lvl="0" marL="171450" marR="0" rtl="1" algn="r">
              <a:spcBef>
                <a:spcPts val="0"/>
              </a:spcBef>
              <a:spcAft>
                <a:spcPts val="0"/>
              </a:spcAft>
              <a:buClr>
                <a:schemeClr val="dk1"/>
              </a:buClr>
              <a:buSzPts val="1200"/>
              <a:buFont typeface="Noto Sans Symbols"/>
              <a:buChar char="✔"/>
            </a:pPr>
            <a:r>
              <a:rPr lang="iw-IL" sz="1200">
                <a:solidFill>
                  <a:schemeClr val="dk1"/>
                </a:solidFill>
                <a:latin typeface="Calibri"/>
                <a:ea typeface="Calibri"/>
                <a:cs typeface="Calibri"/>
                <a:sym typeface="Calibri"/>
              </a:rPr>
              <a:t>שלח חשבונית למייל</a:t>
            </a:r>
            <a:endParaRPr sz="1200">
              <a:solidFill>
                <a:schemeClr val="dk1"/>
              </a:solidFill>
              <a:latin typeface="Calibri"/>
              <a:ea typeface="Calibri"/>
              <a:cs typeface="Calibri"/>
              <a:sym typeface="Calibri"/>
            </a:endParaRPr>
          </a:p>
        </p:txBody>
      </p:sp>
      <p:sp>
        <p:nvSpPr>
          <p:cNvPr id="248" name="Google Shape;248;p22"/>
          <p:cNvSpPr/>
          <p:nvPr/>
        </p:nvSpPr>
        <p:spPr>
          <a:xfrm>
            <a:off x="9343505" y="5120709"/>
            <a:ext cx="174568" cy="174498"/>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nvSpPr>
        <p:spPr>
          <a:xfrm>
            <a:off x="4588625" y="448888"/>
            <a:ext cx="201168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חיפוש הכנסה</a:t>
            </a:r>
            <a:endParaRPr sz="1800">
              <a:solidFill>
                <a:schemeClr val="dk1"/>
              </a:solidFill>
              <a:latin typeface="Calibri"/>
              <a:ea typeface="Calibri"/>
              <a:cs typeface="Calibri"/>
              <a:sym typeface="Calibri"/>
            </a:endParaRPr>
          </a:p>
        </p:txBody>
      </p:sp>
      <p:sp>
        <p:nvSpPr>
          <p:cNvPr id="254" name="Google Shape;254;p23"/>
          <p:cNvSpPr txBox="1"/>
          <p:nvPr/>
        </p:nvSpPr>
        <p:spPr>
          <a:xfrm>
            <a:off x="2360815" y="2467000"/>
            <a:ext cx="8232371" cy="3416320"/>
          </a:xfrm>
          <a:prstGeom prst="rect">
            <a:avLst/>
          </a:prstGeom>
          <a:noFill/>
          <a:ln cap="flat" cmpd="sng" w="2857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שם:</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מספר דירה:</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מספר טלפון:</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מספר חנייה:</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אימייל:</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טלפון נוסף:                                                                                    קירבה:</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23"/>
          <p:cNvSpPr txBox="1"/>
          <p:nvPr/>
        </p:nvSpPr>
        <p:spPr>
          <a:xfrm>
            <a:off x="6481155" y="1258083"/>
            <a:ext cx="1662545" cy="307777"/>
          </a:xfrm>
          <a:prstGeom prst="rect">
            <a:avLst/>
          </a:prstGeom>
          <a:noFill/>
          <a:ln cap="flat" cmpd="sng" w="2857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1400">
                <a:solidFill>
                  <a:srgbClr val="BFBFBF"/>
                </a:solidFill>
                <a:latin typeface="Calibri"/>
                <a:ea typeface="Calibri"/>
                <a:cs typeface="Calibri"/>
                <a:sym typeface="Calibri"/>
              </a:rPr>
              <a:t>הקלד את חיפושך</a:t>
            </a:r>
            <a:endParaRPr sz="1400">
              <a:solidFill>
                <a:srgbClr val="BFBFBF"/>
              </a:solidFill>
              <a:latin typeface="Calibri"/>
              <a:ea typeface="Calibri"/>
              <a:cs typeface="Calibri"/>
              <a:sym typeface="Calibri"/>
            </a:endParaRPr>
          </a:p>
        </p:txBody>
      </p:sp>
      <p:sp>
        <p:nvSpPr>
          <p:cNvPr id="256" name="Google Shape;256;p23"/>
          <p:cNvSpPr txBox="1"/>
          <p:nvPr/>
        </p:nvSpPr>
        <p:spPr>
          <a:xfrm>
            <a:off x="8902932" y="2097669"/>
            <a:ext cx="1690254"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תוצאות חיפוש:</a:t>
            </a:r>
            <a:endParaRPr sz="1800">
              <a:solidFill>
                <a:schemeClr val="dk1"/>
              </a:solidFill>
              <a:latin typeface="Calibri"/>
              <a:ea typeface="Calibri"/>
              <a:cs typeface="Calibri"/>
              <a:sym typeface="Calibri"/>
            </a:endParaRPr>
          </a:p>
        </p:txBody>
      </p:sp>
      <p:sp>
        <p:nvSpPr>
          <p:cNvPr id="257" name="Google Shape;257;p23"/>
          <p:cNvSpPr txBox="1"/>
          <p:nvPr/>
        </p:nvSpPr>
        <p:spPr>
          <a:xfrm>
            <a:off x="9304713" y="1233767"/>
            <a:ext cx="1161011"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חיפוש לפי:</a:t>
            </a:r>
            <a:endParaRPr sz="1800">
              <a:solidFill>
                <a:schemeClr val="dk1"/>
              </a:solidFill>
              <a:latin typeface="Calibri"/>
              <a:ea typeface="Calibri"/>
              <a:cs typeface="Calibri"/>
              <a:sym typeface="Calibri"/>
            </a:endParaRPr>
          </a:p>
        </p:txBody>
      </p:sp>
      <p:sp>
        <p:nvSpPr>
          <p:cNvPr id="258" name="Google Shape;258;p23"/>
          <p:cNvSpPr txBox="1"/>
          <p:nvPr/>
        </p:nvSpPr>
        <p:spPr>
          <a:xfrm>
            <a:off x="8412480" y="1255312"/>
            <a:ext cx="892233" cy="307777"/>
          </a:xfrm>
          <a:prstGeom prst="rect">
            <a:avLst/>
          </a:prstGeom>
          <a:noFill/>
          <a:ln cap="flat" cmpd="sng" w="2857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1400">
                <a:solidFill>
                  <a:srgbClr val="BFBFBF"/>
                </a:solidFill>
                <a:latin typeface="Calibri"/>
                <a:ea typeface="Calibri"/>
                <a:cs typeface="Calibri"/>
                <a:sym typeface="Calibri"/>
              </a:rPr>
              <a:t>שם</a:t>
            </a:r>
            <a:endParaRPr sz="1800">
              <a:solidFill>
                <a:srgbClr val="BFBFBF"/>
              </a:solidFill>
              <a:latin typeface="Calibri"/>
              <a:ea typeface="Calibri"/>
              <a:cs typeface="Calibri"/>
              <a:sym typeface="Calibri"/>
            </a:endParaRPr>
          </a:p>
        </p:txBody>
      </p:sp>
      <p:sp>
        <p:nvSpPr>
          <p:cNvPr id="259" name="Google Shape;259;p23"/>
          <p:cNvSpPr/>
          <p:nvPr/>
        </p:nvSpPr>
        <p:spPr>
          <a:xfrm rot="10800000">
            <a:off x="8520544" y="1406836"/>
            <a:ext cx="124687" cy="66283"/>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200">
              <a:solidFill>
                <a:schemeClr val="lt1"/>
              </a:solidFill>
              <a:latin typeface="Calibri"/>
              <a:ea typeface="Calibri"/>
              <a:cs typeface="Calibri"/>
              <a:sym typeface="Calibri"/>
            </a:endParaRPr>
          </a:p>
        </p:txBody>
      </p:sp>
      <p:graphicFrame>
        <p:nvGraphicFramePr>
          <p:cNvPr id="260" name="Google Shape;260;p23"/>
          <p:cNvGraphicFramePr/>
          <p:nvPr/>
        </p:nvGraphicFramePr>
        <p:xfrm>
          <a:off x="8466512" y="1563089"/>
          <a:ext cx="3000000" cy="3000000"/>
        </p:xfrm>
        <a:graphic>
          <a:graphicData uri="http://schemas.openxmlformats.org/drawingml/2006/table">
            <a:tbl>
              <a:tblPr bandRow="1" firstRow="1">
                <a:noFill/>
                <a:tableStyleId>{87014424-D7C6-4D2A-A838-73CBF46B1551}</a:tableStyleId>
              </a:tblPr>
              <a:tblGrid>
                <a:gridCol w="784175"/>
              </a:tblGrid>
              <a:tr h="267300">
                <a:tc>
                  <a:txBody>
                    <a:bodyPr/>
                    <a:lstStyle/>
                    <a:p>
                      <a:pPr indent="0" lvl="0" marL="0" marR="0" rtl="1" algn="ctr">
                        <a:spcBef>
                          <a:spcPts val="0"/>
                        </a:spcBef>
                        <a:spcAft>
                          <a:spcPts val="0"/>
                        </a:spcAft>
                        <a:buNone/>
                      </a:pPr>
                      <a:r>
                        <a:rPr lang="iw-IL" sz="1200">
                          <a:solidFill>
                            <a:srgbClr val="BFBFBF"/>
                          </a:solidFill>
                        </a:rPr>
                        <a:t>מס' דירה</a:t>
                      </a:r>
                      <a:endParaRPr sz="1200">
                        <a:solidFill>
                          <a:srgbClr val="BFBFBF"/>
                        </a:solidFill>
                      </a:endParaRPr>
                    </a:p>
                  </a:txBody>
                  <a:tcPr marT="45725" marB="45725" marR="91450" marL="91450"/>
                </a:tc>
              </a:tr>
              <a:tr h="267300">
                <a:tc>
                  <a:txBody>
                    <a:bodyPr/>
                    <a:lstStyle/>
                    <a:p>
                      <a:pPr indent="0" lvl="0" marL="0" marR="0" rtl="1" algn="ctr">
                        <a:spcBef>
                          <a:spcPts val="0"/>
                        </a:spcBef>
                        <a:spcAft>
                          <a:spcPts val="0"/>
                        </a:spcAft>
                        <a:buNone/>
                      </a:pPr>
                      <a:r>
                        <a:rPr lang="iw-IL" sz="1200">
                          <a:solidFill>
                            <a:srgbClr val="BFBFBF"/>
                          </a:solidFill>
                        </a:rPr>
                        <a:t>מס' חניה</a:t>
                      </a:r>
                      <a:endParaRPr sz="1200">
                        <a:solidFill>
                          <a:srgbClr val="BFBFBF"/>
                        </a:solidFill>
                      </a:endParaRPr>
                    </a:p>
                  </a:txBody>
                  <a:tcPr marT="45725" marB="45725" marR="91450" marL="91450"/>
                </a:tc>
              </a:tr>
            </a:tbl>
          </a:graphicData>
        </a:graphic>
      </p:graphicFrame>
      <p:pic>
        <p:nvPicPr>
          <p:cNvPr id="261" name="Google Shape;261;p23"/>
          <p:cNvPicPr preferRelativeResize="0"/>
          <p:nvPr/>
        </p:nvPicPr>
        <p:blipFill rotWithShape="1">
          <a:blip r:embed="rId3">
            <a:alphaModFix/>
          </a:blip>
          <a:srcRect b="0" l="0" r="0" t="0"/>
          <a:stretch/>
        </p:blipFill>
        <p:spPr>
          <a:xfrm>
            <a:off x="278356" y="215858"/>
            <a:ext cx="1242873" cy="9854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4"/>
          <p:cNvSpPr txBox="1"/>
          <p:nvPr/>
        </p:nvSpPr>
        <p:spPr>
          <a:xfrm>
            <a:off x="2645546" y="257452"/>
            <a:ext cx="7412854" cy="369332"/>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1800">
                <a:solidFill>
                  <a:schemeClr val="dk1"/>
                </a:solidFill>
                <a:latin typeface="Calibri"/>
                <a:ea typeface="Calibri"/>
                <a:cs typeface="Calibri"/>
                <a:sym typeface="Calibri"/>
              </a:rPr>
              <a:t>הוצאות/הכנסות</a:t>
            </a:r>
            <a:endParaRPr/>
          </a:p>
        </p:txBody>
      </p:sp>
      <p:pic>
        <p:nvPicPr>
          <p:cNvPr id="267" name="Google Shape;267;p24"/>
          <p:cNvPicPr preferRelativeResize="0"/>
          <p:nvPr/>
        </p:nvPicPr>
        <p:blipFill rotWithShape="1">
          <a:blip r:embed="rId3">
            <a:alphaModFix/>
          </a:blip>
          <a:srcRect b="0" l="0" r="0" t="0"/>
          <a:stretch/>
        </p:blipFill>
        <p:spPr>
          <a:xfrm>
            <a:off x="2032000" y="719666"/>
            <a:ext cx="8128000" cy="5418667"/>
          </a:xfrm>
          <a:prstGeom prst="rect">
            <a:avLst/>
          </a:prstGeom>
          <a:noFill/>
          <a:ln>
            <a:noFill/>
          </a:ln>
        </p:spPr>
      </p:pic>
      <p:pic>
        <p:nvPicPr>
          <p:cNvPr id="268" name="Google Shape;268;p24"/>
          <p:cNvPicPr preferRelativeResize="0"/>
          <p:nvPr/>
        </p:nvPicPr>
        <p:blipFill rotWithShape="1">
          <a:blip r:embed="rId4">
            <a:alphaModFix/>
          </a:blip>
          <a:srcRect b="0" l="0" r="0" t="0"/>
          <a:stretch/>
        </p:blipFill>
        <p:spPr>
          <a:xfrm>
            <a:off x="278356" y="215858"/>
            <a:ext cx="1242873" cy="9854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5"/>
          <p:cNvSpPr txBox="1"/>
          <p:nvPr/>
        </p:nvSpPr>
        <p:spPr>
          <a:xfrm>
            <a:off x="4632959" y="606830"/>
            <a:ext cx="2826327" cy="461665"/>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b="1" lang="iw-IL" sz="2400">
                <a:solidFill>
                  <a:schemeClr val="dk1"/>
                </a:solidFill>
                <a:latin typeface="Calibri"/>
                <a:ea typeface="Calibri"/>
                <a:cs typeface="Calibri"/>
                <a:sym typeface="Calibri"/>
              </a:rPr>
              <a:t>אלפון דיירים</a:t>
            </a:r>
            <a:endParaRPr b="1" sz="2400">
              <a:solidFill>
                <a:schemeClr val="dk1"/>
              </a:solidFill>
              <a:latin typeface="Calibri"/>
              <a:ea typeface="Calibri"/>
              <a:cs typeface="Calibri"/>
              <a:sym typeface="Calibri"/>
            </a:endParaRPr>
          </a:p>
        </p:txBody>
      </p:sp>
      <p:graphicFrame>
        <p:nvGraphicFramePr>
          <p:cNvPr id="274" name="Google Shape;274;p25"/>
          <p:cNvGraphicFramePr/>
          <p:nvPr/>
        </p:nvGraphicFramePr>
        <p:xfrm>
          <a:off x="1521229" y="1328661"/>
          <a:ext cx="3000000" cy="3000000"/>
        </p:xfrm>
        <a:graphic>
          <a:graphicData uri="http://schemas.openxmlformats.org/drawingml/2006/table">
            <a:tbl>
              <a:tblPr bandRow="1" firstRow="1">
                <a:noFill/>
                <a:tableStyleId>{B8457962-50B2-4559-B3BA-94D81D429470}</a:tableStyleId>
              </a:tblPr>
              <a:tblGrid>
                <a:gridCol w="1318825"/>
                <a:gridCol w="1318825"/>
                <a:gridCol w="1318825"/>
                <a:gridCol w="1318825"/>
                <a:gridCol w="1445900"/>
                <a:gridCol w="1191725"/>
                <a:gridCol w="1318825"/>
              </a:tblGrid>
              <a:tr h="370850">
                <a:tc>
                  <a:txBody>
                    <a:bodyPr/>
                    <a:lstStyle/>
                    <a:p>
                      <a:pPr indent="0" lvl="0" marL="0" marR="0" rtl="1" algn="r">
                        <a:spcBef>
                          <a:spcPts val="0"/>
                        </a:spcBef>
                        <a:spcAft>
                          <a:spcPts val="0"/>
                        </a:spcAft>
                        <a:buNone/>
                      </a:pPr>
                      <a:r>
                        <a:rPr lang="iw-IL" sz="1800" u="none" cap="none" strike="noStrike"/>
                        <a:t>טלפון נוסף</a:t>
                      </a:r>
                      <a:endParaRPr sz="1800"/>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rPr lang="iw-IL" sz="1800"/>
                        <a:t>אימייל</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rPr lang="iw-IL" sz="1800"/>
                        <a:t>מספר טלפון</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rPr lang="iw-IL" sz="1800"/>
                        <a:t>מספר דירה</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rPr lang="iw-IL" sz="1800"/>
                        <a:t>מספר נפשות</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rPr lang="iw-IL" sz="1800"/>
                        <a:t>שם</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tcPr>
                </a:tc>
              </a:tr>
              <a:tr h="370850">
                <a:tc>
                  <a:txBody>
                    <a:bodyPr/>
                    <a:lstStyle/>
                    <a:p>
                      <a:pPr indent="0" lvl="0" marL="0" marR="0" rtl="1" algn="r">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rPr lang="iw-IL" sz="1800"/>
                        <a:t>#1</a:t>
                      </a:r>
                      <a:endParaRPr sz="1800"/>
                    </a:p>
                  </a:txBody>
                  <a:tcPr marT="45725" marB="45725" marR="91450" marL="91450">
                    <a:lnL cap="flat" cmpd="sng" w="12700">
                      <a:solidFill>
                        <a:schemeClr val="dk1"/>
                      </a:solidFill>
                      <a:prstDash val="solid"/>
                      <a:round/>
                      <a:headEnd len="sm" w="sm" type="none"/>
                      <a:tailEnd len="sm" w="sm" type="none"/>
                    </a:lnL>
                  </a:tcPr>
                </a:tc>
              </a:tr>
              <a:tr h="370850">
                <a:tc>
                  <a:txBody>
                    <a:bodyPr/>
                    <a:lstStyle/>
                    <a:p>
                      <a:pPr indent="0" lvl="0" marL="0" marR="0" rtl="1" algn="r">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rPr lang="iw-IL" sz="1800"/>
                        <a:t>#2</a:t>
                      </a:r>
                      <a:endParaRPr sz="1800"/>
                    </a:p>
                  </a:txBody>
                  <a:tcPr marT="45725" marB="45725" marR="91450" marL="91450">
                    <a:lnL cap="flat" cmpd="sng" w="12700">
                      <a:solidFill>
                        <a:schemeClr val="dk1"/>
                      </a:solidFill>
                      <a:prstDash val="solid"/>
                      <a:round/>
                      <a:headEnd len="sm" w="sm" type="none"/>
                      <a:tailEnd len="sm" w="sm" type="none"/>
                    </a:lnL>
                  </a:tcPr>
                </a:tc>
              </a:tr>
              <a:tr h="370850">
                <a:tc>
                  <a:txBody>
                    <a:bodyPr/>
                    <a:lstStyle/>
                    <a:p>
                      <a:pPr indent="0" lvl="0" marL="0" marR="0" rtl="1" algn="r">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rPr lang="iw-IL" sz="1800"/>
                        <a:t>#3</a:t>
                      </a:r>
                      <a:endParaRPr sz="1800"/>
                    </a:p>
                  </a:txBody>
                  <a:tcPr marT="45725" marB="45725" marR="91450" marL="91450">
                    <a:lnL cap="flat" cmpd="sng" w="12700">
                      <a:solidFill>
                        <a:schemeClr val="dk1"/>
                      </a:solidFill>
                      <a:prstDash val="solid"/>
                      <a:round/>
                      <a:headEnd len="sm" w="sm" type="none"/>
                      <a:tailEnd len="sm" w="sm" type="none"/>
                    </a:lnL>
                  </a:tcPr>
                </a:tc>
              </a:tr>
              <a:tr h="370850">
                <a:tc>
                  <a:txBody>
                    <a:bodyPr/>
                    <a:lstStyle/>
                    <a:p>
                      <a:pPr indent="0" lvl="0" marL="0" marR="0" rtl="1" algn="r">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rPr lang="iw-IL" sz="1800"/>
                        <a:t>#4</a:t>
                      </a:r>
                      <a:endParaRPr sz="1800"/>
                    </a:p>
                  </a:txBody>
                  <a:tcPr marT="45725" marB="45725" marR="91450" marL="91450">
                    <a:lnL cap="flat" cmpd="sng" w="12700">
                      <a:solidFill>
                        <a:schemeClr val="dk1"/>
                      </a:solidFill>
                      <a:prstDash val="solid"/>
                      <a:round/>
                      <a:headEnd len="sm" w="sm" type="none"/>
                      <a:tailEnd len="sm" w="sm" type="none"/>
                    </a:lnL>
                  </a:tcPr>
                </a:tc>
              </a:tr>
              <a:tr h="370850">
                <a:tc>
                  <a:txBody>
                    <a:bodyPr/>
                    <a:lstStyle/>
                    <a:p>
                      <a:pPr indent="0" lvl="0" marL="0" marR="0" rtl="1" algn="r">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rPr lang="iw-IL" sz="1800"/>
                        <a:t>#5</a:t>
                      </a:r>
                      <a:endParaRPr sz="1800"/>
                    </a:p>
                  </a:txBody>
                  <a:tcPr marT="45725" marB="45725" marR="91450" marL="91450">
                    <a:lnL cap="flat" cmpd="sng" w="12700">
                      <a:solidFill>
                        <a:schemeClr val="dk1"/>
                      </a:solidFill>
                      <a:prstDash val="solid"/>
                      <a:round/>
                      <a:headEnd len="sm" w="sm" type="none"/>
                      <a:tailEnd len="sm" w="sm" type="none"/>
                    </a:lnL>
                  </a:tcPr>
                </a:tc>
              </a:tr>
              <a:tr h="370850">
                <a:tc>
                  <a:txBody>
                    <a:bodyPr/>
                    <a:lstStyle/>
                    <a:p>
                      <a:pPr indent="0" lvl="0" marL="0" marR="0" rtl="1" algn="r">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rPr lang="iw-IL" sz="1800"/>
                        <a:t>#6</a:t>
                      </a:r>
                      <a:endParaRPr sz="1800"/>
                    </a:p>
                  </a:txBody>
                  <a:tcPr marT="45725" marB="45725" marR="91450" marL="91450">
                    <a:lnL cap="flat" cmpd="sng" w="12700">
                      <a:solidFill>
                        <a:schemeClr val="dk1"/>
                      </a:solidFill>
                      <a:prstDash val="solid"/>
                      <a:round/>
                      <a:headEnd len="sm" w="sm" type="none"/>
                      <a:tailEnd len="sm" w="sm" type="none"/>
                    </a:lnL>
                  </a:tcPr>
                </a:tc>
              </a:tr>
              <a:tr h="370850">
                <a:tc>
                  <a:txBody>
                    <a:bodyPr/>
                    <a:lstStyle/>
                    <a:p>
                      <a:pPr indent="0" lvl="0" marL="0" marR="0" rtl="1" algn="r">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1" algn="r">
                        <a:spcBef>
                          <a:spcPts val="0"/>
                        </a:spcBef>
                        <a:spcAft>
                          <a:spcPts val="0"/>
                        </a:spcAft>
                        <a:buNone/>
                      </a:pPr>
                      <a:r>
                        <a:rPr lang="iw-IL" sz="1800"/>
                        <a:t>#7</a:t>
                      </a:r>
                      <a:endParaRPr sz="1800"/>
                    </a:p>
                  </a:txBody>
                  <a:tcPr marT="45725" marB="45725" marR="91450" marL="91450">
                    <a:lnL cap="flat" cmpd="sng" w="12700">
                      <a:solidFill>
                        <a:schemeClr val="dk1"/>
                      </a:solidFill>
                      <a:prstDash val="solid"/>
                      <a:round/>
                      <a:headEnd len="sm" w="sm" type="none"/>
                      <a:tailEnd len="sm" w="sm" type="none"/>
                    </a:lnL>
                  </a:tcPr>
                </a:tc>
              </a:tr>
            </a:tbl>
          </a:graphicData>
        </a:graphic>
      </p:graphicFrame>
      <p:sp>
        <p:nvSpPr>
          <p:cNvPr id="275" name="Google Shape;275;p25"/>
          <p:cNvSpPr txBox="1"/>
          <p:nvPr/>
        </p:nvSpPr>
        <p:spPr>
          <a:xfrm>
            <a:off x="3150523" y="4539094"/>
            <a:ext cx="1396538" cy="374073"/>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הוסף שכן   +</a:t>
            </a:r>
            <a:endParaRPr sz="1800">
              <a:solidFill>
                <a:schemeClr val="dk1"/>
              </a:solidFill>
              <a:latin typeface="Calibri"/>
              <a:ea typeface="Calibri"/>
              <a:cs typeface="Calibri"/>
              <a:sym typeface="Calibri"/>
            </a:endParaRPr>
          </a:p>
        </p:txBody>
      </p:sp>
      <p:sp>
        <p:nvSpPr>
          <p:cNvPr id="276" name="Google Shape;276;p25"/>
          <p:cNvSpPr txBox="1"/>
          <p:nvPr/>
        </p:nvSpPr>
        <p:spPr>
          <a:xfrm>
            <a:off x="1521229" y="4530607"/>
            <a:ext cx="1417782" cy="374073"/>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1800">
                <a:solidFill>
                  <a:schemeClr val="dk1"/>
                </a:solidFill>
                <a:latin typeface="Calibri"/>
                <a:ea typeface="Calibri"/>
                <a:cs typeface="Calibri"/>
                <a:sym typeface="Calibri"/>
              </a:rPr>
              <a:t>חיפוש</a:t>
            </a:r>
            <a:endParaRPr sz="1800">
              <a:solidFill>
                <a:schemeClr val="dk1"/>
              </a:solidFill>
              <a:latin typeface="Calibri"/>
              <a:ea typeface="Calibri"/>
              <a:cs typeface="Calibri"/>
              <a:sym typeface="Calibri"/>
            </a:endParaRPr>
          </a:p>
        </p:txBody>
      </p:sp>
      <p:pic>
        <p:nvPicPr>
          <p:cNvPr id="277" name="Google Shape;277;p25"/>
          <p:cNvPicPr preferRelativeResize="0"/>
          <p:nvPr/>
        </p:nvPicPr>
        <p:blipFill rotWithShape="1">
          <a:blip r:embed="rId3">
            <a:alphaModFix/>
          </a:blip>
          <a:srcRect b="0" l="0" r="0" t="0"/>
          <a:stretch/>
        </p:blipFill>
        <p:spPr>
          <a:xfrm>
            <a:off x="278356" y="215858"/>
            <a:ext cx="1242873" cy="985419"/>
          </a:xfrm>
          <a:prstGeom prst="rect">
            <a:avLst/>
          </a:prstGeom>
          <a:noFill/>
          <a:ln>
            <a:noFill/>
          </a:ln>
        </p:spPr>
      </p:pic>
      <p:sp>
        <p:nvSpPr>
          <p:cNvPr id="278" name="Google Shape;278;p25"/>
          <p:cNvSpPr txBox="1"/>
          <p:nvPr/>
        </p:nvSpPr>
        <p:spPr>
          <a:xfrm>
            <a:off x="1443552" y="6043375"/>
            <a:ext cx="3056100" cy="369300"/>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שליחת בקשה לעדכון פרטי דייר</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nvSpPr>
        <p:spPr>
          <a:xfrm>
            <a:off x="4588625" y="448888"/>
            <a:ext cx="201168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הוספת שכן</a:t>
            </a:r>
            <a:endParaRPr sz="1800">
              <a:solidFill>
                <a:schemeClr val="dk1"/>
              </a:solidFill>
              <a:latin typeface="Calibri"/>
              <a:ea typeface="Calibri"/>
              <a:cs typeface="Calibri"/>
              <a:sym typeface="Calibri"/>
            </a:endParaRPr>
          </a:p>
        </p:txBody>
      </p:sp>
      <p:sp>
        <p:nvSpPr>
          <p:cNvPr id="284" name="Google Shape;284;p26"/>
          <p:cNvSpPr txBox="1"/>
          <p:nvPr/>
        </p:nvSpPr>
        <p:spPr>
          <a:xfrm>
            <a:off x="9252064" y="1291244"/>
            <a:ext cx="1116677"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הקלד שם:</a:t>
            </a:r>
            <a:endParaRPr sz="1800">
              <a:solidFill>
                <a:schemeClr val="dk1"/>
              </a:solidFill>
              <a:latin typeface="Calibri"/>
              <a:ea typeface="Calibri"/>
              <a:cs typeface="Calibri"/>
              <a:sym typeface="Calibri"/>
            </a:endParaRPr>
          </a:p>
        </p:txBody>
      </p:sp>
      <p:sp>
        <p:nvSpPr>
          <p:cNvPr id="285" name="Google Shape;285;p26"/>
          <p:cNvSpPr txBox="1"/>
          <p:nvPr/>
        </p:nvSpPr>
        <p:spPr>
          <a:xfrm>
            <a:off x="2360815" y="2467000"/>
            <a:ext cx="8232371" cy="3416320"/>
          </a:xfrm>
          <a:prstGeom prst="rect">
            <a:avLst/>
          </a:prstGeom>
          <a:noFill/>
          <a:ln cap="flat" cmpd="sng" w="2857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שם:</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מספר דירה:</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מספר טלפון:</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מספר חנייה:</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אימייל:</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טלפון נוסף:                                                                                    קירבה:</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26"/>
          <p:cNvSpPr txBox="1"/>
          <p:nvPr/>
        </p:nvSpPr>
        <p:spPr>
          <a:xfrm>
            <a:off x="4389120" y="1291244"/>
            <a:ext cx="4743797" cy="369332"/>
          </a:xfrm>
          <a:prstGeom prst="rect">
            <a:avLst/>
          </a:prstGeom>
          <a:noFill/>
          <a:ln cap="flat" cmpd="sng" w="2857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1800">
                <a:solidFill>
                  <a:srgbClr val="BFBFBF"/>
                </a:solidFill>
                <a:latin typeface="Calibri"/>
                <a:ea typeface="Calibri"/>
                <a:cs typeface="Calibri"/>
                <a:sym typeface="Calibri"/>
              </a:rPr>
              <a:t>ישראל ישראלי</a:t>
            </a:r>
            <a:endParaRPr sz="1800">
              <a:solidFill>
                <a:srgbClr val="BFBFBF"/>
              </a:solidFill>
              <a:latin typeface="Calibri"/>
              <a:ea typeface="Calibri"/>
              <a:cs typeface="Calibri"/>
              <a:sym typeface="Calibri"/>
            </a:endParaRPr>
          </a:p>
        </p:txBody>
      </p:sp>
      <p:sp>
        <p:nvSpPr>
          <p:cNvPr id="287" name="Google Shape;287;p26"/>
          <p:cNvSpPr txBox="1"/>
          <p:nvPr/>
        </p:nvSpPr>
        <p:spPr>
          <a:xfrm>
            <a:off x="8902932" y="2097669"/>
            <a:ext cx="1690254"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טופס הצטרפות</a:t>
            </a:r>
            <a:endParaRPr sz="1800">
              <a:solidFill>
                <a:schemeClr val="dk1"/>
              </a:solidFill>
              <a:latin typeface="Calibri"/>
              <a:ea typeface="Calibri"/>
              <a:cs typeface="Calibri"/>
              <a:sym typeface="Calibri"/>
            </a:endParaRPr>
          </a:p>
        </p:txBody>
      </p:sp>
      <p:pic>
        <p:nvPicPr>
          <p:cNvPr id="288" name="Google Shape;288;p26"/>
          <p:cNvPicPr preferRelativeResize="0"/>
          <p:nvPr/>
        </p:nvPicPr>
        <p:blipFill rotWithShape="1">
          <a:blip r:embed="rId3">
            <a:alphaModFix/>
          </a:blip>
          <a:srcRect b="0" l="0" r="0" t="0"/>
          <a:stretch/>
        </p:blipFill>
        <p:spPr>
          <a:xfrm>
            <a:off x="278356" y="215858"/>
            <a:ext cx="1242873" cy="9854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7"/>
          <p:cNvSpPr txBox="1"/>
          <p:nvPr/>
        </p:nvSpPr>
        <p:spPr>
          <a:xfrm>
            <a:off x="4588625" y="448888"/>
            <a:ext cx="201168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חיפוש שכן</a:t>
            </a:r>
            <a:endParaRPr sz="1800">
              <a:solidFill>
                <a:schemeClr val="dk1"/>
              </a:solidFill>
              <a:latin typeface="Calibri"/>
              <a:ea typeface="Calibri"/>
              <a:cs typeface="Calibri"/>
              <a:sym typeface="Calibri"/>
            </a:endParaRPr>
          </a:p>
        </p:txBody>
      </p:sp>
      <p:sp>
        <p:nvSpPr>
          <p:cNvPr id="294" name="Google Shape;294;p27"/>
          <p:cNvSpPr txBox="1"/>
          <p:nvPr/>
        </p:nvSpPr>
        <p:spPr>
          <a:xfrm>
            <a:off x="2360815" y="2467000"/>
            <a:ext cx="8232371" cy="3416320"/>
          </a:xfrm>
          <a:prstGeom prst="rect">
            <a:avLst/>
          </a:prstGeom>
          <a:noFill/>
          <a:ln cap="flat" cmpd="sng" w="2857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שם:</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מספר דירה:</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מספר טלפון:</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מספר חנייה:</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אימייל:</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טלפון נוסף:                                                                                    קירבה:</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27"/>
          <p:cNvSpPr txBox="1"/>
          <p:nvPr/>
        </p:nvSpPr>
        <p:spPr>
          <a:xfrm>
            <a:off x="6481155" y="1258083"/>
            <a:ext cx="1662545" cy="307777"/>
          </a:xfrm>
          <a:prstGeom prst="rect">
            <a:avLst/>
          </a:prstGeom>
          <a:noFill/>
          <a:ln cap="flat" cmpd="sng" w="2857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1400">
                <a:solidFill>
                  <a:srgbClr val="BFBFBF"/>
                </a:solidFill>
                <a:latin typeface="Calibri"/>
                <a:ea typeface="Calibri"/>
                <a:cs typeface="Calibri"/>
                <a:sym typeface="Calibri"/>
              </a:rPr>
              <a:t>הקלד את חיפושך</a:t>
            </a:r>
            <a:endParaRPr sz="1400">
              <a:solidFill>
                <a:srgbClr val="BFBFBF"/>
              </a:solidFill>
              <a:latin typeface="Calibri"/>
              <a:ea typeface="Calibri"/>
              <a:cs typeface="Calibri"/>
              <a:sym typeface="Calibri"/>
            </a:endParaRPr>
          </a:p>
        </p:txBody>
      </p:sp>
      <p:sp>
        <p:nvSpPr>
          <p:cNvPr id="296" name="Google Shape;296;p27"/>
          <p:cNvSpPr txBox="1"/>
          <p:nvPr/>
        </p:nvSpPr>
        <p:spPr>
          <a:xfrm>
            <a:off x="8902932" y="2097669"/>
            <a:ext cx="1690254"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תוצאות חיפוש:</a:t>
            </a:r>
            <a:endParaRPr sz="1800">
              <a:solidFill>
                <a:schemeClr val="dk1"/>
              </a:solidFill>
              <a:latin typeface="Calibri"/>
              <a:ea typeface="Calibri"/>
              <a:cs typeface="Calibri"/>
              <a:sym typeface="Calibri"/>
            </a:endParaRPr>
          </a:p>
        </p:txBody>
      </p:sp>
      <p:pic>
        <p:nvPicPr>
          <p:cNvPr id="297" name="Google Shape;297;p27"/>
          <p:cNvPicPr preferRelativeResize="0"/>
          <p:nvPr/>
        </p:nvPicPr>
        <p:blipFill rotWithShape="1">
          <a:blip r:embed="rId3">
            <a:alphaModFix/>
          </a:blip>
          <a:srcRect b="0" l="0" r="0" t="0"/>
          <a:stretch/>
        </p:blipFill>
        <p:spPr>
          <a:xfrm>
            <a:off x="278356" y="215858"/>
            <a:ext cx="1242873" cy="985419"/>
          </a:xfrm>
          <a:prstGeom prst="rect">
            <a:avLst/>
          </a:prstGeom>
          <a:noFill/>
          <a:ln>
            <a:noFill/>
          </a:ln>
        </p:spPr>
      </p:pic>
      <p:sp>
        <p:nvSpPr>
          <p:cNvPr id="298" name="Google Shape;298;p27"/>
          <p:cNvSpPr txBox="1"/>
          <p:nvPr/>
        </p:nvSpPr>
        <p:spPr>
          <a:xfrm>
            <a:off x="9304713" y="1233767"/>
            <a:ext cx="1161011"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חיפוש לפי:</a:t>
            </a:r>
            <a:endParaRPr sz="1800">
              <a:solidFill>
                <a:schemeClr val="dk1"/>
              </a:solidFill>
              <a:latin typeface="Calibri"/>
              <a:ea typeface="Calibri"/>
              <a:cs typeface="Calibri"/>
              <a:sym typeface="Calibri"/>
            </a:endParaRPr>
          </a:p>
        </p:txBody>
      </p:sp>
      <p:sp>
        <p:nvSpPr>
          <p:cNvPr id="299" name="Google Shape;299;p27"/>
          <p:cNvSpPr txBox="1"/>
          <p:nvPr/>
        </p:nvSpPr>
        <p:spPr>
          <a:xfrm>
            <a:off x="8412480" y="1255312"/>
            <a:ext cx="892233" cy="307777"/>
          </a:xfrm>
          <a:prstGeom prst="rect">
            <a:avLst/>
          </a:prstGeom>
          <a:noFill/>
          <a:ln cap="flat" cmpd="sng" w="2857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1400">
                <a:solidFill>
                  <a:srgbClr val="BFBFBF"/>
                </a:solidFill>
                <a:latin typeface="Calibri"/>
                <a:ea typeface="Calibri"/>
                <a:cs typeface="Calibri"/>
                <a:sym typeface="Calibri"/>
              </a:rPr>
              <a:t>שם</a:t>
            </a:r>
            <a:endParaRPr sz="1800">
              <a:solidFill>
                <a:srgbClr val="BFBFBF"/>
              </a:solidFill>
              <a:latin typeface="Calibri"/>
              <a:ea typeface="Calibri"/>
              <a:cs typeface="Calibri"/>
              <a:sym typeface="Calibri"/>
            </a:endParaRPr>
          </a:p>
        </p:txBody>
      </p:sp>
      <p:sp>
        <p:nvSpPr>
          <p:cNvPr id="300" name="Google Shape;300;p27"/>
          <p:cNvSpPr/>
          <p:nvPr/>
        </p:nvSpPr>
        <p:spPr>
          <a:xfrm rot="10800000">
            <a:off x="8520544" y="1406836"/>
            <a:ext cx="124687" cy="66283"/>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200">
              <a:solidFill>
                <a:schemeClr val="lt1"/>
              </a:solidFill>
              <a:latin typeface="Calibri"/>
              <a:ea typeface="Calibri"/>
              <a:cs typeface="Calibri"/>
              <a:sym typeface="Calibri"/>
            </a:endParaRPr>
          </a:p>
        </p:txBody>
      </p:sp>
      <p:graphicFrame>
        <p:nvGraphicFramePr>
          <p:cNvPr id="301" name="Google Shape;301;p27"/>
          <p:cNvGraphicFramePr/>
          <p:nvPr/>
        </p:nvGraphicFramePr>
        <p:xfrm>
          <a:off x="8466512" y="1563089"/>
          <a:ext cx="3000000" cy="3000000"/>
        </p:xfrm>
        <a:graphic>
          <a:graphicData uri="http://schemas.openxmlformats.org/drawingml/2006/table">
            <a:tbl>
              <a:tblPr bandRow="1" firstRow="1">
                <a:noFill/>
                <a:tableStyleId>{87014424-D7C6-4D2A-A838-73CBF46B1551}</a:tableStyleId>
              </a:tblPr>
              <a:tblGrid>
                <a:gridCol w="784175"/>
              </a:tblGrid>
              <a:tr h="267300">
                <a:tc>
                  <a:txBody>
                    <a:bodyPr/>
                    <a:lstStyle/>
                    <a:p>
                      <a:pPr indent="0" lvl="0" marL="0" marR="0" rtl="1" algn="ctr">
                        <a:spcBef>
                          <a:spcPts val="0"/>
                        </a:spcBef>
                        <a:spcAft>
                          <a:spcPts val="0"/>
                        </a:spcAft>
                        <a:buNone/>
                      </a:pPr>
                      <a:r>
                        <a:rPr lang="iw-IL" sz="1200">
                          <a:solidFill>
                            <a:srgbClr val="BFBFBF"/>
                          </a:solidFill>
                        </a:rPr>
                        <a:t>מס' דירה</a:t>
                      </a:r>
                      <a:endParaRPr sz="1200">
                        <a:solidFill>
                          <a:srgbClr val="BFBFBF"/>
                        </a:solidFill>
                      </a:endParaRPr>
                    </a:p>
                  </a:txBody>
                  <a:tcPr marT="45725" marB="45725" marR="91450" marL="91450"/>
                </a:tc>
              </a:tr>
              <a:tr h="267300">
                <a:tc>
                  <a:txBody>
                    <a:bodyPr/>
                    <a:lstStyle/>
                    <a:p>
                      <a:pPr indent="0" lvl="0" marL="0" marR="0" rtl="1" algn="ctr">
                        <a:spcBef>
                          <a:spcPts val="0"/>
                        </a:spcBef>
                        <a:spcAft>
                          <a:spcPts val="0"/>
                        </a:spcAft>
                        <a:buNone/>
                      </a:pPr>
                      <a:r>
                        <a:rPr lang="iw-IL" sz="1200">
                          <a:solidFill>
                            <a:srgbClr val="BFBFBF"/>
                          </a:solidFill>
                        </a:rPr>
                        <a:t>מס' חניה</a:t>
                      </a:r>
                      <a:endParaRPr sz="1200">
                        <a:solidFill>
                          <a:srgbClr val="BFBFBF"/>
                        </a:solidFill>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8"/>
          <p:cNvSpPr txBox="1"/>
          <p:nvPr/>
        </p:nvSpPr>
        <p:spPr>
          <a:xfrm>
            <a:off x="4854875" y="572325"/>
            <a:ext cx="2397900" cy="6771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iw-IL" sz="3200">
                <a:latin typeface="Calibri"/>
                <a:ea typeface="Calibri"/>
                <a:cs typeface="Calibri"/>
                <a:sym typeface="Calibri"/>
              </a:rPr>
              <a:t>פגישות דיירים</a:t>
            </a:r>
            <a:endParaRPr sz="3200">
              <a:latin typeface="Calibri"/>
              <a:ea typeface="Calibri"/>
              <a:cs typeface="Calibri"/>
              <a:sym typeface="Calibri"/>
            </a:endParaRPr>
          </a:p>
        </p:txBody>
      </p:sp>
      <p:sp>
        <p:nvSpPr>
          <p:cNvPr id="307" name="Google Shape;307;p28"/>
          <p:cNvSpPr txBox="1"/>
          <p:nvPr/>
        </p:nvSpPr>
        <p:spPr>
          <a:xfrm>
            <a:off x="8051975" y="2200500"/>
            <a:ext cx="2397900" cy="877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1" algn="r">
              <a:spcBef>
                <a:spcPts val="0"/>
              </a:spcBef>
              <a:spcAft>
                <a:spcPts val="0"/>
              </a:spcAft>
              <a:buNone/>
            </a:pPr>
            <a:r>
              <a:rPr lang="iw-IL" sz="1500">
                <a:latin typeface="Calibri"/>
                <a:ea typeface="Calibri"/>
                <a:cs typeface="Calibri"/>
                <a:sym typeface="Calibri"/>
              </a:rPr>
              <a:t>פגישה בחדר דיירים </a:t>
            </a:r>
            <a:endParaRPr sz="1500">
              <a:latin typeface="Calibri"/>
              <a:ea typeface="Calibri"/>
              <a:cs typeface="Calibri"/>
              <a:sym typeface="Calibri"/>
            </a:endParaRPr>
          </a:p>
          <a:p>
            <a:pPr indent="0" lvl="0" marL="0" rtl="1" algn="r">
              <a:spcBef>
                <a:spcPts val="0"/>
              </a:spcBef>
              <a:spcAft>
                <a:spcPts val="0"/>
              </a:spcAft>
              <a:buNone/>
            </a:pPr>
            <a:r>
              <a:rPr lang="iw-IL" sz="1500">
                <a:latin typeface="Calibri"/>
                <a:ea typeface="Calibri"/>
                <a:cs typeface="Calibri"/>
                <a:sym typeface="Calibri"/>
              </a:rPr>
              <a:t>הנושא: הוספת גדר חיה לבניין.</a:t>
            </a:r>
            <a:endParaRPr sz="1500">
              <a:latin typeface="Calibri"/>
              <a:ea typeface="Calibri"/>
              <a:cs typeface="Calibri"/>
              <a:sym typeface="Calibri"/>
            </a:endParaRPr>
          </a:p>
          <a:p>
            <a:pPr indent="0" lvl="0" marL="0" rtl="1" algn="r">
              <a:spcBef>
                <a:spcPts val="0"/>
              </a:spcBef>
              <a:spcAft>
                <a:spcPts val="0"/>
              </a:spcAft>
              <a:buNone/>
            </a:pPr>
            <a:r>
              <a:rPr lang="iw-IL" sz="1500">
                <a:latin typeface="Calibri"/>
                <a:ea typeface="Calibri"/>
                <a:cs typeface="Calibri"/>
                <a:sym typeface="Calibri"/>
              </a:rPr>
              <a:t>תאריך: 13/09/2021</a:t>
            </a:r>
            <a:endParaRPr sz="1500">
              <a:latin typeface="Calibri"/>
              <a:ea typeface="Calibri"/>
              <a:cs typeface="Calibri"/>
              <a:sym typeface="Calibri"/>
            </a:endParaRPr>
          </a:p>
        </p:txBody>
      </p:sp>
      <p:sp>
        <p:nvSpPr>
          <p:cNvPr id="308" name="Google Shape;308;p28"/>
          <p:cNvSpPr txBox="1"/>
          <p:nvPr/>
        </p:nvSpPr>
        <p:spPr>
          <a:xfrm>
            <a:off x="1241125" y="2200500"/>
            <a:ext cx="2397900" cy="877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1" algn="r">
              <a:spcBef>
                <a:spcPts val="0"/>
              </a:spcBef>
              <a:spcAft>
                <a:spcPts val="0"/>
              </a:spcAft>
              <a:buNone/>
            </a:pPr>
            <a:r>
              <a:rPr lang="iw-IL" sz="1500">
                <a:latin typeface="Calibri"/>
                <a:ea typeface="Calibri"/>
                <a:cs typeface="Calibri"/>
                <a:sym typeface="Calibri"/>
              </a:rPr>
              <a:t>פגישה בחדר דיירים </a:t>
            </a:r>
            <a:endParaRPr sz="1500">
              <a:latin typeface="Calibri"/>
              <a:ea typeface="Calibri"/>
              <a:cs typeface="Calibri"/>
              <a:sym typeface="Calibri"/>
            </a:endParaRPr>
          </a:p>
          <a:p>
            <a:pPr indent="0" lvl="0" marL="0" rtl="1" algn="r">
              <a:spcBef>
                <a:spcPts val="0"/>
              </a:spcBef>
              <a:spcAft>
                <a:spcPts val="0"/>
              </a:spcAft>
              <a:buNone/>
            </a:pPr>
            <a:r>
              <a:rPr lang="iw-IL" sz="1500">
                <a:latin typeface="Calibri"/>
                <a:ea typeface="Calibri"/>
                <a:cs typeface="Calibri"/>
                <a:sym typeface="Calibri"/>
              </a:rPr>
              <a:t>הנושא: בעיית הניקיון בבניין.</a:t>
            </a:r>
            <a:endParaRPr sz="1500">
              <a:latin typeface="Calibri"/>
              <a:ea typeface="Calibri"/>
              <a:cs typeface="Calibri"/>
              <a:sym typeface="Calibri"/>
            </a:endParaRPr>
          </a:p>
          <a:p>
            <a:pPr indent="0" lvl="0" marL="0" rtl="1" algn="r">
              <a:spcBef>
                <a:spcPts val="0"/>
              </a:spcBef>
              <a:spcAft>
                <a:spcPts val="0"/>
              </a:spcAft>
              <a:buNone/>
            </a:pPr>
            <a:r>
              <a:rPr lang="iw-IL" sz="1500">
                <a:latin typeface="Calibri"/>
                <a:ea typeface="Calibri"/>
                <a:cs typeface="Calibri"/>
                <a:sym typeface="Calibri"/>
              </a:rPr>
              <a:t>תאריך: 23/11/2021</a:t>
            </a:r>
            <a:endParaRPr sz="1500">
              <a:latin typeface="Calibri"/>
              <a:ea typeface="Calibri"/>
              <a:cs typeface="Calibri"/>
              <a:sym typeface="Calibri"/>
            </a:endParaRPr>
          </a:p>
        </p:txBody>
      </p:sp>
      <p:sp>
        <p:nvSpPr>
          <p:cNvPr id="309" name="Google Shape;309;p28"/>
          <p:cNvSpPr txBox="1"/>
          <p:nvPr/>
        </p:nvSpPr>
        <p:spPr>
          <a:xfrm>
            <a:off x="4646550" y="2200500"/>
            <a:ext cx="2397900" cy="877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1" algn="r">
              <a:spcBef>
                <a:spcPts val="0"/>
              </a:spcBef>
              <a:spcAft>
                <a:spcPts val="0"/>
              </a:spcAft>
              <a:buNone/>
            </a:pPr>
            <a:r>
              <a:rPr lang="iw-IL" sz="1500">
                <a:latin typeface="Calibri"/>
                <a:ea typeface="Calibri"/>
                <a:cs typeface="Calibri"/>
                <a:sym typeface="Calibri"/>
              </a:rPr>
              <a:t>פגישה בחדר דיירים </a:t>
            </a:r>
            <a:endParaRPr sz="1500">
              <a:latin typeface="Calibri"/>
              <a:ea typeface="Calibri"/>
              <a:cs typeface="Calibri"/>
              <a:sym typeface="Calibri"/>
            </a:endParaRPr>
          </a:p>
          <a:p>
            <a:pPr indent="0" lvl="0" marL="0" rtl="1" algn="r">
              <a:spcBef>
                <a:spcPts val="0"/>
              </a:spcBef>
              <a:spcAft>
                <a:spcPts val="0"/>
              </a:spcAft>
              <a:buNone/>
            </a:pPr>
            <a:r>
              <a:rPr lang="iw-IL" sz="1500">
                <a:latin typeface="Calibri"/>
                <a:ea typeface="Calibri"/>
                <a:cs typeface="Calibri"/>
                <a:sym typeface="Calibri"/>
              </a:rPr>
              <a:t>הנושא: בעיית האבטחה בבניין.</a:t>
            </a:r>
            <a:endParaRPr sz="1500">
              <a:latin typeface="Calibri"/>
              <a:ea typeface="Calibri"/>
              <a:cs typeface="Calibri"/>
              <a:sym typeface="Calibri"/>
            </a:endParaRPr>
          </a:p>
          <a:p>
            <a:pPr indent="0" lvl="0" marL="0" rtl="1" algn="r">
              <a:spcBef>
                <a:spcPts val="0"/>
              </a:spcBef>
              <a:spcAft>
                <a:spcPts val="0"/>
              </a:spcAft>
              <a:buNone/>
            </a:pPr>
            <a:r>
              <a:rPr lang="iw-IL" sz="1500">
                <a:latin typeface="Calibri"/>
                <a:ea typeface="Calibri"/>
                <a:cs typeface="Calibri"/>
                <a:sym typeface="Calibri"/>
              </a:rPr>
              <a:t>תאריך: 18/10/2021</a:t>
            </a:r>
            <a:endParaRPr sz="1500">
              <a:latin typeface="Calibri"/>
              <a:ea typeface="Calibri"/>
              <a:cs typeface="Calibri"/>
              <a:sym typeface="Calibri"/>
            </a:endParaRPr>
          </a:p>
        </p:txBody>
      </p:sp>
      <p:sp>
        <p:nvSpPr>
          <p:cNvPr id="310" name="Google Shape;310;p28"/>
          <p:cNvSpPr txBox="1"/>
          <p:nvPr/>
        </p:nvSpPr>
        <p:spPr>
          <a:xfrm>
            <a:off x="1065725" y="5289025"/>
            <a:ext cx="1726800" cy="400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1" algn="r">
              <a:spcBef>
                <a:spcPts val="0"/>
              </a:spcBef>
              <a:spcAft>
                <a:spcPts val="0"/>
              </a:spcAft>
              <a:buNone/>
            </a:pPr>
            <a:r>
              <a:rPr lang="iw-IL">
                <a:latin typeface="Calibri"/>
                <a:ea typeface="Calibri"/>
                <a:cs typeface="Calibri"/>
                <a:sym typeface="Calibri"/>
              </a:rPr>
              <a:t>הוספת פגישת דיירים</a:t>
            </a:r>
            <a:endParaRPr>
              <a:latin typeface="Calibri"/>
              <a:ea typeface="Calibri"/>
              <a:cs typeface="Calibri"/>
              <a:sym typeface="Calibri"/>
            </a:endParaRPr>
          </a:p>
        </p:txBody>
      </p:sp>
      <p:sp>
        <p:nvSpPr>
          <p:cNvPr id="311" name="Google Shape;311;p28"/>
          <p:cNvSpPr txBox="1"/>
          <p:nvPr/>
        </p:nvSpPr>
        <p:spPr>
          <a:xfrm>
            <a:off x="3078750" y="5289025"/>
            <a:ext cx="1726800" cy="400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1" algn="r">
              <a:spcBef>
                <a:spcPts val="0"/>
              </a:spcBef>
              <a:spcAft>
                <a:spcPts val="0"/>
              </a:spcAft>
              <a:buNone/>
            </a:pPr>
            <a:r>
              <a:rPr lang="iw-IL">
                <a:latin typeface="Calibri"/>
                <a:ea typeface="Calibri"/>
                <a:cs typeface="Calibri"/>
                <a:sym typeface="Calibri"/>
              </a:rPr>
              <a:t>הדפסת טבלת פגישות</a:t>
            </a:r>
            <a:endParaRPr>
              <a:latin typeface="Calibri"/>
              <a:ea typeface="Calibri"/>
              <a:cs typeface="Calibri"/>
              <a:sym typeface="Calibri"/>
            </a:endParaRPr>
          </a:p>
        </p:txBody>
      </p:sp>
      <p:pic>
        <p:nvPicPr>
          <p:cNvPr id="312" name="Google Shape;312;p28"/>
          <p:cNvPicPr preferRelativeResize="0"/>
          <p:nvPr/>
        </p:nvPicPr>
        <p:blipFill rotWithShape="1">
          <a:blip r:embed="rId3">
            <a:alphaModFix/>
          </a:blip>
          <a:srcRect b="0" l="0" r="0" t="0"/>
          <a:stretch/>
        </p:blipFill>
        <p:spPr>
          <a:xfrm>
            <a:off x="278356" y="215858"/>
            <a:ext cx="1242873" cy="9854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9"/>
          <p:cNvSpPr txBox="1"/>
          <p:nvPr/>
        </p:nvSpPr>
        <p:spPr>
          <a:xfrm>
            <a:off x="4087950" y="503250"/>
            <a:ext cx="4016100" cy="4617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iw-IL" sz="1800">
                <a:latin typeface="Calibri"/>
                <a:ea typeface="Calibri"/>
                <a:cs typeface="Calibri"/>
                <a:sym typeface="Calibri"/>
              </a:rPr>
              <a:t>הוספת פגישה (משהו כזה...)</a:t>
            </a:r>
            <a:endParaRPr sz="1800">
              <a:latin typeface="Calibri"/>
              <a:ea typeface="Calibri"/>
              <a:cs typeface="Calibri"/>
              <a:sym typeface="Calibri"/>
            </a:endParaRPr>
          </a:p>
        </p:txBody>
      </p:sp>
      <p:pic>
        <p:nvPicPr>
          <p:cNvPr id="318" name="Google Shape;318;p29"/>
          <p:cNvPicPr preferRelativeResize="0"/>
          <p:nvPr/>
        </p:nvPicPr>
        <p:blipFill>
          <a:blip r:embed="rId3">
            <a:alphaModFix/>
          </a:blip>
          <a:stretch>
            <a:fillRect/>
          </a:stretch>
        </p:blipFill>
        <p:spPr>
          <a:xfrm>
            <a:off x="152400" y="1117350"/>
            <a:ext cx="11814554" cy="5588249"/>
          </a:xfrm>
          <a:prstGeom prst="rect">
            <a:avLst/>
          </a:prstGeom>
          <a:noFill/>
          <a:ln>
            <a:noFill/>
          </a:ln>
        </p:spPr>
      </p:pic>
      <p:pic>
        <p:nvPicPr>
          <p:cNvPr id="319" name="Google Shape;319;p29"/>
          <p:cNvPicPr preferRelativeResize="0"/>
          <p:nvPr/>
        </p:nvPicPr>
        <p:blipFill rotWithShape="1">
          <a:blip r:embed="rId4">
            <a:alphaModFix/>
          </a:blip>
          <a:srcRect b="0" l="0" r="0" t="0"/>
          <a:stretch/>
        </p:blipFill>
        <p:spPr>
          <a:xfrm>
            <a:off x="152406" y="77708"/>
            <a:ext cx="1242873" cy="9854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0"/>
          <p:cNvSpPr txBox="1"/>
          <p:nvPr/>
        </p:nvSpPr>
        <p:spPr>
          <a:xfrm>
            <a:off x="4313025" y="281300"/>
            <a:ext cx="4835400" cy="4926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iw-IL" sz="2000">
                <a:latin typeface="Calibri"/>
                <a:ea typeface="Calibri"/>
                <a:cs typeface="Calibri"/>
                <a:sym typeface="Calibri"/>
              </a:rPr>
              <a:t>טבלאות</a:t>
            </a:r>
            <a:endParaRPr sz="2000">
              <a:latin typeface="Calibri"/>
              <a:ea typeface="Calibri"/>
              <a:cs typeface="Calibri"/>
              <a:sym typeface="Calibri"/>
            </a:endParaRPr>
          </a:p>
        </p:txBody>
      </p:sp>
      <p:sp>
        <p:nvSpPr>
          <p:cNvPr id="325" name="Google Shape;325;p30"/>
          <p:cNvSpPr txBox="1"/>
          <p:nvPr/>
        </p:nvSpPr>
        <p:spPr>
          <a:xfrm>
            <a:off x="6322225" y="773900"/>
            <a:ext cx="3295200" cy="19086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iw-IL" u="sng">
                <a:latin typeface="Calibri"/>
                <a:ea typeface="Calibri"/>
                <a:cs typeface="Calibri"/>
                <a:sym typeface="Calibri"/>
              </a:rPr>
              <a:t>הוצאות:</a:t>
            </a:r>
            <a:endParaRPr u="sng">
              <a:latin typeface="Calibri"/>
              <a:ea typeface="Calibri"/>
              <a:cs typeface="Calibri"/>
              <a:sym typeface="Calibri"/>
            </a:endParaRPr>
          </a:p>
          <a:p>
            <a:pPr indent="0" lvl="0" marL="0" rtl="1" algn="r">
              <a:spcBef>
                <a:spcPts val="0"/>
              </a:spcBef>
              <a:spcAft>
                <a:spcPts val="0"/>
              </a:spcAft>
              <a:buNone/>
            </a:pPr>
            <a:r>
              <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קטגוריה- </a:t>
            </a:r>
            <a:r>
              <a:rPr lang="iw-IL">
                <a:solidFill>
                  <a:schemeClr val="dk1"/>
                </a:solidFill>
                <a:highlight>
                  <a:srgbClr val="FF00FF"/>
                </a:highlight>
                <a:latin typeface="Calibri"/>
                <a:ea typeface="Calibri"/>
                <a:cs typeface="Calibri"/>
                <a:sym typeface="Calibri"/>
              </a:rPr>
              <a:t>categoryExpenses</a:t>
            </a:r>
            <a:r>
              <a:rPr lang="iw-IL">
                <a:solidFill>
                  <a:schemeClr val="dk1"/>
                </a:solidFill>
                <a:highlight>
                  <a:schemeClr val="lt1"/>
                </a:highlight>
                <a:latin typeface="Calibri"/>
                <a:ea typeface="Calibri"/>
                <a:cs typeface="Calibri"/>
                <a:sym typeface="Calibri"/>
              </a:rPr>
              <a:t>  </a:t>
            </a:r>
            <a:r>
              <a:rPr lang="iw-IL">
                <a:solidFill>
                  <a:schemeClr val="dk1"/>
                </a:solidFill>
                <a:latin typeface="Calibri"/>
                <a:ea typeface="Calibri"/>
                <a:cs typeface="Calibri"/>
                <a:sym typeface="Calibri"/>
              </a:rPr>
              <a:t>sting</a:t>
            </a:r>
            <a:endParaRPr>
              <a:solidFill>
                <a:schemeClr val="dk1"/>
              </a:solidFill>
              <a:highlight>
                <a:srgbClr val="FF00FF"/>
              </a:highlight>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בעל המקצוע-string</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סכום-number</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תארי</a:t>
            </a:r>
            <a:r>
              <a:rPr lang="iw-IL">
                <a:latin typeface="Calibri"/>
                <a:ea typeface="Calibri"/>
                <a:cs typeface="Calibri"/>
                <a:sym typeface="Calibri"/>
              </a:rPr>
              <a:t>ך-()datatime</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אמצעי תשלום-</a:t>
            </a:r>
            <a:r>
              <a:rPr lang="iw-IL">
                <a:highlight>
                  <a:srgbClr val="9900FF"/>
                </a:highlight>
                <a:latin typeface="Calibri"/>
                <a:ea typeface="Calibri"/>
                <a:cs typeface="Calibri"/>
                <a:sym typeface="Calibri"/>
              </a:rPr>
              <a:t>categoryPayment</a:t>
            </a:r>
            <a:r>
              <a:rPr lang="iw-IL">
                <a:latin typeface="Calibri"/>
                <a:ea typeface="Calibri"/>
                <a:cs typeface="Calibri"/>
                <a:sym typeface="Calibri"/>
              </a:rPr>
              <a:t> </a:t>
            </a:r>
            <a:r>
              <a:rPr lang="iw-IL">
                <a:solidFill>
                  <a:schemeClr val="dk1"/>
                </a:solidFill>
                <a:latin typeface="Calibri"/>
                <a:ea typeface="Calibri"/>
                <a:cs typeface="Calibri"/>
                <a:sym typeface="Calibri"/>
              </a:rPr>
              <a:t>sting</a:t>
            </a:r>
            <a:endParaRPr/>
          </a:p>
          <a:p>
            <a:pPr indent="0" lvl="0" marL="0" rtl="1" algn="r">
              <a:spcBef>
                <a:spcPts val="0"/>
              </a:spcBef>
              <a:spcAft>
                <a:spcPts val="0"/>
              </a:spcAft>
              <a:buNone/>
            </a:pPr>
            <a:r>
              <a:rPr lang="iw-IL">
                <a:latin typeface="Calibri"/>
                <a:ea typeface="Calibri"/>
                <a:cs typeface="Calibri"/>
                <a:sym typeface="Calibri"/>
              </a:rPr>
              <a:t>מספר תשלומים-number</a:t>
            </a:r>
            <a:endParaRPr>
              <a:latin typeface="Calibri"/>
              <a:ea typeface="Calibri"/>
              <a:cs typeface="Calibri"/>
              <a:sym typeface="Calibri"/>
            </a:endParaRPr>
          </a:p>
        </p:txBody>
      </p:sp>
      <p:sp>
        <p:nvSpPr>
          <p:cNvPr id="326" name="Google Shape;326;p30"/>
          <p:cNvSpPr txBox="1"/>
          <p:nvPr/>
        </p:nvSpPr>
        <p:spPr>
          <a:xfrm>
            <a:off x="9675950" y="773900"/>
            <a:ext cx="1955700" cy="32016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iw-IL" u="sng">
                <a:latin typeface="Calibri"/>
                <a:ea typeface="Calibri"/>
                <a:cs typeface="Calibri"/>
                <a:sym typeface="Calibri"/>
              </a:rPr>
              <a:t>דיירים:</a:t>
            </a:r>
            <a:endParaRPr u="sng">
              <a:latin typeface="Calibri"/>
              <a:ea typeface="Calibri"/>
              <a:cs typeface="Calibri"/>
              <a:sym typeface="Calibri"/>
            </a:endParaRPr>
          </a:p>
          <a:p>
            <a:pPr indent="0" lvl="0" marL="0" rtl="1" algn="r">
              <a:spcBef>
                <a:spcPts val="0"/>
              </a:spcBef>
              <a:spcAft>
                <a:spcPts val="0"/>
              </a:spcAft>
              <a:buNone/>
            </a:pPr>
            <a:r>
              <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שם-string</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דירה-number</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קומה-number</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מספר חניה-number</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טלפון-string</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טלפון נוסף-string</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תעודת זהות-string</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דוא"ל-string</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חשבון חודשי-number</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חבר ועד בית-boolean</a:t>
            </a:r>
            <a:endParaRPr>
              <a:latin typeface="Calibri"/>
              <a:ea typeface="Calibri"/>
              <a:cs typeface="Calibri"/>
              <a:sym typeface="Calibri"/>
            </a:endParaRPr>
          </a:p>
          <a:p>
            <a:pPr indent="0" lvl="0" marL="0" rtl="1" algn="r">
              <a:spcBef>
                <a:spcPts val="0"/>
              </a:spcBef>
              <a:spcAft>
                <a:spcPts val="0"/>
              </a:spcAft>
              <a:buNone/>
            </a:pPr>
            <a:r>
              <a:rPr lang="iw-IL">
                <a:highlight>
                  <a:srgbClr val="FFFF00"/>
                </a:highlight>
                <a:latin typeface="Calibri"/>
                <a:ea typeface="Calibri"/>
                <a:cs typeface="Calibri"/>
                <a:sym typeface="Calibri"/>
              </a:rPr>
              <a:t>שכירות</a:t>
            </a:r>
            <a:r>
              <a:rPr lang="iw-IL">
                <a:latin typeface="Calibri"/>
                <a:ea typeface="Calibri"/>
                <a:cs typeface="Calibri"/>
                <a:sym typeface="Calibri"/>
              </a:rPr>
              <a:t>-boolean</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חוב-number</a:t>
            </a:r>
            <a:endParaRPr>
              <a:latin typeface="Calibri"/>
              <a:ea typeface="Calibri"/>
              <a:cs typeface="Calibri"/>
              <a:sym typeface="Calibri"/>
            </a:endParaRPr>
          </a:p>
        </p:txBody>
      </p:sp>
      <p:sp>
        <p:nvSpPr>
          <p:cNvPr id="327" name="Google Shape;327;p30"/>
          <p:cNvSpPr txBox="1"/>
          <p:nvPr/>
        </p:nvSpPr>
        <p:spPr>
          <a:xfrm>
            <a:off x="2839651" y="773900"/>
            <a:ext cx="3202800" cy="19086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iw-IL" u="sng">
                <a:latin typeface="Calibri"/>
                <a:ea typeface="Calibri"/>
                <a:cs typeface="Calibri"/>
                <a:sym typeface="Calibri"/>
              </a:rPr>
              <a:t>תשלומי ועד</a:t>
            </a:r>
            <a:r>
              <a:rPr lang="iw-IL" u="sng">
                <a:latin typeface="Calibri"/>
                <a:ea typeface="Calibri"/>
                <a:cs typeface="Calibri"/>
                <a:sym typeface="Calibri"/>
              </a:rPr>
              <a:t>:</a:t>
            </a:r>
            <a:endParaRPr u="sng">
              <a:latin typeface="Calibri"/>
              <a:ea typeface="Calibri"/>
              <a:cs typeface="Calibri"/>
              <a:sym typeface="Calibri"/>
            </a:endParaRPr>
          </a:p>
          <a:p>
            <a:pPr indent="0" lvl="0" marL="0" rtl="1" algn="r">
              <a:spcBef>
                <a:spcPts val="0"/>
              </a:spcBef>
              <a:spcAft>
                <a:spcPts val="0"/>
              </a:spcAft>
              <a:buNone/>
            </a:pPr>
            <a:r>
              <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דירה-number</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תשלום עבור-</a:t>
            </a:r>
            <a:r>
              <a:rPr lang="iw-IL">
                <a:solidFill>
                  <a:schemeClr val="dk1"/>
                </a:solidFill>
                <a:highlight>
                  <a:srgbClr val="00FFFF"/>
                </a:highlight>
                <a:latin typeface="Calibri"/>
                <a:ea typeface="Calibri"/>
                <a:cs typeface="Calibri"/>
                <a:sym typeface="Calibri"/>
              </a:rPr>
              <a:t>categoryRevenue</a:t>
            </a:r>
            <a:r>
              <a:rPr lang="iw-IL">
                <a:solidFill>
                  <a:schemeClr val="dk1"/>
                </a:solidFill>
                <a:latin typeface="Calibri"/>
                <a:ea typeface="Calibri"/>
                <a:cs typeface="Calibri"/>
                <a:sym typeface="Calibri"/>
              </a:rPr>
              <a:t> string</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תאריך-</a:t>
            </a:r>
            <a:r>
              <a:rPr lang="iw-IL">
                <a:solidFill>
                  <a:schemeClr val="dk1"/>
                </a:solidFill>
                <a:latin typeface="Calibri"/>
                <a:ea typeface="Calibri"/>
                <a:cs typeface="Calibri"/>
                <a:sym typeface="Calibri"/>
              </a:rPr>
              <a:t>()datatime</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אמצעי תשלום-  </a:t>
            </a:r>
            <a:r>
              <a:rPr lang="iw-IL">
                <a:solidFill>
                  <a:schemeClr val="dk1"/>
                </a:solidFill>
                <a:highlight>
                  <a:srgbClr val="9900FF"/>
                </a:highlight>
                <a:latin typeface="Calibri"/>
                <a:ea typeface="Calibri"/>
                <a:cs typeface="Calibri"/>
                <a:sym typeface="Calibri"/>
              </a:rPr>
              <a:t>categoryPayment</a:t>
            </a:r>
            <a:r>
              <a:rPr lang="iw-IL">
                <a:solidFill>
                  <a:schemeClr val="dk1"/>
                </a:solidFill>
                <a:highlight>
                  <a:schemeClr val="lt1"/>
                </a:highlight>
                <a:latin typeface="Calibri"/>
                <a:ea typeface="Calibri"/>
                <a:cs typeface="Calibri"/>
                <a:sym typeface="Calibri"/>
              </a:rPr>
              <a:t>  string</a:t>
            </a:r>
            <a:endParaRPr>
              <a:highlight>
                <a:schemeClr val="lt1"/>
              </a:highlight>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סכום-number</a:t>
            </a:r>
            <a:endParaRPr>
              <a:latin typeface="Calibri"/>
              <a:ea typeface="Calibri"/>
              <a:cs typeface="Calibri"/>
              <a:sym typeface="Calibri"/>
            </a:endParaRPr>
          </a:p>
          <a:p>
            <a:pPr indent="0" lvl="0" marL="0" rtl="1" algn="r">
              <a:spcBef>
                <a:spcPts val="0"/>
              </a:spcBef>
              <a:spcAft>
                <a:spcPts val="0"/>
              </a:spcAft>
              <a:buClr>
                <a:schemeClr val="dk1"/>
              </a:buClr>
              <a:buSzPts val="1100"/>
              <a:buFont typeface="Arial"/>
              <a:buNone/>
            </a:pPr>
            <a:r>
              <a:rPr lang="iw-IL">
                <a:solidFill>
                  <a:schemeClr val="dk1"/>
                </a:solidFill>
                <a:latin typeface="Calibri"/>
                <a:ea typeface="Calibri"/>
                <a:cs typeface="Calibri"/>
                <a:sym typeface="Calibri"/>
              </a:rPr>
              <a:t>מספר תשלומים-number</a:t>
            </a:r>
            <a:endParaRPr>
              <a:latin typeface="Calibri"/>
              <a:ea typeface="Calibri"/>
              <a:cs typeface="Calibri"/>
              <a:sym typeface="Calibri"/>
            </a:endParaRPr>
          </a:p>
        </p:txBody>
      </p:sp>
      <p:sp>
        <p:nvSpPr>
          <p:cNvPr id="328" name="Google Shape;328;p30"/>
          <p:cNvSpPr txBox="1"/>
          <p:nvPr/>
        </p:nvSpPr>
        <p:spPr>
          <a:xfrm>
            <a:off x="0" y="666050"/>
            <a:ext cx="2774100" cy="12621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iw-IL" u="sng">
                <a:latin typeface="Calibri"/>
                <a:ea typeface="Calibri"/>
                <a:cs typeface="Calibri"/>
                <a:sym typeface="Calibri"/>
              </a:rPr>
              <a:t>לוח מודעות</a:t>
            </a:r>
            <a:r>
              <a:rPr lang="iw-IL" u="sng">
                <a:latin typeface="Calibri"/>
                <a:ea typeface="Calibri"/>
                <a:cs typeface="Calibri"/>
                <a:sym typeface="Calibri"/>
              </a:rPr>
              <a:t>:</a:t>
            </a:r>
            <a:endParaRPr u="sng">
              <a:latin typeface="Calibri"/>
              <a:ea typeface="Calibri"/>
              <a:cs typeface="Calibri"/>
              <a:sym typeface="Calibri"/>
            </a:endParaRPr>
          </a:p>
          <a:p>
            <a:pPr indent="0" lvl="0" marL="0" rtl="1" algn="r">
              <a:spcBef>
                <a:spcPts val="0"/>
              </a:spcBef>
              <a:spcAft>
                <a:spcPts val="0"/>
              </a:spcAft>
              <a:buNone/>
            </a:pPr>
            <a:r>
              <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הודעה-string</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הערה-string</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תאריך</a:t>
            </a:r>
            <a:r>
              <a:rPr lang="iw-IL">
                <a:solidFill>
                  <a:schemeClr val="dk1"/>
                </a:solidFill>
                <a:latin typeface="Calibri"/>
                <a:ea typeface="Calibri"/>
                <a:cs typeface="Calibri"/>
                <a:sym typeface="Calibri"/>
              </a:rPr>
              <a:t>-()datatime</a:t>
            </a:r>
            <a:endParaRPr>
              <a:latin typeface="Calibri"/>
              <a:ea typeface="Calibri"/>
              <a:cs typeface="Calibri"/>
              <a:sym typeface="Calibri"/>
            </a:endParaRPr>
          </a:p>
        </p:txBody>
      </p:sp>
      <p:sp>
        <p:nvSpPr>
          <p:cNvPr id="329" name="Google Shape;329;p30"/>
          <p:cNvSpPr txBox="1"/>
          <p:nvPr/>
        </p:nvSpPr>
        <p:spPr>
          <a:xfrm>
            <a:off x="339600" y="2130850"/>
            <a:ext cx="2434500" cy="12621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iw-IL" u="sng">
                <a:latin typeface="Calibri"/>
                <a:ea typeface="Calibri"/>
                <a:cs typeface="Calibri"/>
                <a:sym typeface="Calibri"/>
              </a:rPr>
              <a:t>תקלות</a:t>
            </a:r>
            <a:r>
              <a:rPr lang="iw-IL" u="sng">
                <a:latin typeface="Calibri"/>
                <a:ea typeface="Calibri"/>
                <a:cs typeface="Calibri"/>
                <a:sym typeface="Calibri"/>
              </a:rPr>
              <a:t>:</a:t>
            </a:r>
            <a:endParaRPr u="sng">
              <a:latin typeface="Calibri"/>
              <a:ea typeface="Calibri"/>
              <a:cs typeface="Calibri"/>
              <a:sym typeface="Calibri"/>
            </a:endParaRPr>
          </a:p>
          <a:p>
            <a:pPr indent="0" lvl="0" marL="0" rtl="1" algn="r">
              <a:spcBef>
                <a:spcPts val="0"/>
              </a:spcBef>
              <a:spcAft>
                <a:spcPts val="0"/>
              </a:spcAft>
              <a:buNone/>
            </a:pPr>
            <a:r>
              <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קטגוריה- </a:t>
            </a:r>
            <a:r>
              <a:rPr lang="iw-IL">
                <a:solidFill>
                  <a:schemeClr val="dk1"/>
                </a:solidFill>
                <a:highlight>
                  <a:srgbClr val="00FF00"/>
                </a:highlight>
                <a:latin typeface="Calibri"/>
                <a:ea typeface="Calibri"/>
                <a:cs typeface="Calibri"/>
                <a:sym typeface="Calibri"/>
              </a:rPr>
              <a:t>categoryFaults</a:t>
            </a:r>
            <a:r>
              <a:rPr lang="iw-IL">
                <a:solidFill>
                  <a:schemeClr val="dk1"/>
                </a:solidFill>
                <a:highlight>
                  <a:schemeClr val="lt1"/>
                </a:highlight>
                <a:latin typeface="Calibri"/>
                <a:ea typeface="Calibri"/>
                <a:cs typeface="Calibri"/>
                <a:sym typeface="Calibri"/>
              </a:rPr>
              <a:t>  string</a:t>
            </a:r>
            <a:endParaRPr>
              <a:solidFill>
                <a:schemeClr val="dk1"/>
              </a:solidFill>
              <a:highlight>
                <a:schemeClr val="lt1"/>
              </a:highlight>
              <a:latin typeface="Calibri"/>
              <a:ea typeface="Calibri"/>
              <a:cs typeface="Calibri"/>
              <a:sym typeface="Calibri"/>
            </a:endParaRPr>
          </a:p>
          <a:p>
            <a:pPr indent="0" lvl="0" marL="0" rtl="1" algn="r">
              <a:spcBef>
                <a:spcPts val="0"/>
              </a:spcBef>
              <a:spcAft>
                <a:spcPts val="0"/>
              </a:spcAft>
              <a:buNone/>
            </a:pPr>
            <a:r>
              <a:rPr lang="iw-IL">
                <a:solidFill>
                  <a:schemeClr val="dk1"/>
                </a:solidFill>
                <a:latin typeface="Calibri"/>
                <a:ea typeface="Calibri"/>
                <a:cs typeface="Calibri"/>
                <a:sym typeface="Calibri"/>
              </a:rPr>
              <a:t>דחיפות-</a:t>
            </a:r>
            <a:r>
              <a:rPr lang="iw-IL">
                <a:solidFill>
                  <a:schemeClr val="dk1"/>
                </a:solidFill>
                <a:highlight>
                  <a:srgbClr val="FF9900"/>
                </a:highlight>
                <a:latin typeface="Calibri"/>
                <a:ea typeface="Calibri"/>
                <a:cs typeface="Calibri"/>
                <a:sym typeface="Calibri"/>
              </a:rPr>
              <a:t>categoryUrgency</a:t>
            </a:r>
            <a:r>
              <a:rPr lang="iw-IL">
                <a:solidFill>
                  <a:schemeClr val="dk1"/>
                </a:solidFill>
                <a:latin typeface="Calibri"/>
                <a:ea typeface="Calibri"/>
                <a:cs typeface="Calibri"/>
                <a:sym typeface="Calibri"/>
              </a:rPr>
              <a:t>  string</a:t>
            </a:r>
            <a:endParaRPr>
              <a:solidFill>
                <a:schemeClr val="dk1"/>
              </a:solidFill>
              <a:latin typeface="Calibri"/>
              <a:ea typeface="Calibri"/>
              <a:cs typeface="Calibri"/>
              <a:sym typeface="Calibri"/>
            </a:endParaRPr>
          </a:p>
          <a:p>
            <a:pPr indent="0" lvl="0" marL="0" rtl="1" algn="r">
              <a:spcBef>
                <a:spcPts val="0"/>
              </a:spcBef>
              <a:spcAft>
                <a:spcPts val="0"/>
              </a:spcAft>
              <a:buNone/>
            </a:pPr>
            <a:r>
              <a:rPr lang="iw-IL">
                <a:solidFill>
                  <a:schemeClr val="dk1"/>
                </a:solidFill>
                <a:latin typeface="Calibri"/>
                <a:ea typeface="Calibri"/>
                <a:cs typeface="Calibri"/>
                <a:sym typeface="Calibri"/>
              </a:rPr>
              <a:t>מטפל-string</a:t>
            </a:r>
            <a:endParaRPr>
              <a:solidFill>
                <a:schemeClr val="dk1"/>
              </a:solidFill>
              <a:latin typeface="Calibri"/>
              <a:ea typeface="Calibri"/>
              <a:cs typeface="Calibri"/>
              <a:sym typeface="Calibri"/>
            </a:endParaRPr>
          </a:p>
        </p:txBody>
      </p:sp>
      <p:sp>
        <p:nvSpPr>
          <p:cNvPr id="330" name="Google Shape;330;p30"/>
          <p:cNvSpPr txBox="1"/>
          <p:nvPr/>
        </p:nvSpPr>
        <p:spPr>
          <a:xfrm>
            <a:off x="9823275" y="4395500"/>
            <a:ext cx="1955700" cy="1693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iw-IL" u="sng">
                <a:highlight>
                  <a:srgbClr val="FFFF00"/>
                </a:highlight>
                <a:latin typeface="Calibri"/>
                <a:ea typeface="Calibri"/>
                <a:cs typeface="Calibri"/>
                <a:sym typeface="Calibri"/>
              </a:rPr>
              <a:t>בעל הדירה של השכיר</a:t>
            </a:r>
            <a:r>
              <a:rPr lang="iw-IL" u="sng">
                <a:highlight>
                  <a:srgbClr val="FFFF00"/>
                </a:highlight>
                <a:latin typeface="Calibri"/>
                <a:ea typeface="Calibri"/>
                <a:cs typeface="Calibri"/>
                <a:sym typeface="Calibri"/>
              </a:rPr>
              <a:t>:</a:t>
            </a:r>
            <a:endParaRPr u="sng">
              <a:highlight>
                <a:srgbClr val="FFFF00"/>
              </a:highlight>
              <a:latin typeface="Calibri"/>
              <a:ea typeface="Calibri"/>
              <a:cs typeface="Calibri"/>
              <a:sym typeface="Calibri"/>
            </a:endParaRPr>
          </a:p>
          <a:p>
            <a:pPr indent="0" lvl="0" marL="0" rtl="1" algn="r">
              <a:spcBef>
                <a:spcPts val="0"/>
              </a:spcBef>
              <a:spcAft>
                <a:spcPts val="0"/>
              </a:spcAft>
              <a:buNone/>
            </a:pPr>
            <a:r>
              <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שם-string</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טלפון-string</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טלפון נוסף-string</a:t>
            </a:r>
            <a:endParaRPr>
              <a:latin typeface="Calibri"/>
              <a:ea typeface="Calibri"/>
              <a:cs typeface="Calibri"/>
              <a:sym typeface="Calibri"/>
            </a:endParaRPr>
          </a:p>
          <a:p>
            <a:pPr indent="0" lvl="0" marL="0" rtl="1" algn="r">
              <a:spcBef>
                <a:spcPts val="0"/>
              </a:spcBef>
              <a:spcAft>
                <a:spcPts val="0"/>
              </a:spcAft>
              <a:buNone/>
            </a:pPr>
            <a:r>
              <a:rPr lang="iw-IL">
                <a:latin typeface="Calibri"/>
                <a:ea typeface="Calibri"/>
                <a:cs typeface="Calibri"/>
                <a:sym typeface="Calibri"/>
              </a:rPr>
              <a:t>דוא"ל-string</a:t>
            </a:r>
            <a:endParaRPr>
              <a:latin typeface="Calibri"/>
              <a:ea typeface="Calibri"/>
              <a:cs typeface="Calibri"/>
              <a:sym typeface="Calibri"/>
            </a:endParaRPr>
          </a:p>
          <a:p>
            <a:pPr indent="0" lvl="0" marL="0" rtl="1" algn="r">
              <a:spcBef>
                <a:spcPts val="0"/>
              </a:spcBef>
              <a:spcAft>
                <a:spcPts val="0"/>
              </a:spcAft>
              <a:buNone/>
            </a:pPr>
            <a:r>
              <a:t/>
            </a:r>
            <a:endParaRPr>
              <a:latin typeface="Calibri"/>
              <a:ea typeface="Calibri"/>
              <a:cs typeface="Calibri"/>
              <a:sym typeface="Calibri"/>
            </a:endParaRPr>
          </a:p>
        </p:txBody>
      </p:sp>
      <p:cxnSp>
        <p:nvCxnSpPr>
          <p:cNvPr id="331" name="Google Shape;331;p30"/>
          <p:cNvCxnSpPr/>
          <p:nvPr/>
        </p:nvCxnSpPr>
        <p:spPr>
          <a:xfrm>
            <a:off x="11113275" y="3975500"/>
            <a:ext cx="4200" cy="337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1"/>
          <p:cNvSpPr txBox="1"/>
          <p:nvPr/>
        </p:nvSpPr>
        <p:spPr>
          <a:xfrm>
            <a:off x="10139650" y="227700"/>
            <a:ext cx="17409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IL" sz="1600">
                <a:solidFill>
                  <a:schemeClr val="dk1"/>
                </a:solidFill>
                <a:highlight>
                  <a:srgbClr val="FF00FF"/>
                </a:highlight>
                <a:latin typeface="Calibri"/>
                <a:ea typeface="Calibri"/>
                <a:cs typeface="Calibri"/>
                <a:sym typeface="Calibri"/>
              </a:rPr>
              <a:t>categoryExpenses</a:t>
            </a:r>
            <a:r>
              <a:rPr lang="iw-IL"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-ביטוח</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-גינון</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-דמי ניהול</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-חשמל</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-מים</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-מיסים</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-מעלית</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a:t>
            </a:r>
            <a:r>
              <a:rPr lang="iw-IL" sz="1600">
                <a:solidFill>
                  <a:schemeClr val="dk1"/>
                </a:solidFill>
                <a:latin typeface="Calibri"/>
                <a:ea typeface="Calibri"/>
                <a:cs typeface="Calibri"/>
                <a:sym typeface="Calibri"/>
              </a:rPr>
              <a:t>ניקיון</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-עמלה</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-שיפוצים</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-תחזוקה</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-תקשורת</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-אחר</a:t>
            </a:r>
            <a:endParaRPr sz="1600">
              <a:solidFill>
                <a:schemeClr val="dk1"/>
              </a:solidFill>
              <a:latin typeface="Calibri"/>
              <a:ea typeface="Calibri"/>
              <a:cs typeface="Calibri"/>
              <a:sym typeface="Calibri"/>
            </a:endParaRPr>
          </a:p>
        </p:txBody>
      </p:sp>
      <p:sp>
        <p:nvSpPr>
          <p:cNvPr id="337" name="Google Shape;337;p31"/>
          <p:cNvSpPr txBox="1"/>
          <p:nvPr/>
        </p:nvSpPr>
        <p:spPr>
          <a:xfrm>
            <a:off x="8077075" y="227700"/>
            <a:ext cx="17409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IL" sz="1600">
                <a:solidFill>
                  <a:schemeClr val="dk1"/>
                </a:solidFill>
                <a:highlight>
                  <a:srgbClr val="9900FF"/>
                </a:highlight>
                <a:latin typeface="Calibri"/>
                <a:ea typeface="Calibri"/>
                <a:cs typeface="Calibri"/>
                <a:sym typeface="Calibri"/>
              </a:rPr>
              <a:t>categoryPayment</a:t>
            </a:r>
            <a:r>
              <a:rPr lang="iw-IL"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1" algn="r">
              <a:spcBef>
                <a:spcPts val="0"/>
              </a:spcBef>
              <a:spcAft>
                <a:spcPts val="0"/>
              </a:spcAft>
              <a:buNone/>
            </a:pPr>
            <a:r>
              <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-מזומן</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-צאק</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 אשראי</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-העברה בנקאית</a:t>
            </a:r>
            <a:endParaRPr sz="1600">
              <a:solidFill>
                <a:schemeClr val="dk1"/>
              </a:solidFill>
              <a:latin typeface="Calibri"/>
              <a:ea typeface="Calibri"/>
              <a:cs typeface="Calibri"/>
              <a:sym typeface="Calibri"/>
            </a:endParaRPr>
          </a:p>
          <a:p>
            <a:pPr indent="0" lvl="0" marL="0" rtl="1" algn="r">
              <a:spcBef>
                <a:spcPts val="0"/>
              </a:spcBef>
              <a:spcAft>
                <a:spcPts val="0"/>
              </a:spcAft>
              <a:buNone/>
            </a:pPr>
            <a:r>
              <a:t/>
            </a:r>
            <a:endParaRPr>
              <a:solidFill>
                <a:schemeClr val="dk1"/>
              </a:solidFill>
              <a:latin typeface="Calibri"/>
              <a:ea typeface="Calibri"/>
              <a:cs typeface="Calibri"/>
              <a:sym typeface="Calibri"/>
            </a:endParaRPr>
          </a:p>
          <a:p>
            <a:pPr indent="0" lvl="0" marL="0" rtl="1" algn="r">
              <a:spcBef>
                <a:spcPts val="0"/>
              </a:spcBef>
              <a:spcAft>
                <a:spcPts val="0"/>
              </a:spcAft>
              <a:buNone/>
            </a:pPr>
            <a:r>
              <a:t/>
            </a:r>
            <a:endParaRPr>
              <a:solidFill>
                <a:schemeClr val="dk1"/>
              </a:solidFill>
              <a:latin typeface="Calibri"/>
              <a:ea typeface="Calibri"/>
              <a:cs typeface="Calibri"/>
              <a:sym typeface="Calibri"/>
            </a:endParaRPr>
          </a:p>
        </p:txBody>
      </p:sp>
      <p:sp>
        <p:nvSpPr>
          <p:cNvPr id="338" name="Google Shape;338;p31"/>
          <p:cNvSpPr txBox="1"/>
          <p:nvPr/>
        </p:nvSpPr>
        <p:spPr>
          <a:xfrm>
            <a:off x="6108475" y="227700"/>
            <a:ext cx="16638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IL" sz="1600">
                <a:solidFill>
                  <a:schemeClr val="dk1"/>
                </a:solidFill>
                <a:highlight>
                  <a:srgbClr val="00FFFF"/>
                </a:highlight>
                <a:latin typeface="Calibri"/>
                <a:ea typeface="Calibri"/>
                <a:cs typeface="Calibri"/>
                <a:sym typeface="Calibri"/>
              </a:rPr>
              <a:t>categoryRevenue</a:t>
            </a:r>
            <a:r>
              <a:rPr lang="iw-IL"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1" algn="r">
              <a:spcBef>
                <a:spcPts val="0"/>
              </a:spcBef>
              <a:spcAft>
                <a:spcPts val="0"/>
              </a:spcAft>
              <a:buNone/>
            </a:pPr>
            <a:r>
              <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-דמי ועד בית</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-אחר</a:t>
            </a:r>
            <a:endParaRPr sz="1600">
              <a:solidFill>
                <a:schemeClr val="dk1"/>
              </a:solidFill>
              <a:latin typeface="Calibri"/>
              <a:ea typeface="Calibri"/>
              <a:cs typeface="Calibri"/>
              <a:sym typeface="Calibri"/>
            </a:endParaRPr>
          </a:p>
          <a:p>
            <a:pPr indent="0" lvl="0" marL="0" rtl="1" algn="r">
              <a:spcBef>
                <a:spcPts val="0"/>
              </a:spcBef>
              <a:spcAft>
                <a:spcPts val="0"/>
              </a:spcAft>
              <a:buNone/>
            </a:pPr>
            <a:r>
              <a:t/>
            </a:r>
            <a:endParaRPr>
              <a:solidFill>
                <a:schemeClr val="dk1"/>
              </a:solidFill>
              <a:latin typeface="Calibri"/>
              <a:ea typeface="Calibri"/>
              <a:cs typeface="Calibri"/>
              <a:sym typeface="Calibri"/>
            </a:endParaRPr>
          </a:p>
          <a:p>
            <a:pPr indent="0" lvl="0" marL="0" rtl="1" algn="r">
              <a:spcBef>
                <a:spcPts val="0"/>
              </a:spcBef>
              <a:spcAft>
                <a:spcPts val="0"/>
              </a:spcAft>
              <a:buNone/>
            </a:pPr>
            <a:r>
              <a:t/>
            </a:r>
            <a:endParaRPr>
              <a:solidFill>
                <a:schemeClr val="dk1"/>
              </a:solidFill>
              <a:latin typeface="Calibri"/>
              <a:ea typeface="Calibri"/>
              <a:cs typeface="Calibri"/>
              <a:sym typeface="Calibri"/>
            </a:endParaRPr>
          </a:p>
          <a:p>
            <a:pPr indent="0" lvl="0" marL="0" rtl="1" algn="r">
              <a:spcBef>
                <a:spcPts val="0"/>
              </a:spcBef>
              <a:spcAft>
                <a:spcPts val="0"/>
              </a:spcAft>
              <a:buNone/>
            </a:pPr>
            <a:r>
              <a:t/>
            </a:r>
            <a:endParaRPr>
              <a:solidFill>
                <a:schemeClr val="dk1"/>
              </a:solidFill>
              <a:latin typeface="Calibri"/>
              <a:ea typeface="Calibri"/>
              <a:cs typeface="Calibri"/>
              <a:sym typeface="Calibri"/>
            </a:endParaRPr>
          </a:p>
        </p:txBody>
      </p:sp>
      <p:sp>
        <p:nvSpPr>
          <p:cNvPr id="339" name="Google Shape;339;p31"/>
          <p:cNvSpPr txBox="1"/>
          <p:nvPr/>
        </p:nvSpPr>
        <p:spPr>
          <a:xfrm>
            <a:off x="4018625" y="227700"/>
            <a:ext cx="14793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IL" sz="1600">
                <a:solidFill>
                  <a:schemeClr val="dk1"/>
                </a:solidFill>
                <a:highlight>
                  <a:srgbClr val="00FF00"/>
                </a:highlight>
                <a:latin typeface="Calibri"/>
                <a:ea typeface="Calibri"/>
                <a:cs typeface="Calibri"/>
                <a:sym typeface="Calibri"/>
              </a:rPr>
              <a:t>categoryFaults</a:t>
            </a:r>
            <a:r>
              <a:rPr lang="iw-IL"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1" algn="r">
              <a:spcBef>
                <a:spcPts val="0"/>
              </a:spcBef>
              <a:spcAft>
                <a:spcPts val="0"/>
              </a:spcAft>
              <a:buNone/>
            </a:pPr>
            <a:r>
              <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-גג</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-גינה</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-חדר אשפה</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-חדר </a:t>
            </a:r>
            <a:r>
              <a:rPr lang="iw-IL" sz="1600">
                <a:solidFill>
                  <a:schemeClr val="dk1"/>
                </a:solidFill>
                <a:latin typeface="Calibri"/>
                <a:ea typeface="Calibri"/>
                <a:cs typeface="Calibri"/>
                <a:sym typeface="Calibri"/>
              </a:rPr>
              <a:t>מדרגות</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-לובי</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-מגרש חניה</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a:t>
            </a:r>
            <a:r>
              <a:rPr lang="iw-IL" sz="1600">
                <a:solidFill>
                  <a:schemeClr val="dk1"/>
                </a:solidFill>
                <a:latin typeface="Calibri"/>
                <a:ea typeface="Calibri"/>
                <a:cs typeface="Calibri"/>
                <a:sym typeface="Calibri"/>
              </a:rPr>
              <a:t>נורה</a:t>
            </a:r>
            <a:r>
              <a:rPr lang="iw-IL" sz="1600">
                <a:solidFill>
                  <a:schemeClr val="dk1"/>
                </a:solidFill>
                <a:latin typeface="Calibri"/>
                <a:ea typeface="Calibri"/>
                <a:cs typeface="Calibri"/>
                <a:sym typeface="Calibri"/>
              </a:rPr>
              <a:t> שרופה</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-מעלית</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-מקלט</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a:t>
            </a:r>
            <a:r>
              <a:rPr lang="iw-IL" sz="1600">
                <a:solidFill>
                  <a:schemeClr val="dk1"/>
                </a:solidFill>
                <a:latin typeface="Calibri"/>
                <a:ea typeface="Calibri"/>
                <a:cs typeface="Calibri"/>
                <a:sym typeface="Calibri"/>
              </a:rPr>
              <a:t>ניקיון</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-תקלת חשמל</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-אחר</a:t>
            </a:r>
            <a:endParaRPr sz="1600">
              <a:solidFill>
                <a:schemeClr val="dk1"/>
              </a:solidFill>
              <a:latin typeface="Calibri"/>
              <a:ea typeface="Calibri"/>
              <a:cs typeface="Calibri"/>
              <a:sym typeface="Calibri"/>
            </a:endParaRPr>
          </a:p>
          <a:p>
            <a:pPr indent="0" lvl="0" marL="0" rtl="1" algn="r">
              <a:spcBef>
                <a:spcPts val="0"/>
              </a:spcBef>
              <a:spcAft>
                <a:spcPts val="0"/>
              </a:spcAft>
              <a:buNone/>
            </a:pPr>
            <a:r>
              <a:t/>
            </a:r>
            <a:endParaRPr>
              <a:solidFill>
                <a:schemeClr val="dk1"/>
              </a:solidFill>
              <a:latin typeface="Calibri"/>
              <a:ea typeface="Calibri"/>
              <a:cs typeface="Calibri"/>
              <a:sym typeface="Calibri"/>
            </a:endParaRPr>
          </a:p>
          <a:p>
            <a:pPr indent="0" lvl="0" marL="0" rtl="1" algn="r">
              <a:spcBef>
                <a:spcPts val="0"/>
              </a:spcBef>
              <a:spcAft>
                <a:spcPts val="0"/>
              </a:spcAft>
              <a:buNone/>
            </a:pPr>
            <a:r>
              <a:t/>
            </a:r>
            <a:endParaRPr>
              <a:solidFill>
                <a:schemeClr val="dk1"/>
              </a:solidFill>
              <a:latin typeface="Calibri"/>
              <a:ea typeface="Calibri"/>
              <a:cs typeface="Calibri"/>
              <a:sym typeface="Calibri"/>
            </a:endParaRPr>
          </a:p>
          <a:p>
            <a:pPr indent="0" lvl="0" marL="0" rtl="1" algn="r">
              <a:spcBef>
                <a:spcPts val="0"/>
              </a:spcBef>
              <a:spcAft>
                <a:spcPts val="0"/>
              </a:spcAft>
              <a:buNone/>
            </a:pPr>
            <a:r>
              <a:t/>
            </a:r>
            <a:endParaRPr>
              <a:solidFill>
                <a:schemeClr val="dk1"/>
              </a:solidFill>
              <a:latin typeface="Calibri"/>
              <a:ea typeface="Calibri"/>
              <a:cs typeface="Calibri"/>
              <a:sym typeface="Calibri"/>
            </a:endParaRPr>
          </a:p>
        </p:txBody>
      </p:sp>
      <p:sp>
        <p:nvSpPr>
          <p:cNvPr id="340" name="Google Shape;340;p31"/>
          <p:cNvSpPr txBox="1"/>
          <p:nvPr/>
        </p:nvSpPr>
        <p:spPr>
          <a:xfrm>
            <a:off x="431875" y="227700"/>
            <a:ext cx="3000000" cy="16623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iw-IL" sz="1600">
                <a:solidFill>
                  <a:schemeClr val="dk1"/>
                </a:solidFill>
                <a:highlight>
                  <a:srgbClr val="FF9900"/>
                </a:highlight>
                <a:latin typeface="Calibri"/>
                <a:ea typeface="Calibri"/>
                <a:cs typeface="Calibri"/>
                <a:sym typeface="Calibri"/>
              </a:rPr>
              <a:t>categoryUrgency</a:t>
            </a:r>
            <a:r>
              <a:rPr lang="iw-IL"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1" algn="r">
              <a:spcBef>
                <a:spcPts val="0"/>
              </a:spcBef>
              <a:spcAft>
                <a:spcPts val="0"/>
              </a:spcAft>
              <a:buNone/>
            </a:pPr>
            <a:r>
              <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-נמוכה</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-בינונית</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-גבוהה</a:t>
            </a:r>
            <a:endParaRPr sz="1600">
              <a:solidFill>
                <a:schemeClr val="dk1"/>
              </a:solidFill>
              <a:latin typeface="Calibri"/>
              <a:ea typeface="Calibri"/>
              <a:cs typeface="Calibri"/>
              <a:sym typeface="Calibri"/>
            </a:endParaRPr>
          </a:p>
          <a:p>
            <a:pPr indent="0" lvl="0" marL="0" rtl="1" algn="r">
              <a:spcBef>
                <a:spcPts val="0"/>
              </a:spcBef>
              <a:spcAft>
                <a:spcPts val="0"/>
              </a:spcAft>
              <a:buNone/>
            </a:pPr>
            <a:r>
              <a:rPr lang="iw-IL" sz="1600">
                <a:solidFill>
                  <a:schemeClr val="dk1"/>
                </a:solidFill>
                <a:latin typeface="Calibri"/>
                <a:ea typeface="Calibri"/>
                <a:cs typeface="Calibri"/>
                <a:sym typeface="Calibri"/>
              </a:rPr>
              <a:t>-</a:t>
            </a:r>
            <a:r>
              <a:rPr lang="iw-IL" sz="1600">
                <a:solidFill>
                  <a:schemeClr val="dk1"/>
                </a:solidFill>
                <a:latin typeface="Calibri"/>
                <a:ea typeface="Calibri"/>
                <a:cs typeface="Calibri"/>
                <a:sym typeface="Calibri"/>
              </a:rPr>
              <a:t>מיידית</a:t>
            </a:r>
            <a:endParaRPr sz="1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nvSpPr>
        <p:spPr>
          <a:xfrm>
            <a:off x="5533500" y="1106100"/>
            <a:ext cx="17565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1" algn="ctr">
              <a:spcBef>
                <a:spcPts val="0"/>
              </a:spcBef>
              <a:spcAft>
                <a:spcPts val="0"/>
              </a:spcAft>
              <a:buNone/>
            </a:pPr>
            <a:r>
              <a:rPr lang="iw-IL">
                <a:latin typeface="Calibri"/>
                <a:ea typeface="Calibri"/>
                <a:cs typeface="Calibri"/>
                <a:sym typeface="Calibri"/>
              </a:rPr>
              <a:t>היכנס</a:t>
            </a:r>
            <a:endParaRPr>
              <a:latin typeface="Calibri"/>
              <a:ea typeface="Calibri"/>
              <a:cs typeface="Calibri"/>
              <a:sym typeface="Calibri"/>
            </a:endParaRPr>
          </a:p>
        </p:txBody>
      </p:sp>
      <p:sp>
        <p:nvSpPr>
          <p:cNvPr id="90" name="Google Shape;90;p14"/>
          <p:cNvSpPr txBox="1"/>
          <p:nvPr/>
        </p:nvSpPr>
        <p:spPr>
          <a:xfrm>
            <a:off x="3495900" y="246863"/>
            <a:ext cx="5831700" cy="9234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iw-IL" sz="4800">
                <a:latin typeface="Calibri"/>
                <a:ea typeface="Calibri"/>
                <a:cs typeface="Calibri"/>
                <a:sym typeface="Calibri"/>
              </a:rPr>
              <a:t>ברוכים הבאים</a:t>
            </a:r>
            <a:endParaRPr sz="4800">
              <a:latin typeface="Calibri"/>
              <a:ea typeface="Calibri"/>
              <a:cs typeface="Calibri"/>
              <a:sym typeface="Calibri"/>
            </a:endParaRPr>
          </a:p>
        </p:txBody>
      </p:sp>
      <p:sp>
        <p:nvSpPr>
          <p:cNvPr id="91" name="Google Shape;91;p14"/>
          <p:cNvSpPr txBox="1"/>
          <p:nvPr/>
        </p:nvSpPr>
        <p:spPr>
          <a:xfrm>
            <a:off x="6425950" y="1773550"/>
            <a:ext cx="17565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1" algn="ctr">
              <a:spcBef>
                <a:spcPts val="0"/>
              </a:spcBef>
              <a:spcAft>
                <a:spcPts val="0"/>
              </a:spcAft>
              <a:buNone/>
            </a:pPr>
            <a:r>
              <a:rPr lang="iw-IL">
                <a:solidFill>
                  <a:srgbClr val="999999"/>
                </a:solidFill>
                <a:latin typeface="Calibri"/>
                <a:ea typeface="Calibri"/>
                <a:cs typeface="Calibri"/>
                <a:sym typeface="Calibri"/>
              </a:rPr>
              <a:t>שם משתמש</a:t>
            </a:r>
            <a:endParaRPr>
              <a:solidFill>
                <a:srgbClr val="999999"/>
              </a:solidFill>
              <a:latin typeface="Calibri"/>
              <a:ea typeface="Calibri"/>
              <a:cs typeface="Calibri"/>
              <a:sym typeface="Calibri"/>
            </a:endParaRPr>
          </a:p>
        </p:txBody>
      </p:sp>
      <p:sp>
        <p:nvSpPr>
          <p:cNvPr id="92" name="Google Shape;92;p14"/>
          <p:cNvSpPr txBox="1"/>
          <p:nvPr/>
        </p:nvSpPr>
        <p:spPr>
          <a:xfrm>
            <a:off x="4555525" y="1773550"/>
            <a:ext cx="17565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1" algn="ctr">
              <a:spcBef>
                <a:spcPts val="0"/>
              </a:spcBef>
              <a:spcAft>
                <a:spcPts val="0"/>
              </a:spcAft>
              <a:buNone/>
            </a:pPr>
            <a:r>
              <a:rPr lang="iw-IL">
                <a:solidFill>
                  <a:srgbClr val="999999"/>
                </a:solidFill>
                <a:latin typeface="Calibri"/>
                <a:ea typeface="Calibri"/>
                <a:cs typeface="Calibri"/>
                <a:sym typeface="Calibri"/>
              </a:rPr>
              <a:t>סיסמא</a:t>
            </a:r>
            <a:endParaRPr>
              <a:solidFill>
                <a:srgbClr val="999999"/>
              </a:solidFill>
              <a:latin typeface="Calibri"/>
              <a:ea typeface="Calibri"/>
              <a:cs typeface="Calibri"/>
              <a:sym typeface="Calibri"/>
            </a:endParaRPr>
          </a:p>
        </p:txBody>
      </p:sp>
      <p:sp>
        <p:nvSpPr>
          <p:cNvPr id="93" name="Google Shape;93;p14"/>
          <p:cNvSpPr txBox="1"/>
          <p:nvPr/>
        </p:nvSpPr>
        <p:spPr>
          <a:xfrm>
            <a:off x="5533500" y="2447375"/>
            <a:ext cx="1756500" cy="400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1" algn="ctr">
              <a:spcBef>
                <a:spcPts val="0"/>
              </a:spcBef>
              <a:spcAft>
                <a:spcPts val="0"/>
              </a:spcAft>
              <a:buNone/>
            </a:pPr>
            <a:r>
              <a:rPr lang="iw-IL">
                <a:latin typeface="Calibri"/>
                <a:ea typeface="Calibri"/>
                <a:cs typeface="Calibri"/>
                <a:sym typeface="Calibri"/>
              </a:rPr>
              <a:t>עוד לא רשום? הירשם!</a:t>
            </a:r>
            <a:endParaRPr>
              <a:latin typeface="Calibri"/>
              <a:ea typeface="Calibri"/>
              <a:cs typeface="Calibri"/>
              <a:sym typeface="Calibri"/>
            </a:endParaRPr>
          </a:p>
        </p:txBody>
      </p:sp>
      <p:sp>
        <p:nvSpPr>
          <p:cNvPr id="94" name="Google Shape;94;p14"/>
          <p:cNvSpPr txBox="1"/>
          <p:nvPr/>
        </p:nvSpPr>
        <p:spPr>
          <a:xfrm>
            <a:off x="5533500" y="4234950"/>
            <a:ext cx="17565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1" algn="ctr">
              <a:spcBef>
                <a:spcPts val="0"/>
              </a:spcBef>
              <a:spcAft>
                <a:spcPts val="0"/>
              </a:spcAft>
              <a:buNone/>
            </a:pPr>
            <a:r>
              <a:rPr lang="iw-IL">
                <a:solidFill>
                  <a:srgbClr val="999999"/>
                </a:solidFill>
                <a:latin typeface="Calibri"/>
                <a:ea typeface="Calibri"/>
                <a:cs typeface="Calibri"/>
                <a:sym typeface="Calibri"/>
              </a:rPr>
              <a:t>מייל</a:t>
            </a:r>
            <a:endParaRPr>
              <a:solidFill>
                <a:srgbClr val="999999"/>
              </a:solidFill>
              <a:latin typeface="Calibri"/>
              <a:ea typeface="Calibri"/>
              <a:cs typeface="Calibri"/>
              <a:sym typeface="Calibri"/>
            </a:endParaRPr>
          </a:p>
        </p:txBody>
      </p:sp>
      <p:sp>
        <p:nvSpPr>
          <p:cNvPr id="95" name="Google Shape;95;p14"/>
          <p:cNvSpPr txBox="1"/>
          <p:nvPr/>
        </p:nvSpPr>
        <p:spPr>
          <a:xfrm>
            <a:off x="5533500" y="3710900"/>
            <a:ext cx="17565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1" algn="ctr">
              <a:spcBef>
                <a:spcPts val="0"/>
              </a:spcBef>
              <a:spcAft>
                <a:spcPts val="0"/>
              </a:spcAft>
              <a:buNone/>
            </a:pPr>
            <a:r>
              <a:rPr lang="iw-IL">
                <a:solidFill>
                  <a:srgbClr val="999999"/>
                </a:solidFill>
                <a:latin typeface="Calibri"/>
                <a:ea typeface="Calibri"/>
                <a:cs typeface="Calibri"/>
                <a:sym typeface="Calibri"/>
              </a:rPr>
              <a:t>תעודת זהות</a:t>
            </a:r>
            <a:endParaRPr>
              <a:solidFill>
                <a:srgbClr val="999999"/>
              </a:solidFill>
              <a:latin typeface="Calibri"/>
              <a:ea typeface="Calibri"/>
              <a:cs typeface="Calibri"/>
              <a:sym typeface="Calibri"/>
            </a:endParaRPr>
          </a:p>
        </p:txBody>
      </p:sp>
      <p:sp>
        <p:nvSpPr>
          <p:cNvPr id="96" name="Google Shape;96;p14"/>
          <p:cNvSpPr txBox="1"/>
          <p:nvPr/>
        </p:nvSpPr>
        <p:spPr>
          <a:xfrm>
            <a:off x="4489950" y="2971438"/>
            <a:ext cx="3843600" cy="615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1" algn="ctr">
              <a:spcBef>
                <a:spcPts val="0"/>
              </a:spcBef>
              <a:spcAft>
                <a:spcPts val="0"/>
              </a:spcAft>
              <a:buNone/>
            </a:pPr>
            <a:r>
              <a:rPr lang="iw-IL">
                <a:solidFill>
                  <a:srgbClr val="999999"/>
                </a:solidFill>
                <a:latin typeface="Calibri"/>
                <a:ea typeface="Calibri"/>
                <a:cs typeface="Calibri"/>
                <a:sym typeface="Calibri"/>
              </a:rPr>
              <a:t>שם משתמש:</a:t>
            </a:r>
            <a:endParaRPr>
              <a:solidFill>
                <a:srgbClr val="999999"/>
              </a:solidFill>
              <a:latin typeface="Calibri"/>
              <a:ea typeface="Calibri"/>
              <a:cs typeface="Calibri"/>
              <a:sym typeface="Calibri"/>
            </a:endParaRPr>
          </a:p>
          <a:p>
            <a:pPr indent="0" lvl="0" marL="0" rtl="1" algn="ctr">
              <a:spcBef>
                <a:spcPts val="0"/>
              </a:spcBef>
              <a:spcAft>
                <a:spcPts val="0"/>
              </a:spcAft>
              <a:buNone/>
            </a:pPr>
            <a:r>
              <a:rPr lang="iw-IL">
                <a:solidFill>
                  <a:srgbClr val="999999"/>
                </a:solidFill>
                <a:latin typeface="Calibri"/>
                <a:ea typeface="Calibri"/>
                <a:cs typeface="Calibri"/>
                <a:sym typeface="Calibri"/>
              </a:rPr>
              <a:t> מורכב מ - שם רחוב + מספר בניין (ללא רווח!)</a:t>
            </a:r>
            <a:endParaRPr>
              <a:solidFill>
                <a:srgbClr val="999999"/>
              </a:solidFill>
              <a:latin typeface="Calibri"/>
              <a:ea typeface="Calibri"/>
              <a:cs typeface="Calibri"/>
              <a:sym typeface="Calibri"/>
            </a:endParaRPr>
          </a:p>
        </p:txBody>
      </p:sp>
      <p:sp>
        <p:nvSpPr>
          <p:cNvPr id="97" name="Google Shape;97;p14"/>
          <p:cNvSpPr txBox="1"/>
          <p:nvPr/>
        </p:nvSpPr>
        <p:spPr>
          <a:xfrm>
            <a:off x="5533500" y="5807100"/>
            <a:ext cx="17565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1" algn="ctr">
              <a:spcBef>
                <a:spcPts val="0"/>
              </a:spcBef>
              <a:spcAft>
                <a:spcPts val="0"/>
              </a:spcAft>
              <a:buNone/>
            </a:pPr>
            <a:r>
              <a:rPr lang="iw-IL">
                <a:solidFill>
                  <a:srgbClr val="999999"/>
                </a:solidFill>
                <a:latin typeface="Calibri"/>
                <a:ea typeface="Calibri"/>
                <a:cs typeface="Calibri"/>
                <a:sym typeface="Calibri"/>
              </a:rPr>
              <a:t>מספר טלפון</a:t>
            </a:r>
            <a:endParaRPr>
              <a:solidFill>
                <a:srgbClr val="999999"/>
              </a:solidFill>
              <a:latin typeface="Calibri"/>
              <a:ea typeface="Calibri"/>
              <a:cs typeface="Calibri"/>
              <a:sym typeface="Calibri"/>
            </a:endParaRPr>
          </a:p>
        </p:txBody>
      </p:sp>
      <p:sp>
        <p:nvSpPr>
          <p:cNvPr id="98" name="Google Shape;98;p14"/>
          <p:cNvSpPr txBox="1"/>
          <p:nvPr/>
        </p:nvSpPr>
        <p:spPr>
          <a:xfrm>
            <a:off x="5533500" y="4759000"/>
            <a:ext cx="17565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1" algn="ctr">
              <a:spcBef>
                <a:spcPts val="0"/>
              </a:spcBef>
              <a:spcAft>
                <a:spcPts val="0"/>
              </a:spcAft>
              <a:buNone/>
            </a:pPr>
            <a:r>
              <a:rPr lang="iw-IL">
                <a:solidFill>
                  <a:srgbClr val="999999"/>
                </a:solidFill>
                <a:latin typeface="Calibri"/>
                <a:ea typeface="Calibri"/>
                <a:cs typeface="Calibri"/>
                <a:sym typeface="Calibri"/>
              </a:rPr>
              <a:t>מספר דירה</a:t>
            </a:r>
            <a:endParaRPr>
              <a:solidFill>
                <a:srgbClr val="999999"/>
              </a:solidFill>
              <a:latin typeface="Calibri"/>
              <a:ea typeface="Calibri"/>
              <a:cs typeface="Calibri"/>
              <a:sym typeface="Calibri"/>
            </a:endParaRPr>
          </a:p>
        </p:txBody>
      </p:sp>
      <p:sp>
        <p:nvSpPr>
          <p:cNvPr id="99" name="Google Shape;99;p14"/>
          <p:cNvSpPr txBox="1"/>
          <p:nvPr/>
        </p:nvSpPr>
        <p:spPr>
          <a:xfrm>
            <a:off x="5533500" y="6331150"/>
            <a:ext cx="17565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1" algn="ctr">
              <a:spcBef>
                <a:spcPts val="0"/>
              </a:spcBef>
              <a:spcAft>
                <a:spcPts val="0"/>
              </a:spcAft>
              <a:buNone/>
            </a:pPr>
            <a:r>
              <a:rPr lang="iw-IL">
                <a:solidFill>
                  <a:srgbClr val="999999"/>
                </a:solidFill>
                <a:latin typeface="Calibri"/>
                <a:ea typeface="Calibri"/>
                <a:cs typeface="Calibri"/>
                <a:sym typeface="Calibri"/>
              </a:rPr>
              <a:t>טלפון נוסף</a:t>
            </a:r>
            <a:endParaRPr>
              <a:solidFill>
                <a:srgbClr val="999999"/>
              </a:solidFill>
              <a:latin typeface="Calibri"/>
              <a:ea typeface="Calibri"/>
              <a:cs typeface="Calibri"/>
              <a:sym typeface="Calibri"/>
            </a:endParaRPr>
          </a:p>
        </p:txBody>
      </p:sp>
      <p:sp>
        <p:nvSpPr>
          <p:cNvPr id="100" name="Google Shape;100;p14"/>
          <p:cNvSpPr txBox="1"/>
          <p:nvPr/>
        </p:nvSpPr>
        <p:spPr>
          <a:xfrm>
            <a:off x="5533500" y="5283050"/>
            <a:ext cx="17565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1" algn="ctr">
              <a:spcBef>
                <a:spcPts val="0"/>
              </a:spcBef>
              <a:spcAft>
                <a:spcPts val="0"/>
              </a:spcAft>
              <a:buNone/>
            </a:pPr>
            <a:r>
              <a:rPr lang="iw-IL">
                <a:solidFill>
                  <a:srgbClr val="999999"/>
                </a:solidFill>
                <a:latin typeface="Calibri"/>
                <a:ea typeface="Calibri"/>
                <a:cs typeface="Calibri"/>
                <a:sym typeface="Calibri"/>
              </a:rPr>
              <a:t>מספר חניה</a:t>
            </a:r>
            <a:endParaRPr>
              <a:solidFill>
                <a:srgbClr val="999999"/>
              </a:solidFill>
              <a:latin typeface="Calibri"/>
              <a:ea typeface="Calibri"/>
              <a:cs typeface="Calibri"/>
              <a:sym typeface="Calibri"/>
            </a:endParaRPr>
          </a:p>
        </p:txBody>
      </p:sp>
      <p:pic>
        <p:nvPicPr>
          <p:cNvPr id="101" name="Google Shape;101;p14"/>
          <p:cNvPicPr preferRelativeResize="0"/>
          <p:nvPr/>
        </p:nvPicPr>
        <p:blipFill rotWithShape="1">
          <a:blip r:embed="rId3">
            <a:alphaModFix/>
          </a:blip>
          <a:srcRect b="0" l="0" r="0" t="0"/>
          <a:stretch/>
        </p:blipFill>
        <p:spPr>
          <a:xfrm>
            <a:off x="278356" y="215858"/>
            <a:ext cx="1242873" cy="9854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idx="1" type="subTitle"/>
          </p:nvPr>
        </p:nvSpPr>
        <p:spPr>
          <a:xfrm>
            <a:off x="1417468" y="272912"/>
            <a:ext cx="9144000" cy="437302"/>
          </a:xfrm>
          <a:prstGeom prst="rect">
            <a:avLst/>
          </a:prstGeom>
          <a:noFill/>
          <a:ln>
            <a:noFill/>
          </a:ln>
        </p:spPr>
        <p:txBody>
          <a:bodyPr anchorCtr="0" anchor="t" bIns="45700" lIns="91425" spcFirstLastPara="1" rIns="91425" wrap="square" tIns="45700">
            <a:normAutofit/>
          </a:bodyPr>
          <a:lstStyle/>
          <a:p>
            <a:pPr indent="0" lvl="0" marL="0" rtl="1" algn="ctr">
              <a:lnSpc>
                <a:spcPct val="90000"/>
              </a:lnSpc>
              <a:spcBef>
                <a:spcPts val="0"/>
              </a:spcBef>
              <a:spcAft>
                <a:spcPts val="0"/>
              </a:spcAft>
              <a:buClr>
                <a:schemeClr val="dk1"/>
              </a:buClr>
              <a:buSzPts val="2400"/>
              <a:buNone/>
            </a:pPr>
            <a:r>
              <a:rPr lang="iw-IL"/>
              <a:t>ניהול ועד בית</a:t>
            </a:r>
            <a:endParaRPr/>
          </a:p>
        </p:txBody>
      </p:sp>
      <p:graphicFrame>
        <p:nvGraphicFramePr>
          <p:cNvPr id="107" name="Google Shape;107;p15"/>
          <p:cNvGraphicFramePr/>
          <p:nvPr/>
        </p:nvGraphicFramePr>
        <p:xfrm>
          <a:off x="479395" y="701910"/>
          <a:ext cx="3000000" cy="3000000"/>
        </p:xfrm>
        <a:graphic>
          <a:graphicData uri="http://schemas.openxmlformats.org/drawingml/2006/table">
            <a:tbl>
              <a:tblPr bandRow="1" firstRow="1">
                <a:noFill/>
                <a:tableStyleId>{5DB53F51-368B-4C63-85D2-E0AE4AA70A31}</a:tableStyleId>
              </a:tblPr>
              <a:tblGrid>
                <a:gridCol w="10963925"/>
              </a:tblGrid>
              <a:tr h="5707775">
                <a:tc>
                  <a:txBody>
                    <a:bodyPr/>
                    <a:lstStyle/>
                    <a:p>
                      <a:pPr indent="0" lvl="0" marL="0" marR="0" rtl="1" algn="r">
                        <a:spcBef>
                          <a:spcPts val="0"/>
                        </a:spcBef>
                        <a:spcAft>
                          <a:spcPts val="0"/>
                        </a:spcAft>
                        <a:buNone/>
                      </a:pPr>
                      <a:r>
                        <a:t/>
                      </a:r>
                      <a:endParaRPr sz="1800" u="none" cap="none" strike="noStrike"/>
                    </a:p>
                  </a:txBody>
                  <a:tcPr marT="45725" marB="45725" marR="91450" marL="91450"/>
                </a:tc>
              </a:tr>
            </a:tbl>
          </a:graphicData>
        </a:graphic>
      </p:graphicFrame>
      <p:pic>
        <p:nvPicPr>
          <p:cNvPr id="108" name="Google Shape;108;p15"/>
          <p:cNvPicPr preferRelativeResize="0"/>
          <p:nvPr/>
        </p:nvPicPr>
        <p:blipFill rotWithShape="1">
          <a:blip r:embed="rId3">
            <a:alphaModFix/>
          </a:blip>
          <a:srcRect b="0" l="0" r="0" t="0"/>
          <a:stretch/>
        </p:blipFill>
        <p:spPr>
          <a:xfrm>
            <a:off x="585927" y="843381"/>
            <a:ext cx="1242873" cy="985419"/>
          </a:xfrm>
          <a:prstGeom prst="rect">
            <a:avLst/>
          </a:prstGeom>
          <a:noFill/>
          <a:ln>
            <a:noFill/>
          </a:ln>
        </p:spPr>
      </p:pic>
      <p:graphicFrame>
        <p:nvGraphicFramePr>
          <p:cNvPr id="109" name="Google Shape;109;p15"/>
          <p:cNvGraphicFramePr/>
          <p:nvPr/>
        </p:nvGraphicFramePr>
        <p:xfrm>
          <a:off x="5672833" y="727969"/>
          <a:ext cx="3000000" cy="3000000"/>
        </p:xfrm>
        <a:graphic>
          <a:graphicData uri="http://schemas.openxmlformats.org/drawingml/2006/table">
            <a:tbl>
              <a:tblPr bandRow="1" firstRow="1">
                <a:noFill/>
                <a:tableStyleId>{5DB53F51-368B-4C63-85D2-E0AE4AA70A31}</a:tableStyleId>
              </a:tblPr>
              <a:tblGrid>
                <a:gridCol w="1442625"/>
                <a:gridCol w="1442625"/>
                <a:gridCol w="1442625"/>
                <a:gridCol w="1442625"/>
              </a:tblGrid>
              <a:tr h="437300">
                <a:tc>
                  <a:txBody>
                    <a:bodyPr/>
                    <a:lstStyle/>
                    <a:p>
                      <a:pPr indent="0" lvl="0" marL="0" marR="0" rtl="1" algn="ctr">
                        <a:lnSpc>
                          <a:spcPct val="100000"/>
                        </a:lnSpc>
                        <a:spcBef>
                          <a:spcPts val="0"/>
                        </a:spcBef>
                        <a:spcAft>
                          <a:spcPts val="0"/>
                        </a:spcAft>
                        <a:buNone/>
                      </a:pPr>
                      <a:r>
                        <a:rPr lang="iw-IL" sz="1800" u="none" cap="none" strike="noStrike">
                          <a:solidFill>
                            <a:schemeClr val="lt1"/>
                          </a:solidFill>
                        </a:rPr>
                        <a:t>ראשי</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None/>
                      </a:pPr>
                      <a:r>
                        <a:rPr lang="iw-IL" sz="1800" u="none" cap="none" strike="noStrike">
                          <a:solidFill>
                            <a:schemeClr val="lt1"/>
                          </a:solidFill>
                        </a:rPr>
                        <a:t>דיירים</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None/>
                      </a:pPr>
                      <a:r>
                        <a:rPr lang="iw-IL" sz="1800" u="none" cap="none" strike="noStrike">
                          <a:solidFill>
                            <a:schemeClr val="lt1"/>
                          </a:solidFill>
                        </a:rPr>
                        <a:t>תקציב</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None/>
                      </a:pPr>
                      <a:r>
                        <a:rPr lang="iw-IL" sz="1800" u="none" cap="none" strike="noStrike">
                          <a:solidFill>
                            <a:schemeClr val="lt1"/>
                          </a:solidFill>
                        </a:rPr>
                        <a:t>שונות</a:t>
                      </a:r>
                      <a:endParaRPr/>
                    </a:p>
                  </a:txBody>
                  <a:tcPr marT="45725" marB="45725" marR="91450" marL="91450">
                    <a:lnB cap="flat" cmpd="sng" w="12700">
                      <a:solidFill>
                        <a:schemeClr val="dk1"/>
                      </a:solidFill>
                      <a:prstDash val="solid"/>
                      <a:round/>
                      <a:headEnd len="sm" w="sm" type="none"/>
                      <a:tailEnd len="sm" w="sm" type="none"/>
                    </a:lnB>
                  </a:tcPr>
                </a:tc>
              </a:tr>
            </a:tbl>
          </a:graphicData>
        </a:graphic>
      </p:graphicFrame>
      <p:cxnSp>
        <p:nvCxnSpPr>
          <p:cNvPr id="110" name="Google Shape;110;p15"/>
          <p:cNvCxnSpPr/>
          <p:nvPr/>
        </p:nvCxnSpPr>
        <p:spPr>
          <a:xfrm>
            <a:off x="10724225" y="1242874"/>
            <a:ext cx="0" cy="745724"/>
          </a:xfrm>
          <a:prstGeom prst="straightConnector1">
            <a:avLst/>
          </a:prstGeom>
          <a:noFill/>
          <a:ln cap="flat" cmpd="sng" w="9525">
            <a:solidFill>
              <a:schemeClr val="accent6"/>
            </a:solidFill>
            <a:prstDash val="solid"/>
            <a:miter lim="800000"/>
            <a:headEnd len="sm" w="sm" type="none"/>
            <a:tailEnd len="med" w="med" type="triangle"/>
          </a:ln>
        </p:spPr>
      </p:cxnSp>
      <p:sp>
        <p:nvSpPr>
          <p:cNvPr id="111" name="Google Shape;111;p15"/>
          <p:cNvSpPr txBox="1"/>
          <p:nvPr/>
        </p:nvSpPr>
        <p:spPr>
          <a:xfrm>
            <a:off x="5694955" y="1828796"/>
            <a:ext cx="1358400" cy="7389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t/>
            </a:r>
            <a:endParaRPr sz="1400">
              <a:solidFill>
                <a:schemeClr val="dk1"/>
              </a:solidFill>
              <a:latin typeface="Calibri"/>
              <a:ea typeface="Calibri"/>
              <a:cs typeface="Calibri"/>
              <a:sym typeface="Calibri"/>
            </a:endParaRPr>
          </a:p>
          <a:p>
            <a:pPr indent="0" lvl="0" marL="0" marR="0" rtl="1" algn="ctr">
              <a:spcBef>
                <a:spcPts val="0"/>
              </a:spcBef>
              <a:spcAft>
                <a:spcPts val="0"/>
              </a:spcAft>
              <a:buNone/>
            </a:pPr>
            <a:r>
              <a:rPr lang="iw-IL" sz="1400">
                <a:solidFill>
                  <a:schemeClr val="dk1"/>
                </a:solidFill>
                <a:latin typeface="Calibri"/>
                <a:ea typeface="Calibri"/>
                <a:cs typeface="Calibri"/>
                <a:sym typeface="Calibri"/>
              </a:rPr>
              <a:t>לוח מודעות</a:t>
            </a:r>
            <a:endParaRPr/>
          </a:p>
          <a:p>
            <a:pPr indent="0" lvl="0" marL="0" marR="0" rtl="1" algn="r">
              <a:spcBef>
                <a:spcPts val="0"/>
              </a:spcBef>
              <a:spcAft>
                <a:spcPts val="0"/>
              </a:spcAft>
              <a:buNone/>
            </a:pPr>
            <a:r>
              <a:t/>
            </a:r>
            <a:endParaRPr sz="1400">
              <a:solidFill>
                <a:schemeClr val="dk1"/>
              </a:solidFill>
              <a:latin typeface="Calibri"/>
              <a:ea typeface="Calibri"/>
              <a:cs typeface="Calibri"/>
              <a:sym typeface="Calibri"/>
            </a:endParaRPr>
          </a:p>
        </p:txBody>
      </p:sp>
      <p:cxnSp>
        <p:nvCxnSpPr>
          <p:cNvPr id="112" name="Google Shape;112;p15"/>
          <p:cNvCxnSpPr/>
          <p:nvPr/>
        </p:nvCxnSpPr>
        <p:spPr>
          <a:xfrm>
            <a:off x="9296399" y="1177772"/>
            <a:ext cx="0" cy="745724"/>
          </a:xfrm>
          <a:prstGeom prst="straightConnector1">
            <a:avLst/>
          </a:prstGeom>
          <a:noFill/>
          <a:ln cap="flat" cmpd="sng" w="9525">
            <a:solidFill>
              <a:schemeClr val="accent6"/>
            </a:solidFill>
            <a:prstDash val="solid"/>
            <a:miter lim="800000"/>
            <a:headEnd len="sm" w="sm" type="none"/>
            <a:tailEnd len="med" w="med" type="triangle"/>
          </a:ln>
        </p:spPr>
      </p:cxnSp>
      <p:sp>
        <p:nvSpPr>
          <p:cNvPr id="113" name="Google Shape;113;p15"/>
          <p:cNvSpPr txBox="1"/>
          <p:nvPr/>
        </p:nvSpPr>
        <p:spPr>
          <a:xfrm>
            <a:off x="8595001" y="1828800"/>
            <a:ext cx="1358400" cy="7389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t/>
            </a:r>
            <a:endParaRPr sz="1400">
              <a:solidFill>
                <a:schemeClr val="dk1"/>
              </a:solidFill>
              <a:latin typeface="Calibri"/>
              <a:ea typeface="Calibri"/>
              <a:cs typeface="Calibri"/>
              <a:sym typeface="Calibri"/>
            </a:endParaRPr>
          </a:p>
          <a:p>
            <a:pPr indent="0" lvl="0" marL="0" marR="0" rtl="1" algn="ctr">
              <a:spcBef>
                <a:spcPts val="0"/>
              </a:spcBef>
              <a:spcAft>
                <a:spcPts val="0"/>
              </a:spcAft>
              <a:buNone/>
            </a:pPr>
            <a:r>
              <a:rPr lang="iw-IL" sz="1400">
                <a:solidFill>
                  <a:schemeClr val="dk1"/>
                </a:solidFill>
                <a:latin typeface="Calibri"/>
                <a:ea typeface="Calibri"/>
                <a:cs typeface="Calibri"/>
                <a:sym typeface="Calibri"/>
              </a:rPr>
              <a:t>פרטי דיירים</a:t>
            </a:r>
            <a:endParaRPr sz="1400">
              <a:solidFill>
                <a:schemeClr val="dk1"/>
              </a:solidFill>
              <a:latin typeface="Calibri"/>
              <a:ea typeface="Calibri"/>
              <a:cs typeface="Calibri"/>
              <a:sym typeface="Calibri"/>
            </a:endParaRPr>
          </a:p>
          <a:p>
            <a:pPr indent="0" lvl="0" marL="0" marR="0" rtl="1" algn="r">
              <a:spcBef>
                <a:spcPts val="0"/>
              </a:spcBef>
              <a:spcAft>
                <a:spcPts val="0"/>
              </a:spcAft>
              <a:buNone/>
            </a:pPr>
            <a:r>
              <a:t/>
            </a:r>
            <a:endParaRPr sz="1400">
              <a:solidFill>
                <a:schemeClr val="dk1"/>
              </a:solidFill>
              <a:latin typeface="Calibri"/>
              <a:ea typeface="Calibri"/>
              <a:cs typeface="Calibri"/>
              <a:sym typeface="Calibri"/>
            </a:endParaRPr>
          </a:p>
        </p:txBody>
      </p:sp>
      <p:cxnSp>
        <p:nvCxnSpPr>
          <p:cNvPr id="114" name="Google Shape;114;p15"/>
          <p:cNvCxnSpPr/>
          <p:nvPr/>
        </p:nvCxnSpPr>
        <p:spPr>
          <a:xfrm>
            <a:off x="7824185" y="1165272"/>
            <a:ext cx="0" cy="745724"/>
          </a:xfrm>
          <a:prstGeom prst="straightConnector1">
            <a:avLst/>
          </a:prstGeom>
          <a:noFill/>
          <a:ln cap="flat" cmpd="sng" w="9525">
            <a:solidFill>
              <a:schemeClr val="accent6"/>
            </a:solidFill>
            <a:prstDash val="solid"/>
            <a:miter lim="800000"/>
            <a:headEnd len="sm" w="sm" type="none"/>
            <a:tailEnd len="med" w="med" type="triangle"/>
          </a:ln>
        </p:spPr>
      </p:cxnSp>
      <p:sp>
        <p:nvSpPr>
          <p:cNvPr id="115" name="Google Shape;115;p15"/>
          <p:cNvSpPr txBox="1"/>
          <p:nvPr/>
        </p:nvSpPr>
        <p:spPr>
          <a:xfrm>
            <a:off x="7144964" y="1910997"/>
            <a:ext cx="1358400" cy="13854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t/>
            </a:r>
            <a:endParaRPr sz="1400">
              <a:solidFill>
                <a:schemeClr val="dk1"/>
              </a:solidFill>
              <a:latin typeface="Calibri"/>
              <a:ea typeface="Calibri"/>
              <a:cs typeface="Calibri"/>
              <a:sym typeface="Calibri"/>
            </a:endParaRPr>
          </a:p>
          <a:p>
            <a:pPr indent="0" lvl="0" marL="0" marR="0" rtl="1" algn="ctr">
              <a:spcBef>
                <a:spcPts val="0"/>
              </a:spcBef>
              <a:spcAft>
                <a:spcPts val="0"/>
              </a:spcAft>
              <a:buNone/>
            </a:pPr>
            <a:r>
              <a:rPr lang="iw-IL" sz="1400">
                <a:solidFill>
                  <a:schemeClr val="dk1"/>
                </a:solidFill>
                <a:latin typeface="Calibri"/>
                <a:ea typeface="Calibri"/>
                <a:cs typeface="Calibri"/>
                <a:sym typeface="Calibri"/>
              </a:rPr>
              <a:t>הוצאות</a:t>
            </a:r>
            <a:endParaRPr sz="1400">
              <a:solidFill>
                <a:schemeClr val="dk1"/>
              </a:solidFill>
              <a:latin typeface="Calibri"/>
              <a:ea typeface="Calibri"/>
              <a:cs typeface="Calibri"/>
              <a:sym typeface="Calibri"/>
            </a:endParaRPr>
          </a:p>
          <a:p>
            <a:pPr indent="0" lvl="0" marL="0" marR="0" rtl="1" algn="ctr">
              <a:spcBef>
                <a:spcPts val="0"/>
              </a:spcBef>
              <a:spcAft>
                <a:spcPts val="0"/>
              </a:spcAft>
              <a:buNone/>
            </a:pPr>
            <a:r>
              <a:t/>
            </a:r>
            <a:endParaRPr>
              <a:solidFill>
                <a:schemeClr val="dk1"/>
              </a:solidFill>
              <a:latin typeface="Calibri"/>
              <a:ea typeface="Calibri"/>
              <a:cs typeface="Calibri"/>
              <a:sym typeface="Calibri"/>
            </a:endParaRPr>
          </a:p>
          <a:p>
            <a:pPr indent="0" lvl="0" marL="0" marR="0" rtl="1" algn="ctr">
              <a:spcBef>
                <a:spcPts val="0"/>
              </a:spcBef>
              <a:spcAft>
                <a:spcPts val="0"/>
              </a:spcAft>
              <a:buNone/>
            </a:pPr>
            <a:r>
              <a:rPr lang="iw-IL" sz="1400">
                <a:solidFill>
                  <a:schemeClr val="dk1"/>
                </a:solidFill>
                <a:latin typeface="Calibri"/>
                <a:ea typeface="Calibri"/>
                <a:cs typeface="Calibri"/>
                <a:sym typeface="Calibri"/>
              </a:rPr>
              <a:t>הכנסות</a:t>
            </a:r>
            <a:endParaRPr sz="1400">
              <a:solidFill>
                <a:schemeClr val="dk1"/>
              </a:solidFill>
              <a:latin typeface="Calibri"/>
              <a:ea typeface="Calibri"/>
              <a:cs typeface="Calibri"/>
              <a:sym typeface="Calibri"/>
            </a:endParaRPr>
          </a:p>
          <a:p>
            <a:pPr indent="0" lvl="0" marL="0" marR="0" rtl="1" algn="ctr">
              <a:spcBef>
                <a:spcPts val="0"/>
              </a:spcBef>
              <a:spcAft>
                <a:spcPts val="0"/>
              </a:spcAft>
              <a:buNone/>
            </a:pPr>
            <a:r>
              <a:t/>
            </a:r>
            <a:endParaRPr>
              <a:solidFill>
                <a:schemeClr val="dk1"/>
              </a:solidFill>
              <a:latin typeface="Calibri"/>
              <a:ea typeface="Calibri"/>
              <a:cs typeface="Calibri"/>
              <a:sym typeface="Calibri"/>
            </a:endParaRPr>
          </a:p>
          <a:p>
            <a:pPr indent="0" lvl="0" marL="0" marR="0" rtl="1" algn="ctr">
              <a:spcBef>
                <a:spcPts val="0"/>
              </a:spcBef>
              <a:spcAft>
                <a:spcPts val="0"/>
              </a:spcAft>
              <a:buNone/>
            </a:pPr>
            <a:r>
              <a:rPr lang="iw-IL" sz="1400">
                <a:solidFill>
                  <a:schemeClr val="dk1"/>
                </a:solidFill>
                <a:latin typeface="Calibri"/>
                <a:ea typeface="Calibri"/>
                <a:cs typeface="Calibri"/>
                <a:sym typeface="Calibri"/>
              </a:rPr>
              <a:t>גרף</a:t>
            </a:r>
            <a:endParaRPr/>
          </a:p>
        </p:txBody>
      </p:sp>
      <p:graphicFrame>
        <p:nvGraphicFramePr>
          <p:cNvPr id="116" name="Google Shape;116;p15"/>
          <p:cNvGraphicFramePr/>
          <p:nvPr/>
        </p:nvGraphicFramePr>
        <p:xfrm>
          <a:off x="5672833" y="701909"/>
          <a:ext cx="3000000" cy="3000000"/>
        </p:xfrm>
        <a:graphic>
          <a:graphicData uri="http://schemas.openxmlformats.org/drawingml/2006/table">
            <a:tbl>
              <a:tblPr bandRow="1" firstRow="1">
                <a:noFill/>
                <a:tableStyleId>{5DB53F51-368B-4C63-85D2-E0AE4AA70A31}</a:tableStyleId>
              </a:tblPr>
              <a:tblGrid>
                <a:gridCol w="1442625"/>
                <a:gridCol w="1442625"/>
                <a:gridCol w="1442625"/>
                <a:gridCol w="1442625"/>
              </a:tblGrid>
              <a:tr h="437300">
                <a:tc>
                  <a:txBody>
                    <a:bodyPr/>
                    <a:lstStyle/>
                    <a:p>
                      <a:pPr indent="0" lvl="0" marL="0" marR="0" rtl="1" algn="ctr">
                        <a:lnSpc>
                          <a:spcPct val="100000"/>
                        </a:lnSpc>
                        <a:spcBef>
                          <a:spcPts val="0"/>
                        </a:spcBef>
                        <a:spcAft>
                          <a:spcPts val="0"/>
                        </a:spcAft>
                        <a:buNone/>
                      </a:pPr>
                      <a:r>
                        <a:rPr lang="iw-IL" sz="1800" u="none" cap="none" strike="noStrike">
                          <a:solidFill>
                            <a:schemeClr val="lt1"/>
                          </a:solidFill>
                        </a:rPr>
                        <a:t>ראשי</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None/>
                      </a:pPr>
                      <a:r>
                        <a:rPr lang="iw-IL" sz="1800"/>
                        <a:t>תקציב</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None/>
                      </a:pPr>
                      <a:r>
                        <a:rPr lang="iw-IL" sz="1800"/>
                        <a:t>דיירים</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None/>
                      </a:pPr>
                      <a:r>
                        <a:rPr lang="iw-IL" sz="1800" u="none" cap="none" strike="noStrike">
                          <a:solidFill>
                            <a:schemeClr val="lt1"/>
                          </a:solidFill>
                        </a:rPr>
                        <a:t>שונות</a:t>
                      </a:r>
                      <a:endParaRPr/>
                    </a:p>
                  </a:txBody>
                  <a:tcPr marT="45725" marB="45725" marR="91450" marL="91450">
                    <a:lnB cap="flat" cmpd="sng" w="12700">
                      <a:solidFill>
                        <a:schemeClr val="dk1"/>
                      </a:solidFill>
                      <a:prstDash val="solid"/>
                      <a:round/>
                      <a:headEnd len="sm" w="sm" type="none"/>
                      <a:tailEnd len="sm" w="sm" type="none"/>
                    </a:lnB>
                  </a:tcPr>
                </a:tc>
              </a:tr>
            </a:tbl>
          </a:graphicData>
        </a:graphic>
      </p:graphicFrame>
      <p:cxnSp>
        <p:nvCxnSpPr>
          <p:cNvPr id="117" name="Google Shape;117;p15"/>
          <p:cNvCxnSpPr/>
          <p:nvPr/>
        </p:nvCxnSpPr>
        <p:spPr>
          <a:xfrm>
            <a:off x="7824185" y="1139212"/>
            <a:ext cx="0" cy="745724"/>
          </a:xfrm>
          <a:prstGeom prst="straightConnector1">
            <a:avLst/>
          </a:prstGeom>
          <a:noFill/>
          <a:ln cap="flat" cmpd="sng" w="9525">
            <a:solidFill>
              <a:schemeClr val="accent6"/>
            </a:solidFill>
            <a:prstDash val="solid"/>
            <a:miter lim="800000"/>
            <a:headEnd len="sm" w="sm" type="none"/>
            <a:tailEnd len="med" w="med" type="triangle"/>
          </a:ln>
        </p:spPr>
      </p:cxnSp>
      <p:cxnSp>
        <p:nvCxnSpPr>
          <p:cNvPr id="118" name="Google Shape;118;p15"/>
          <p:cNvCxnSpPr/>
          <p:nvPr/>
        </p:nvCxnSpPr>
        <p:spPr>
          <a:xfrm>
            <a:off x="6390361" y="1139212"/>
            <a:ext cx="0" cy="745724"/>
          </a:xfrm>
          <a:prstGeom prst="straightConnector1">
            <a:avLst/>
          </a:prstGeom>
          <a:noFill/>
          <a:ln cap="flat" cmpd="sng" w="9525">
            <a:solidFill>
              <a:schemeClr val="accent6"/>
            </a:solidFill>
            <a:prstDash val="solid"/>
            <a:miter lim="800000"/>
            <a:headEnd len="sm" w="sm" type="none"/>
            <a:tailEnd len="med" w="med" type="triangle"/>
          </a:ln>
        </p:spPr>
      </p:cxnSp>
      <p:sp>
        <p:nvSpPr>
          <p:cNvPr id="119" name="Google Shape;119;p15"/>
          <p:cNvSpPr txBox="1"/>
          <p:nvPr/>
        </p:nvSpPr>
        <p:spPr>
          <a:xfrm>
            <a:off x="10045031" y="1884925"/>
            <a:ext cx="1358400" cy="7389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t/>
            </a:r>
            <a:endParaRPr sz="1400">
              <a:solidFill>
                <a:schemeClr val="dk1"/>
              </a:solidFill>
              <a:latin typeface="Calibri"/>
              <a:ea typeface="Calibri"/>
              <a:cs typeface="Calibri"/>
              <a:sym typeface="Calibri"/>
            </a:endParaRPr>
          </a:p>
          <a:p>
            <a:pPr indent="0" lvl="0" marL="0" marR="0" rtl="1" algn="ctr">
              <a:spcBef>
                <a:spcPts val="0"/>
              </a:spcBef>
              <a:spcAft>
                <a:spcPts val="0"/>
              </a:spcAft>
              <a:buNone/>
            </a:pPr>
            <a:r>
              <a:rPr lang="iw-IL">
                <a:solidFill>
                  <a:schemeClr val="dk1"/>
                </a:solidFill>
                <a:latin typeface="Calibri"/>
                <a:ea typeface="Calibri"/>
                <a:cs typeface="Calibri"/>
                <a:sym typeface="Calibri"/>
              </a:rPr>
              <a:t>פגישות דיירים</a:t>
            </a:r>
            <a:endParaRPr sz="1400">
              <a:solidFill>
                <a:schemeClr val="dk1"/>
              </a:solidFill>
              <a:latin typeface="Calibri"/>
              <a:ea typeface="Calibri"/>
              <a:cs typeface="Calibri"/>
              <a:sym typeface="Calibri"/>
            </a:endParaRPr>
          </a:p>
          <a:p>
            <a:pPr indent="0" lvl="0" marL="0" marR="0" rtl="1" algn="ctr">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nvSpPr>
        <p:spPr>
          <a:xfrm>
            <a:off x="3269591" y="831945"/>
            <a:ext cx="5619565" cy="369332"/>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1800">
                <a:solidFill>
                  <a:schemeClr val="dk1"/>
                </a:solidFill>
                <a:latin typeface="Calibri"/>
                <a:ea typeface="Calibri"/>
                <a:cs typeface="Calibri"/>
                <a:sym typeface="Calibri"/>
              </a:rPr>
              <a:t>לוח מודעות</a:t>
            </a:r>
            <a:endParaRPr/>
          </a:p>
        </p:txBody>
      </p:sp>
      <p:sp>
        <p:nvSpPr>
          <p:cNvPr id="125" name="Google Shape;125;p16"/>
          <p:cNvSpPr txBox="1"/>
          <p:nvPr/>
        </p:nvSpPr>
        <p:spPr>
          <a:xfrm>
            <a:off x="2272684" y="1997476"/>
            <a:ext cx="7492800" cy="14775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1" marL="457200" marR="0" rtl="1" algn="r">
              <a:spcBef>
                <a:spcPts val="0"/>
              </a:spcBef>
              <a:spcAft>
                <a:spcPts val="0"/>
              </a:spcAft>
              <a:buNone/>
            </a:pPr>
            <a:r>
              <a:rPr b="0" i="0" lang="iw-IL" sz="1800" u="none" cap="none" strike="noStrike">
                <a:solidFill>
                  <a:schemeClr val="dk1"/>
                </a:solidFill>
                <a:latin typeface="Calibri"/>
                <a:ea typeface="Calibri"/>
                <a:cs typeface="Calibri"/>
                <a:sym typeface="Calibri"/>
              </a:rPr>
              <a:t>15/04/2021</a:t>
            </a:r>
            <a:endParaRPr/>
          </a:p>
          <a:p>
            <a:pPr indent="0" lvl="1" marL="457200" marR="0" rtl="1" algn="r">
              <a:spcBef>
                <a:spcPts val="0"/>
              </a:spcBef>
              <a:spcAft>
                <a:spcPts val="0"/>
              </a:spcAft>
              <a:buNone/>
            </a:pPr>
            <a:r>
              <a:rPr b="0" i="0" lang="iw-IL" sz="1800" u="none" cap="none" strike="noStrike">
                <a:solidFill>
                  <a:schemeClr val="dk1"/>
                </a:solidFill>
                <a:latin typeface="Calibri"/>
                <a:ea typeface="Calibri"/>
                <a:cs typeface="Calibri"/>
                <a:sym typeface="Calibri"/>
              </a:rPr>
              <a:t>אין היום מעלית בין השעות 10:00 ל-14:00 עקב בדיקה</a:t>
            </a:r>
            <a:endParaRPr b="0" i="0" sz="1800" u="none" cap="none" strike="noStrike">
              <a:solidFill>
                <a:schemeClr val="dk1"/>
              </a:solidFill>
              <a:latin typeface="Calibri"/>
              <a:ea typeface="Calibri"/>
              <a:cs typeface="Calibri"/>
              <a:sym typeface="Calibri"/>
            </a:endParaRPr>
          </a:p>
          <a:p>
            <a:pPr indent="0" lvl="1" marL="457200" marR="0" rtl="1" algn="r">
              <a:spcBef>
                <a:spcPts val="0"/>
              </a:spcBef>
              <a:spcAft>
                <a:spcPts val="0"/>
              </a:spcAft>
              <a:buNone/>
            </a:pPr>
            <a:r>
              <a:t/>
            </a:r>
            <a:endParaRPr sz="1800">
              <a:solidFill>
                <a:schemeClr val="dk1"/>
              </a:solidFill>
              <a:latin typeface="Calibri"/>
              <a:ea typeface="Calibri"/>
              <a:cs typeface="Calibri"/>
              <a:sym typeface="Calibri"/>
            </a:endParaRPr>
          </a:p>
          <a:p>
            <a:pPr indent="0" lvl="1" marL="457200" marR="0" rtl="1" algn="r">
              <a:spcBef>
                <a:spcPts val="0"/>
              </a:spcBef>
              <a:spcAft>
                <a:spcPts val="0"/>
              </a:spcAft>
              <a:buNone/>
            </a:pPr>
            <a:r>
              <a:rPr lang="iw-IL" sz="1800">
                <a:solidFill>
                  <a:srgbClr val="BFBFBF"/>
                </a:solidFill>
                <a:latin typeface="Calibri"/>
                <a:ea typeface="Calibri"/>
                <a:cs typeface="Calibri"/>
                <a:sym typeface="Calibri"/>
              </a:rPr>
              <a:t>הערה:</a:t>
            </a:r>
            <a:endParaRPr sz="1800">
              <a:solidFill>
                <a:srgbClr val="BFBFBF"/>
              </a:solidFill>
              <a:latin typeface="Calibri"/>
              <a:ea typeface="Calibri"/>
              <a:cs typeface="Calibri"/>
              <a:sym typeface="Calibri"/>
            </a:endParaRPr>
          </a:p>
          <a:p>
            <a:pPr indent="0" lvl="1" marL="457200" marR="0" rtl="1" algn="r">
              <a:spcBef>
                <a:spcPts val="0"/>
              </a:spcBef>
              <a:spcAft>
                <a:spcPts val="0"/>
              </a:spcAft>
              <a:buNone/>
            </a:pPr>
            <a:r>
              <a:t/>
            </a:r>
            <a:endParaRPr b="0" i="0" sz="1800" u="none" cap="none" strike="noStrike">
              <a:solidFill>
                <a:srgbClr val="BFBFBF"/>
              </a:solidFill>
              <a:latin typeface="Calibri"/>
              <a:ea typeface="Calibri"/>
              <a:cs typeface="Calibri"/>
              <a:sym typeface="Calibri"/>
            </a:endParaRPr>
          </a:p>
        </p:txBody>
      </p:sp>
      <p:pic>
        <p:nvPicPr>
          <p:cNvPr id="126" name="Google Shape;126;p16"/>
          <p:cNvPicPr preferRelativeResize="0"/>
          <p:nvPr/>
        </p:nvPicPr>
        <p:blipFill rotWithShape="1">
          <a:blip r:embed="rId3">
            <a:alphaModFix/>
          </a:blip>
          <a:srcRect b="0" l="0" r="0" t="0"/>
          <a:stretch/>
        </p:blipFill>
        <p:spPr>
          <a:xfrm>
            <a:off x="278356" y="215858"/>
            <a:ext cx="1242873" cy="985419"/>
          </a:xfrm>
          <a:prstGeom prst="rect">
            <a:avLst/>
          </a:prstGeom>
          <a:noFill/>
          <a:ln>
            <a:noFill/>
          </a:ln>
        </p:spPr>
      </p:pic>
      <p:sp>
        <p:nvSpPr>
          <p:cNvPr id="127" name="Google Shape;127;p16"/>
          <p:cNvSpPr txBox="1"/>
          <p:nvPr/>
        </p:nvSpPr>
        <p:spPr>
          <a:xfrm>
            <a:off x="976900" y="5506125"/>
            <a:ext cx="29208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1" algn="r">
              <a:spcBef>
                <a:spcPts val="0"/>
              </a:spcBef>
              <a:spcAft>
                <a:spcPts val="0"/>
              </a:spcAft>
              <a:buNone/>
            </a:pPr>
            <a:r>
              <a:rPr lang="iw-IL">
                <a:latin typeface="Calibri"/>
                <a:ea typeface="Calibri"/>
                <a:cs typeface="Calibri"/>
                <a:sym typeface="Calibri"/>
              </a:rPr>
              <a:t>הוסף הודעה ללוח המודעות</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nvSpPr>
        <p:spPr>
          <a:xfrm>
            <a:off x="4087950" y="503250"/>
            <a:ext cx="4016100" cy="4617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iw-IL" sz="1800">
                <a:latin typeface="Calibri"/>
                <a:ea typeface="Calibri"/>
                <a:cs typeface="Calibri"/>
                <a:sym typeface="Calibri"/>
              </a:rPr>
              <a:t>הוספת הודעה</a:t>
            </a:r>
            <a:endParaRPr sz="1800">
              <a:latin typeface="Calibri"/>
              <a:ea typeface="Calibri"/>
              <a:cs typeface="Calibri"/>
              <a:sym typeface="Calibri"/>
            </a:endParaRPr>
          </a:p>
        </p:txBody>
      </p:sp>
      <p:sp>
        <p:nvSpPr>
          <p:cNvPr id="133" name="Google Shape;133;p17"/>
          <p:cNvSpPr txBox="1"/>
          <p:nvPr/>
        </p:nvSpPr>
        <p:spPr>
          <a:xfrm>
            <a:off x="6697400" y="4790425"/>
            <a:ext cx="1348200" cy="4617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rtl="1" algn="ctr">
              <a:spcBef>
                <a:spcPts val="0"/>
              </a:spcBef>
              <a:spcAft>
                <a:spcPts val="0"/>
              </a:spcAft>
              <a:buNone/>
            </a:pPr>
            <a:r>
              <a:rPr lang="iw-IL" sz="1800">
                <a:solidFill>
                  <a:srgbClr val="FF9900"/>
                </a:solidFill>
                <a:latin typeface="Calibri"/>
                <a:ea typeface="Calibri"/>
                <a:cs typeface="Calibri"/>
                <a:sym typeface="Calibri"/>
              </a:rPr>
              <a:t>חשוב</a:t>
            </a:r>
            <a:endParaRPr sz="1800">
              <a:solidFill>
                <a:srgbClr val="FF9900"/>
              </a:solidFill>
              <a:latin typeface="Calibri"/>
              <a:ea typeface="Calibri"/>
              <a:cs typeface="Calibri"/>
              <a:sym typeface="Calibri"/>
            </a:endParaRPr>
          </a:p>
        </p:txBody>
      </p:sp>
      <p:sp>
        <p:nvSpPr>
          <p:cNvPr id="134" name="Google Shape;134;p17"/>
          <p:cNvSpPr txBox="1"/>
          <p:nvPr/>
        </p:nvSpPr>
        <p:spPr>
          <a:xfrm>
            <a:off x="5077500" y="3788075"/>
            <a:ext cx="4678800" cy="4617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iw-IL" sz="1800">
                <a:latin typeface="Calibri"/>
                <a:ea typeface="Calibri"/>
                <a:cs typeface="Calibri"/>
                <a:sym typeface="Calibri"/>
              </a:rPr>
              <a:t>דחיפות ההודעה - בחר את רמת החשיבות של הודעתך:</a:t>
            </a:r>
            <a:endParaRPr sz="1800">
              <a:latin typeface="Calibri"/>
              <a:ea typeface="Calibri"/>
              <a:cs typeface="Calibri"/>
              <a:sym typeface="Calibri"/>
            </a:endParaRPr>
          </a:p>
        </p:txBody>
      </p:sp>
      <p:sp>
        <p:nvSpPr>
          <p:cNvPr id="135" name="Google Shape;135;p17"/>
          <p:cNvSpPr txBox="1"/>
          <p:nvPr/>
        </p:nvSpPr>
        <p:spPr>
          <a:xfrm>
            <a:off x="6697400" y="4249775"/>
            <a:ext cx="1348200" cy="461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1" algn="ctr">
              <a:spcBef>
                <a:spcPts val="0"/>
              </a:spcBef>
              <a:spcAft>
                <a:spcPts val="0"/>
              </a:spcAft>
              <a:buNone/>
            </a:pPr>
            <a:r>
              <a:rPr lang="iw-IL" sz="1800">
                <a:solidFill>
                  <a:srgbClr val="FF0000"/>
                </a:solidFill>
                <a:latin typeface="Calibri"/>
                <a:ea typeface="Calibri"/>
                <a:cs typeface="Calibri"/>
                <a:sym typeface="Calibri"/>
              </a:rPr>
              <a:t>דחוף</a:t>
            </a:r>
            <a:endParaRPr sz="1800">
              <a:solidFill>
                <a:srgbClr val="FF0000"/>
              </a:solidFill>
              <a:latin typeface="Calibri"/>
              <a:ea typeface="Calibri"/>
              <a:cs typeface="Calibri"/>
              <a:sym typeface="Calibri"/>
            </a:endParaRPr>
          </a:p>
        </p:txBody>
      </p:sp>
      <p:sp>
        <p:nvSpPr>
          <p:cNvPr id="136" name="Google Shape;136;p17"/>
          <p:cNvSpPr txBox="1"/>
          <p:nvPr/>
        </p:nvSpPr>
        <p:spPr>
          <a:xfrm>
            <a:off x="7223650" y="1468075"/>
            <a:ext cx="4016100" cy="4617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iw-IL" sz="1800">
                <a:latin typeface="Calibri"/>
                <a:ea typeface="Calibri"/>
                <a:cs typeface="Calibri"/>
                <a:sym typeface="Calibri"/>
              </a:rPr>
              <a:t>תוכן ההודעה</a:t>
            </a:r>
            <a:endParaRPr sz="1800">
              <a:latin typeface="Calibri"/>
              <a:ea typeface="Calibri"/>
              <a:cs typeface="Calibri"/>
              <a:sym typeface="Calibri"/>
            </a:endParaRPr>
          </a:p>
        </p:txBody>
      </p:sp>
      <p:sp>
        <p:nvSpPr>
          <p:cNvPr id="137" name="Google Shape;137;p17"/>
          <p:cNvSpPr txBox="1"/>
          <p:nvPr/>
        </p:nvSpPr>
        <p:spPr>
          <a:xfrm>
            <a:off x="2286600" y="1877050"/>
            <a:ext cx="7469700" cy="73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1" algn="r">
              <a:spcBef>
                <a:spcPts val="0"/>
              </a:spcBef>
              <a:spcAft>
                <a:spcPts val="0"/>
              </a:spcAft>
              <a:buNone/>
            </a:pPr>
            <a:r>
              <a:rPr lang="iw-IL" sz="1800">
                <a:solidFill>
                  <a:srgbClr val="BFBFBF"/>
                </a:solidFill>
                <a:latin typeface="Calibri"/>
                <a:ea typeface="Calibri"/>
                <a:cs typeface="Calibri"/>
                <a:sym typeface="Calibri"/>
              </a:rPr>
              <a:t>הקלד כאן את הודעתך...</a:t>
            </a:r>
            <a:endParaRPr sz="1800">
              <a:solidFill>
                <a:srgbClr val="BFBFBF"/>
              </a:solidFill>
              <a:latin typeface="Calibri"/>
              <a:ea typeface="Calibri"/>
              <a:cs typeface="Calibri"/>
              <a:sym typeface="Calibri"/>
            </a:endParaRPr>
          </a:p>
          <a:p>
            <a:pPr indent="0" lvl="0" marL="0" rtl="1" algn="r">
              <a:spcBef>
                <a:spcPts val="0"/>
              </a:spcBef>
              <a:spcAft>
                <a:spcPts val="0"/>
              </a:spcAft>
              <a:buNone/>
            </a:pPr>
            <a:r>
              <a:rPr lang="iw-IL" sz="1800">
                <a:solidFill>
                  <a:schemeClr val="dk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138" name="Google Shape;138;p17"/>
          <p:cNvSpPr txBox="1"/>
          <p:nvPr/>
        </p:nvSpPr>
        <p:spPr>
          <a:xfrm>
            <a:off x="6689600" y="5331075"/>
            <a:ext cx="1348200" cy="4617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1" algn="ctr">
              <a:spcBef>
                <a:spcPts val="0"/>
              </a:spcBef>
              <a:spcAft>
                <a:spcPts val="0"/>
              </a:spcAft>
              <a:buNone/>
            </a:pPr>
            <a:r>
              <a:rPr lang="iw-IL" sz="1800">
                <a:solidFill>
                  <a:srgbClr val="0000FF"/>
                </a:solidFill>
                <a:latin typeface="Calibri"/>
                <a:ea typeface="Calibri"/>
                <a:cs typeface="Calibri"/>
                <a:sym typeface="Calibri"/>
              </a:rPr>
              <a:t>נורמלי</a:t>
            </a:r>
            <a:endParaRPr sz="1800">
              <a:solidFill>
                <a:srgbClr val="0000FF"/>
              </a:solidFill>
              <a:latin typeface="Calibri"/>
              <a:ea typeface="Calibri"/>
              <a:cs typeface="Calibri"/>
              <a:sym typeface="Calibri"/>
            </a:endParaRPr>
          </a:p>
        </p:txBody>
      </p:sp>
      <p:sp>
        <p:nvSpPr>
          <p:cNvPr id="139" name="Google Shape;139;p17"/>
          <p:cNvSpPr txBox="1"/>
          <p:nvPr/>
        </p:nvSpPr>
        <p:spPr>
          <a:xfrm>
            <a:off x="6689600" y="5871725"/>
            <a:ext cx="1348200" cy="461700"/>
          </a:xfrm>
          <a:prstGeom prst="rect">
            <a:avLst/>
          </a:prstGeom>
          <a:noFill/>
          <a:ln cap="flat" cmpd="sng" w="19050">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1" algn="ctr">
              <a:spcBef>
                <a:spcPts val="0"/>
              </a:spcBef>
              <a:spcAft>
                <a:spcPts val="0"/>
              </a:spcAft>
              <a:buNone/>
            </a:pPr>
            <a:r>
              <a:rPr lang="iw-IL" sz="1800">
                <a:solidFill>
                  <a:schemeClr val="accent6"/>
                </a:solidFill>
                <a:latin typeface="Calibri"/>
                <a:ea typeface="Calibri"/>
                <a:cs typeface="Calibri"/>
                <a:sym typeface="Calibri"/>
              </a:rPr>
              <a:t>רגיל</a:t>
            </a:r>
            <a:endParaRPr sz="1800">
              <a:solidFill>
                <a:schemeClr val="accent6"/>
              </a:solidFill>
              <a:latin typeface="Calibri"/>
              <a:ea typeface="Calibri"/>
              <a:cs typeface="Calibri"/>
              <a:sym typeface="Calibri"/>
            </a:endParaRPr>
          </a:p>
        </p:txBody>
      </p:sp>
      <p:pic>
        <p:nvPicPr>
          <p:cNvPr id="140" name="Google Shape;140;p17"/>
          <p:cNvPicPr preferRelativeResize="0"/>
          <p:nvPr/>
        </p:nvPicPr>
        <p:blipFill rotWithShape="1">
          <a:blip r:embed="rId3">
            <a:alphaModFix/>
          </a:blip>
          <a:srcRect b="0" l="0" r="0" t="0"/>
          <a:stretch/>
        </p:blipFill>
        <p:spPr>
          <a:xfrm>
            <a:off x="278356" y="215858"/>
            <a:ext cx="1242873" cy="985419"/>
          </a:xfrm>
          <a:prstGeom prst="rect">
            <a:avLst/>
          </a:prstGeom>
          <a:noFill/>
          <a:ln>
            <a:noFill/>
          </a:ln>
        </p:spPr>
      </p:pic>
      <p:sp>
        <p:nvSpPr>
          <p:cNvPr id="141" name="Google Shape;141;p17"/>
          <p:cNvSpPr txBox="1"/>
          <p:nvPr/>
        </p:nvSpPr>
        <p:spPr>
          <a:xfrm>
            <a:off x="957151" y="6189575"/>
            <a:ext cx="2255700" cy="369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rgbClr val="BFBFBF"/>
                </a:solidFill>
                <a:latin typeface="Calibri"/>
                <a:ea typeface="Calibri"/>
                <a:cs typeface="Calibri"/>
                <a:sym typeface="Calibri"/>
              </a:rPr>
              <a:t>הוסף הודעה לדשבורד</a:t>
            </a:r>
            <a:endParaRPr/>
          </a:p>
        </p:txBody>
      </p:sp>
      <p:sp>
        <p:nvSpPr>
          <p:cNvPr id="142" name="Google Shape;142;p17"/>
          <p:cNvSpPr txBox="1"/>
          <p:nvPr/>
        </p:nvSpPr>
        <p:spPr>
          <a:xfrm>
            <a:off x="2286600" y="2832563"/>
            <a:ext cx="7469700" cy="73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1" algn="r">
              <a:spcBef>
                <a:spcPts val="0"/>
              </a:spcBef>
              <a:spcAft>
                <a:spcPts val="0"/>
              </a:spcAft>
              <a:buNone/>
            </a:pPr>
            <a:r>
              <a:rPr lang="iw-IL" sz="1800">
                <a:solidFill>
                  <a:srgbClr val="BFBFBF"/>
                </a:solidFill>
                <a:latin typeface="Calibri"/>
                <a:ea typeface="Calibri"/>
                <a:cs typeface="Calibri"/>
                <a:sym typeface="Calibri"/>
              </a:rPr>
              <a:t>הקלד כאן אם יש הערה...</a:t>
            </a:r>
            <a:endParaRPr sz="1800">
              <a:solidFill>
                <a:srgbClr val="BFBFBF"/>
              </a:solidFill>
              <a:latin typeface="Calibri"/>
              <a:ea typeface="Calibri"/>
              <a:cs typeface="Calibri"/>
              <a:sym typeface="Calibri"/>
            </a:endParaRPr>
          </a:p>
          <a:p>
            <a:pPr indent="0" lvl="0" marL="0" rtl="1" algn="r">
              <a:spcBef>
                <a:spcPts val="0"/>
              </a:spcBef>
              <a:spcAft>
                <a:spcPts val="0"/>
              </a:spcAft>
              <a:buNone/>
            </a:pPr>
            <a:r>
              <a:rPr lang="iw-IL" sz="1800">
                <a:solidFill>
                  <a:schemeClr val="dk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aphicFrame>
        <p:nvGraphicFramePr>
          <p:cNvPr id="147" name="Google Shape;147;p18"/>
          <p:cNvGraphicFramePr/>
          <p:nvPr/>
        </p:nvGraphicFramePr>
        <p:xfrm>
          <a:off x="479395" y="701910"/>
          <a:ext cx="3000000" cy="3000000"/>
        </p:xfrm>
        <a:graphic>
          <a:graphicData uri="http://schemas.openxmlformats.org/drawingml/2006/table">
            <a:tbl>
              <a:tblPr bandRow="1" firstRow="1">
                <a:noFill/>
                <a:tableStyleId>{5DB53F51-368B-4C63-85D2-E0AE4AA70A31}</a:tableStyleId>
              </a:tblPr>
              <a:tblGrid>
                <a:gridCol w="10963925"/>
              </a:tblGrid>
              <a:tr h="5707775">
                <a:tc>
                  <a:txBody>
                    <a:bodyPr/>
                    <a:lstStyle/>
                    <a:p>
                      <a:pPr indent="0" lvl="0" marL="0" marR="0" rtl="1" algn="r">
                        <a:spcBef>
                          <a:spcPts val="0"/>
                        </a:spcBef>
                        <a:spcAft>
                          <a:spcPts val="0"/>
                        </a:spcAft>
                        <a:buNone/>
                      </a:pPr>
                      <a:r>
                        <a:t/>
                      </a:r>
                      <a:endParaRPr sz="1800" u="none" cap="none" strike="noStrike"/>
                    </a:p>
                  </a:txBody>
                  <a:tcPr marT="45725" marB="45725" marR="91450" marL="91450">
                    <a:solidFill>
                      <a:schemeClr val="lt1"/>
                    </a:solidFill>
                  </a:tcPr>
                </a:tc>
              </a:tr>
            </a:tbl>
          </a:graphicData>
        </a:graphic>
      </p:graphicFrame>
      <p:pic>
        <p:nvPicPr>
          <p:cNvPr id="148" name="Google Shape;148;p18"/>
          <p:cNvPicPr preferRelativeResize="0"/>
          <p:nvPr/>
        </p:nvPicPr>
        <p:blipFill rotWithShape="1">
          <a:blip r:embed="rId3">
            <a:alphaModFix/>
          </a:blip>
          <a:srcRect b="0" l="0" r="0" t="0"/>
          <a:stretch/>
        </p:blipFill>
        <p:spPr>
          <a:xfrm>
            <a:off x="585927" y="843381"/>
            <a:ext cx="1242873" cy="985419"/>
          </a:xfrm>
          <a:prstGeom prst="rect">
            <a:avLst/>
          </a:prstGeom>
          <a:noFill/>
          <a:ln>
            <a:noFill/>
          </a:ln>
        </p:spPr>
      </p:pic>
      <p:graphicFrame>
        <p:nvGraphicFramePr>
          <p:cNvPr id="149" name="Google Shape;149;p18"/>
          <p:cNvGraphicFramePr/>
          <p:nvPr/>
        </p:nvGraphicFramePr>
        <p:xfrm>
          <a:off x="5672833" y="746300"/>
          <a:ext cx="3000000" cy="3000000"/>
        </p:xfrm>
        <a:graphic>
          <a:graphicData uri="http://schemas.openxmlformats.org/drawingml/2006/table">
            <a:tbl>
              <a:tblPr bandRow="1" firstRow="1">
                <a:noFill/>
                <a:tableStyleId>{5DB53F51-368B-4C63-85D2-E0AE4AA70A31}</a:tableStyleId>
              </a:tblPr>
              <a:tblGrid>
                <a:gridCol w="1442625"/>
                <a:gridCol w="1442625"/>
                <a:gridCol w="1442625"/>
                <a:gridCol w="1442625"/>
              </a:tblGrid>
              <a:tr h="437300">
                <a:tc>
                  <a:txBody>
                    <a:bodyPr/>
                    <a:lstStyle/>
                    <a:p>
                      <a:pPr indent="0" lvl="0" marL="0" marR="0" rtl="1" algn="ctr">
                        <a:lnSpc>
                          <a:spcPct val="100000"/>
                        </a:lnSpc>
                        <a:spcBef>
                          <a:spcPts val="0"/>
                        </a:spcBef>
                        <a:spcAft>
                          <a:spcPts val="0"/>
                        </a:spcAft>
                        <a:buNone/>
                      </a:pPr>
                      <a:r>
                        <a:rPr lang="iw-IL" sz="1800" u="none" cap="none" strike="noStrike">
                          <a:solidFill>
                            <a:schemeClr val="lt1"/>
                          </a:solidFill>
                        </a:rPr>
                        <a:t>ראשי</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None/>
                      </a:pPr>
                      <a:r>
                        <a:rPr lang="iw-IL" sz="1800" u="none" cap="none" strike="noStrike">
                          <a:solidFill>
                            <a:schemeClr val="lt1"/>
                          </a:solidFill>
                        </a:rPr>
                        <a:t>דיירים</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None/>
                      </a:pPr>
                      <a:r>
                        <a:rPr lang="iw-IL" sz="1800" u="none" cap="none" strike="noStrike">
                          <a:solidFill>
                            <a:schemeClr val="lt1"/>
                          </a:solidFill>
                        </a:rPr>
                        <a:t>תקציב</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None/>
                      </a:pPr>
                      <a:r>
                        <a:rPr lang="iw-IL" sz="1800" u="none" cap="none" strike="noStrike">
                          <a:solidFill>
                            <a:schemeClr val="lt1"/>
                          </a:solidFill>
                        </a:rPr>
                        <a:t>שונות</a:t>
                      </a:r>
                      <a:endParaRPr/>
                    </a:p>
                  </a:txBody>
                  <a:tcPr marT="45725" marB="45725" marR="91450" marL="91450">
                    <a:lnB cap="flat" cmpd="sng" w="12700">
                      <a:solidFill>
                        <a:schemeClr val="dk1"/>
                      </a:solidFill>
                      <a:prstDash val="solid"/>
                      <a:round/>
                      <a:headEnd len="sm" w="sm" type="none"/>
                      <a:tailEnd len="sm" w="sm" type="none"/>
                    </a:lnB>
                  </a:tcPr>
                </a:tc>
              </a:tr>
            </a:tbl>
          </a:graphicData>
        </a:graphic>
      </p:graphicFrame>
      <p:sp>
        <p:nvSpPr>
          <p:cNvPr id="150" name="Google Shape;150;p18"/>
          <p:cNvSpPr txBox="1"/>
          <p:nvPr/>
        </p:nvSpPr>
        <p:spPr>
          <a:xfrm>
            <a:off x="1899821" y="1322773"/>
            <a:ext cx="9428086" cy="369332"/>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1800">
                <a:solidFill>
                  <a:schemeClr val="dk1"/>
                </a:solidFill>
                <a:latin typeface="Calibri"/>
                <a:ea typeface="Calibri"/>
                <a:cs typeface="Calibri"/>
                <a:sym typeface="Calibri"/>
              </a:rPr>
              <a:t>הוצאות</a:t>
            </a:r>
            <a:endParaRPr/>
          </a:p>
        </p:txBody>
      </p:sp>
      <p:graphicFrame>
        <p:nvGraphicFramePr>
          <p:cNvPr id="151" name="Google Shape;151;p18"/>
          <p:cNvGraphicFramePr/>
          <p:nvPr/>
        </p:nvGraphicFramePr>
        <p:xfrm>
          <a:off x="3315317" y="1814318"/>
          <a:ext cx="3000000" cy="3000000"/>
        </p:xfrm>
        <a:graphic>
          <a:graphicData uri="http://schemas.openxmlformats.org/drawingml/2006/table">
            <a:tbl>
              <a:tblPr bandRow="1" firstRow="1">
                <a:noFill/>
                <a:tableStyleId>{5DB53F51-368B-4C63-85D2-E0AE4AA70A31}</a:tableStyleId>
              </a:tblPr>
              <a:tblGrid>
                <a:gridCol w="1625600"/>
                <a:gridCol w="1625600"/>
                <a:gridCol w="1625600"/>
                <a:gridCol w="1625600"/>
                <a:gridCol w="1625600"/>
              </a:tblGrid>
              <a:tr h="370850">
                <a:tc>
                  <a:txBody>
                    <a:bodyPr/>
                    <a:lstStyle/>
                    <a:p>
                      <a:pPr indent="0" lvl="0" marL="0" marR="0" rtl="1" algn="r">
                        <a:spcBef>
                          <a:spcPts val="0"/>
                        </a:spcBef>
                        <a:spcAft>
                          <a:spcPts val="0"/>
                        </a:spcAft>
                        <a:buNone/>
                      </a:pPr>
                      <a:r>
                        <a:rPr lang="iw-IL" sz="1800" u="none" cap="none" strike="noStrike"/>
                        <a:t>תאריך ההוצאה</a:t>
                      </a:r>
                      <a:endParaRPr/>
                    </a:p>
                  </a:txBody>
                  <a:tcPr marT="45725" marB="45725" marR="91450" marL="91450"/>
                </a:tc>
                <a:tc>
                  <a:txBody>
                    <a:bodyPr/>
                    <a:lstStyle/>
                    <a:p>
                      <a:pPr indent="0" lvl="0" marL="0" marR="0" rtl="1" algn="r">
                        <a:spcBef>
                          <a:spcPts val="0"/>
                        </a:spcBef>
                        <a:spcAft>
                          <a:spcPts val="0"/>
                        </a:spcAft>
                        <a:buNone/>
                      </a:pPr>
                      <a:r>
                        <a:rPr lang="iw-IL" sz="1800" u="none" cap="none" strike="noStrike"/>
                        <a:t>סוג ההוצאה</a:t>
                      </a:r>
                      <a:endParaRPr/>
                    </a:p>
                  </a:txBody>
                  <a:tcPr marT="45725" marB="45725" marR="91450" marL="91450"/>
                </a:tc>
                <a:tc>
                  <a:txBody>
                    <a:bodyPr/>
                    <a:lstStyle/>
                    <a:p>
                      <a:pPr indent="0" lvl="0" marL="0" marR="0" rtl="1" algn="r">
                        <a:spcBef>
                          <a:spcPts val="0"/>
                        </a:spcBef>
                        <a:spcAft>
                          <a:spcPts val="0"/>
                        </a:spcAft>
                        <a:buNone/>
                      </a:pPr>
                      <a:r>
                        <a:rPr lang="iw-IL" sz="1800" u="none" cap="none" strike="noStrike"/>
                        <a:t>סכום ההוצאה</a:t>
                      </a:r>
                      <a:endParaRPr/>
                    </a:p>
                  </a:txBody>
                  <a:tcPr marT="45725" marB="45725" marR="91450" marL="91450"/>
                </a:tc>
                <a:tc>
                  <a:txBody>
                    <a:bodyPr/>
                    <a:lstStyle/>
                    <a:p>
                      <a:pPr indent="0" lvl="0" marL="0" marR="0" rtl="1" algn="r">
                        <a:spcBef>
                          <a:spcPts val="0"/>
                        </a:spcBef>
                        <a:spcAft>
                          <a:spcPts val="0"/>
                        </a:spcAft>
                        <a:buNone/>
                      </a:pPr>
                      <a:r>
                        <a:rPr lang="iw-IL" sz="1800" u="none" cap="none" strike="noStrike"/>
                        <a:t>אמצעי תשלום</a:t>
                      </a:r>
                      <a:endParaRPr/>
                    </a:p>
                  </a:txBody>
                  <a:tcPr marT="45725" marB="45725" marR="91450" marL="91450"/>
                </a:tc>
                <a:tc>
                  <a:txBody>
                    <a:bodyPr/>
                    <a:lstStyle/>
                    <a:p>
                      <a:pPr indent="0" lvl="0" marL="0" marR="0" rtl="1" algn="r">
                        <a:spcBef>
                          <a:spcPts val="0"/>
                        </a:spcBef>
                        <a:spcAft>
                          <a:spcPts val="0"/>
                        </a:spcAft>
                        <a:buNone/>
                      </a:pPr>
                      <a:r>
                        <a:rPr lang="iw-IL" sz="1800" u="none" cap="none" strike="noStrike"/>
                        <a:t>תשלומים</a:t>
                      </a:r>
                      <a:endParaRPr/>
                    </a:p>
                  </a:txBody>
                  <a:tcPr marT="45725" marB="45725" marR="91450" marL="91450"/>
                </a:tc>
              </a:tr>
              <a:tr h="370850">
                <a:tc>
                  <a:txBody>
                    <a:bodyPr/>
                    <a:lstStyle/>
                    <a:p>
                      <a:pPr indent="0" lvl="0" marL="0" marR="0" rtl="1" algn="r">
                        <a:spcBef>
                          <a:spcPts val="0"/>
                        </a:spcBef>
                        <a:spcAft>
                          <a:spcPts val="0"/>
                        </a:spcAft>
                        <a:buNone/>
                      </a:pPr>
                      <a:r>
                        <a:rPr lang="iw-IL" sz="1800" u="none" cap="none" strike="noStrike"/>
                        <a:t>01/04/2021</a:t>
                      </a:r>
                      <a:endParaRPr/>
                    </a:p>
                  </a:txBody>
                  <a:tcPr marT="45725" marB="45725" marR="91450" marL="91450"/>
                </a:tc>
                <a:tc>
                  <a:txBody>
                    <a:bodyPr/>
                    <a:lstStyle/>
                    <a:p>
                      <a:pPr indent="0" lvl="0" marL="0" marR="0" rtl="1" algn="r">
                        <a:spcBef>
                          <a:spcPts val="0"/>
                        </a:spcBef>
                        <a:spcAft>
                          <a:spcPts val="0"/>
                        </a:spcAft>
                        <a:buNone/>
                      </a:pPr>
                      <a:r>
                        <a:rPr lang="iw-IL" sz="1800" u="none" cap="none" strike="noStrike"/>
                        <a:t>ניקיון</a:t>
                      </a:r>
                      <a:endParaRPr/>
                    </a:p>
                  </a:txBody>
                  <a:tcPr marT="45725" marB="45725" marR="91450" marL="91450"/>
                </a:tc>
                <a:tc>
                  <a:txBody>
                    <a:bodyPr/>
                    <a:lstStyle/>
                    <a:p>
                      <a:pPr indent="0" lvl="0" marL="0" marR="0" rtl="1" algn="r">
                        <a:spcBef>
                          <a:spcPts val="0"/>
                        </a:spcBef>
                        <a:spcAft>
                          <a:spcPts val="0"/>
                        </a:spcAft>
                        <a:buNone/>
                      </a:pPr>
                      <a:r>
                        <a:rPr lang="iw-IL" sz="1800" u="none" cap="none" strike="noStrike"/>
                        <a:t>300</a:t>
                      </a:r>
                      <a:endParaRPr/>
                    </a:p>
                  </a:txBody>
                  <a:tcPr marT="45725" marB="45725" marR="91450" marL="91450"/>
                </a:tc>
                <a:tc>
                  <a:txBody>
                    <a:bodyPr/>
                    <a:lstStyle/>
                    <a:p>
                      <a:pPr indent="0" lvl="0" marL="0" marR="0" rtl="1" algn="r">
                        <a:spcBef>
                          <a:spcPts val="0"/>
                        </a:spcBef>
                        <a:spcAft>
                          <a:spcPts val="0"/>
                        </a:spcAft>
                        <a:buNone/>
                      </a:pPr>
                      <a:r>
                        <a:rPr lang="iw-IL" sz="1800" u="none" cap="none" strike="noStrike"/>
                        <a:t>מזומן</a:t>
                      </a:r>
                      <a:endParaRPr/>
                    </a:p>
                  </a:txBody>
                  <a:tcPr marT="45725" marB="45725" marR="91450" marL="91450"/>
                </a:tc>
                <a:tc>
                  <a:txBody>
                    <a:bodyPr/>
                    <a:lstStyle/>
                    <a:p>
                      <a:pPr indent="0" lvl="0" marL="0" marR="0" rtl="1" algn="r">
                        <a:spcBef>
                          <a:spcPts val="0"/>
                        </a:spcBef>
                        <a:spcAft>
                          <a:spcPts val="0"/>
                        </a:spcAft>
                        <a:buNone/>
                      </a:pPr>
                      <a:r>
                        <a:rPr lang="iw-IL" sz="1800" u="none" cap="none" strike="noStrike"/>
                        <a:t>1</a:t>
                      </a:r>
                      <a:endParaRPr/>
                    </a:p>
                  </a:txBody>
                  <a:tcPr marT="45725" marB="45725" marR="91450" marL="91450"/>
                </a:tc>
              </a:tr>
              <a:tr h="370850">
                <a:tc>
                  <a:txBody>
                    <a:bodyPr/>
                    <a:lstStyle/>
                    <a:p>
                      <a:pPr indent="0" lvl="0" marL="0" marR="0" rtl="1" algn="r">
                        <a:spcBef>
                          <a:spcPts val="0"/>
                        </a:spcBef>
                        <a:spcAft>
                          <a:spcPts val="0"/>
                        </a:spcAft>
                        <a:buNone/>
                      </a:pPr>
                      <a:r>
                        <a:rPr lang="iw-IL" sz="1800" u="none" cap="none" strike="noStrike"/>
                        <a:t>20/04/2021</a:t>
                      </a:r>
                      <a:endParaRPr/>
                    </a:p>
                  </a:txBody>
                  <a:tcPr marT="45725" marB="45725" marR="91450" marL="91450"/>
                </a:tc>
                <a:tc>
                  <a:txBody>
                    <a:bodyPr/>
                    <a:lstStyle/>
                    <a:p>
                      <a:pPr indent="0" lvl="0" marL="0" marR="0" rtl="1" algn="r">
                        <a:spcBef>
                          <a:spcPts val="0"/>
                        </a:spcBef>
                        <a:spcAft>
                          <a:spcPts val="0"/>
                        </a:spcAft>
                        <a:buNone/>
                      </a:pPr>
                      <a:r>
                        <a:rPr lang="iw-IL" sz="1800" u="none" cap="none" strike="noStrike"/>
                        <a:t>גינון</a:t>
                      </a:r>
                      <a:endParaRPr/>
                    </a:p>
                  </a:txBody>
                  <a:tcPr marT="45725" marB="45725" marR="91450" marL="91450"/>
                </a:tc>
                <a:tc>
                  <a:txBody>
                    <a:bodyPr/>
                    <a:lstStyle/>
                    <a:p>
                      <a:pPr indent="0" lvl="0" marL="0" marR="0" rtl="1" algn="r">
                        <a:spcBef>
                          <a:spcPts val="0"/>
                        </a:spcBef>
                        <a:spcAft>
                          <a:spcPts val="0"/>
                        </a:spcAft>
                        <a:buNone/>
                      </a:pPr>
                      <a:r>
                        <a:rPr lang="iw-IL" sz="1800" u="none" cap="none" strike="noStrike"/>
                        <a:t>100</a:t>
                      </a:r>
                      <a:endParaRPr/>
                    </a:p>
                  </a:txBody>
                  <a:tcPr marT="45725" marB="45725" marR="91450" marL="91450"/>
                </a:tc>
                <a:tc>
                  <a:txBody>
                    <a:bodyPr/>
                    <a:lstStyle/>
                    <a:p>
                      <a:pPr indent="0" lvl="0" marL="0" marR="0" rtl="1" algn="r">
                        <a:spcBef>
                          <a:spcPts val="0"/>
                        </a:spcBef>
                        <a:spcAft>
                          <a:spcPts val="0"/>
                        </a:spcAft>
                        <a:buNone/>
                      </a:pPr>
                      <a:r>
                        <a:rPr lang="iw-IL" sz="1800" u="none" cap="none" strike="noStrike"/>
                        <a:t>מזומן</a:t>
                      </a:r>
                      <a:endParaRPr/>
                    </a:p>
                  </a:txBody>
                  <a:tcPr marT="45725" marB="45725" marR="91450" marL="91450"/>
                </a:tc>
                <a:tc>
                  <a:txBody>
                    <a:bodyPr/>
                    <a:lstStyle/>
                    <a:p>
                      <a:pPr indent="0" lvl="0" marL="0" marR="0" rtl="1" algn="r">
                        <a:spcBef>
                          <a:spcPts val="0"/>
                        </a:spcBef>
                        <a:spcAft>
                          <a:spcPts val="0"/>
                        </a:spcAft>
                        <a:buNone/>
                      </a:pPr>
                      <a:r>
                        <a:rPr lang="iw-IL" sz="1800" u="none" cap="none" strike="noStrike"/>
                        <a:t>1</a:t>
                      </a:r>
                      <a:endParaRPr/>
                    </a:p>
                  </a:txBody>
                  <a:tcPr marT="45725" marB="45725" marR="91450" marL="91450"/>
                </a:tc>
              </a:tr>
              <a:tr h="370850">
                <a:tc>
                  <a:txBody>
                    <a:bodyPr/>
                    <a:lstStyle/>
                    <a:p>
                      <a:pPr indent="0" lvl="0" marL="0" marR="0" rtl="1" algn="r">
                        <a:spcBef>
                          <a:spcPts val="0"/>
                        </a:spcBef>
                        <a:spcAft>
                          <a:spcPts val="0"/>
                        </a:spcAft>
                        <a:buNone/>
                      </a:pPr>
                      <a:r>
                        <a:t/>
                      </a:r>
                      <a:endParaRPr sz="1800" u="none" cap="none" strike="noStrike"/>
                    </a:p>
                  </a:txBody>
                  <a:tcPr marT="45725" marB="45725" marR="91450" marL="91450"/>
                </a:tc>
                <a:tc>
                  <a:txBody>
                    <a:bodyPr/>
                    <a:lstStyle/>
                    <a:p>
                      <a:pPr indent="0" lvl="0" marL="0" marR="0" rtl="1" algn="r">
                        <a:spcBef>
                          <a:spcPts val="0"/>
                        </a:spcBef>
                        <a:spcAft>
                          <a:spcPts val="0"/>
                        </a:spcAft>
                        <a:buNone/>
                      </a:pPr>
                      <a:r>
                        <a:t/>
                      </a:r>
                      <a:endParaRPr sz="1800" u="none" cap="none" strike="noStrike"/>
                    </a:p>
                  </a:txBody>
                  <a:tcPr marT="45725" marB="45725" marR="91450" marL="91450"/>
                </a:tc>
                <a:tc>
                  <a:txBody>
                    <a:bodyPr/>
                    <a:lstStyle/>
                    <a:p>
                      <a:pPr indent="0" lvl="0" marL="0" marR="0" rtl="1" algn="r">
                        <a:spcBef>
                          <a:spcPts val="0"/>
                        </a:spcBef>
                        <a:spcAft>
                          <a:spcPts val="0"/>
                        </a:spcAft>
                        <a:buNone/>
                      </a:pPr>
                      <a:r>
                        <a:t/>
                      </a:r>
                      <a:endParaRPr sz="1800" u="none" cap="none" strike="noStrike"/>
                    </a:p>
                  </a:txBody>
                  <a:tcPr marT="45725" marB="45725" marR="91450" marL="91450"/>
                </a:tc>
                <a:tc>
                  <a:txBody>
                    <a:bodyPr/>
                    <a:lstStyle/>
                    <a:p>
                      <a:pPr indent="0" lvl="0" marL="0" marR="0" rtl="1" algn="r">
                        <a:spcBef>
                          <a:spcPts val="0"/>
                        </a:spcBef>
                        <a:spcAft>
                          <a:spcPts val="0"/>
                        </a:spcAft>
                        <a:buNone/>
                      </a:pPr>
                      <a:r>
                        <a:t/>
                      </a:r>
                      <a:endParaRPr sz="1800" u="none" cap="none" strike="noStrike"/>
                    </a:p>
                  </a:txBody>
                  <a:tcPr marT="45725" marB="45725" marR="91450" marL="91450"/>
                </a:tc>
                <a:tc>
                  <a:txBody>
                    <a:bodyPr/>
                    <a:lstStyle/>
                    <a:p>
                      <a:pPr indent="0" lvl="0" marL="0" marR="0" rtl="1" algn="r">
                        <a:spcBef>
                          <a:spcPts val="0"/>
                        </a:spcBef>
                        <a:spcAft>
                          <a:spcPts val="0"/>
                        </a:spcAft>
                        <a:buNone/>
                      </a:pPr>
                      <a:r>
                        <a:t/>
                      </a:r>
                      <a:endParaRPr sz="1800" u="none" cap="none" strike="noStrike"/>
                    </a:p>
                  </a:txBody>
                  <a:tcPr marT="45725" marB="45725" marR="91450" marL="91450"/>
                </a:tc>
              </a:tr>
              <a:tr h="370850">
                <a:tc>
                  <a:txBody>
                    <a:bodyPr/>
                    <a:lstStyle/>
                    <a:p>
                      <a:pPr indent="0" lvl="0" marL="0" marR="0" rtl="1" algn="r">
                        <a:spcBef>
                          <a:spcPts val="0"/>
                        </a:spcBef>
                        <a:spcAft>
                          <a:spcPts val="0"/>
                        </a:spcAft>
                        <a:buNone/>
                      </a:pPr>
                      <a:r>
                        <a:t/>
                      </a:r>
                      <a:endParaRPr sz="1800" u="none" cap="none" strike="noStrike"/>
                    </a:p>
                  </a:txBody>
                  <a:tcPr marT="45725" marB="45725" marR="91450" marL="91450"/>
                </a:tc>
                <a:tc>
                  <a:txBody>
                    <a:bodyPr/>
                    <a:lstStyle/>
                    <a:p>
                      <a:pPr indent="0" lvl="0" marL="0" marR="0" rtl="1" algn="r">
                        <a:spcBef>
                          <a:spcPts val="0"/>
                        </a:spcBef>
                        <a:spcAft>
                          <a:spcPts val="0"/>
                        </a:spcAft>
                        <a:buNone/>
                      </a:pPr>
                      <a:r>
                        <a:t/>
                      </a:r>
                      <a:endParaRPr sz="1800" u="none" cap="none" strike="noStrike"/>
                    </a:p>
                  </a:txBody>
                  <a:tcPr marT="45725" marB="45725" marR="91450" marL="91450"/>
                </a:tc>
                <a:tc>
                  <a:txBody>
                    <a:bodyPr/>
                    <a:lstStyle/>
                    <a:p>
                      <a:pPr indent="0" lvl="0" marL="0" marR="0" rtl="1" algn="r">
                        <a:spcBef>
                          <a:spcPts val="0"/>
                        </a:spcBef>
                        <a:spcAft>
                          <a:spcPts val="0"/>
                        </a:spcAft>
                        <a:buNone/>
                      </a:pPr>
                      <a:r>
                        <a:t/>
                      </a:r>
                      <a:endParaRPr sz="1800" u="none" cap="none" strike="noStrike"/>
                    </a:p>
                  </a:txBody>
                  <a:tcPr marT="45725" marB="45725" marR="91450" marL="91450"/>
                </a:tc>
                <a:tc>
                  <a:txBody>
                    <a:bodyPr/>
                    <a:lstStyle/>
                    <a:p>
                      <a:pPr indent="0" lvl="0" marL="0" marR="0" rtl="1" algn="r">
                        <a:spcBef>
                          <a:spcPts val="0"/>
                        </a:spcBef>
                        <a:spcAft>
                          <a:spcPts val="0"/>
                        </a:spcAft>
                        <a:buNone/>
                      </a:pPr>
                      <a:r>
                        <a:t/>
                      </a:r>
                      <a:endParaRPr sz="1800" u="none" cap="none" strike="noStrike"/>
                    </a:p>
                  </a:txBody>
                  <a:tcPr marT="45725" marB="45725" marR="91450" marL="91450"/>
                </a:tc>
                <a:tc>
                  <a:txBody>
                    <a:bodyPr/>
                    <a:lstStyle/>
                    <a:p>
                      <a:pPr indent="0" lvl="0" marL="0" marR="0" rtl="1" algn="r">
                        <a:spcBef>
                          <a:spcPts val="0"/>
                        </a:spcBef>
                        <a:spcAft>
                          <a:spcPts val="0"/>
                        </a:spcAft>
                        <a:buNone/>
                      </a:pPr>
                      <a:r>
                        <a:t/>
                      </a:r>
                      <a:endParaRPr sz="1800" u="none" cap="none" strike="noStrike"/>
                    </a:p>
                  </a:txBody>
                  <a:tcPr marT="45725" marB="45725" marR="91450" marL="91450"/>
                </a:tc>
              </a:tr>
            </a:tbl>
          </a:graphicData>
        </a:graphic>
      </p:graphicFrame>
      <p:sp>
        <p:nvSpPr>
          <p:cNvPr id="152" name="Google Shape;152;p18"/>
          <p:cNvSpPr txBox="1"/>
          <p:nvPr/>
        </p:nvSpPr>
        <p:spPr>
          <a:xfrm>
            <a:off x="3362786" y="3927332"/>
            <a:ext cx="1402800" cy="369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rgbClr val="BFBFBF"/>
                </a:solidFill>
                <a:latin typeface="Calibri"/>
                <a:ea typeface="Calibri"/>
                <a:cs typeface="Calibri"/>
                <a:sym typeface="Calibri"/>
              </a:rPr>
              <a:t>חיפוש</a:t>
            </a:r>
            <a:endParaRPr/>
          </a:p>
        </p:txBody>
      </p:sp>
      <p:sp>
        <p:nvSpPr>
          <p:cNvPr id="153" name="Google Shape;153;p18"/>
          <p:cNvSpPr txBox="1"/>
          <p:nvPr/>
        </p:nvSpPr>
        <p:spPr>
          <a:xfrm>
            <a:off x="4896530" y="3927332"/>
            <a:ext cx="1552606"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rgbClr val="BFBFBF"/>
                </a:solidFill>
                <a:latin typeface="Calibri"/>
                <a:ea typeface="Calibri"/>
                <a:cs typeface="Calibri"/>
                <a:sym typeface="Calibri"/>
              </a:rPr>
              <a:t>הוסף הוצאה +</a:t>
            </a:r>
            <a:endParaRPr/>
          </a:p>
        </p:txBody>
      </p:sp>
      <p:sp>
        <p:nvSpPr>
          <p:cNvPr id="154" name="Google Shape;154;p18"/>
          <p:cNvSpPr txBox="1"/>
          <p:nvPr/>
        </p:nvSpPr>
        <p:spPr>
          <a:xfrm>
            <a:off x="959198" y="3927325"/>
            <a:ext cx="1753800" cy="369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rgbClr val="BFBFBF"/>
                </a:solidFill>
                <a:latin typeface="Calibri"/>
                <a:ea typeface="Calibri"/>
                <a:cs typeface="Calibri"/>
                <a:sym typeface="Calibri"/>
              </a:rPr>
              <a:t>הדפסת דוח סיכום</a:t>
            </a:r>
            <a:endParaRPr/>
          </a:p>
        </p:txBody>
      </p:sp>
      <p:sp>
        <p:nvSpPr>
          <p:cNvPr id="155" name="Google Shape;155;p18"/>
          <p:cNvSpPr/>
          <p:nvPr/>
        </p:nvSpPr>
        <p:spPr>
          <a:xfrm>
            <a:off x="1697200" y="4447775"/>
            <a:ext cx="217200" cy="325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txBox="1"/>
          <p:nvPr/>
        </p:nvSpPr>
        <p:spPr>
          <a:xfrm>
            <a:off x="1973500" y="4773275"/>
            <a:ext cx="1460400" cy="3693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הדפסת חודש:</a:t>
            </a:r>
            <a:endParaRPr sz="1800">
              <a:solidFill>
                <a:schemeClr val="dk1"/>
              </a:solidFill>
              <a:latin typeface="Calibri"/>
              <a:ea typeface="Calibri"/>
              <a:cs typeface="Calibri"/>
              <a:sym typeface="Calibri"/>
            </a:endParaRPr>
          </a:p>
        </p:txBody>
      </p:sp>
      <p:sp>
        <p:nvSpPr>
          <p:cNvPr id="157" name="Google Shape;157;p18"/>
          <p:cNvSpPr txBox="1"/>
          <p:nvPr/>
        </p:nvSpPr>
        <p:spPr>
          <a:xfrm>
            <a:off x="959192" y="4845512"/>
            <a:ext cx="892200" cy="307800"/>
          </a:xfrm>
          <a:prstGeom prst="rect">
            <a:avLst/>
          </a:prstGeom>
          <a:noFill/>
          <a:ln cap="flat" cmpd="sng" w="2857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1" algn="ctr">
              <a:spcBef>
                <a:spcPts val="0"/>
              </a:spcBef>
              <a:spcAft>
                <a:spcPts val="0"/>
              </a:spcAft>
              <a:buNone/>
            </a:pPr>
            <a:r>
              <a:rPr lang="iw-IL">
                <a:solidFill>
                  <a:srgbClr val="BFBFBF"/>
                </a:solidFill>
                <a:latin typeface="Calibri"/>
                <a:ea typeface="Calibri"/>
                <a:cs typeface="Calibri"/>
                <a:sym typeface="Calibri"/>
              </a:rPr>
              <a:t>ינואר</a:t>
            </a:r>
            <a:endParaRPr sz="1800">
              <a:solidFill>
                <a:srgbClr val="BFBFBF"/>
              </a:solidFill>
              <a:latin typeface="Calibri"/>
              <a:ea typeface="Calibri"/>
              <a:cs typeface="Calibri"/>
              <a:sym typeface="Calibri"/>
            </a:endParaRPr>
          </a:p>
        </p:txBody>
      </p:sp>
      <p:graphicFrame>
        <p:nvGraphicFramePr>
          <p:cNvPr id="158" name="Google Shape;158;p18"/>
          <p:cNvGraphicFramePr/>
          <p:nvPr/>
        </p:nvGraphicFramePr>
        <p:xfrm>
          <a:off x="1013224" y="5172314"/>
          <a:ext cx="3000000" cy="3000000"/>
        </p:xfrm>
        <a:graphic>
          <a:graphicData uri="http://schemas.openxmlformats.org/drawingml/2006/table">
            <a:tbl>
              <a:tblPr bandRow="1" firstRow="1">
                <a:noFill/>
                <a:tableStyleId>{87014424-D7C6-4D2A-A838-73CBF46B1551}</a:tableStyleId>
              </a:tblPr>
              <a:tblGrid>
                <a:gridCol w="784175"/>
              </a:tblGrid>
              <a:tr h="292300">
                <a:tc>
                  <a:txBody>
                    <a:bodyPr/>
                    <a:lstStyle/>
                    <a:p>
                      <a:pPr indent="0" lvl="0" marL="0" marR="0" rtl="1" algn="ctr">
                        <a:spcBef>
                          <a:spcPts val="0"/>
                        </a:spcBef>
                        <a:spcAft>
                          <a:spcPts val="0"/>
                        </a:spcAft>
                        <a:buNone/>
                      </a:pPr>
                      <a:r>
                        <a:rPr lang="iw-IL" sz="1200">
                          <a:solidFill>
                            <a:srgbClr val="BFBFBF"/>
                          </a:solidFill>
                        </a:rPr>
                        <a:t>פברואר</a:t>
                      </a:r>
                      <a:endParaRPr sz="1200">
                        <a:solidFill>
                          <a:srgbClr val="BFBFBF"/>
                        </a:solidFill>
                      </a:endParaRPr>
                    </a:p>
                  </a:txBody>
                  <a:tcPr marT="45725" marB="45725" marR="91450" marL="91450"/>
                </a:tc>
              </a:tr>
              <a:tr h="267300">
                <a:tc>
                  <a:txBody>
                    <a:bodyPr/>
                    <a:lstStyle/>
                    <a:p>
                      <a:pPr indent="0" lvl="0" marL="0" marR="0" rtl="1" algn="ctr">
                        <a:spcBef>
                          <a:spcPts val="0"/>
                        </a:spcBef>
                        <a:spcAft>
                          <a:spcPts val="0"/>
                        </a:spcAft>
                        <a:buNone/>
                      </a:pPr>
                      <a:r>
                        <a:rPr lang="iw-IL" sz="1200">
                          <a:solidFill>
                            <a:srgbClr val="BFBFBF"/>
                          </a:solidFill>
                        </a:rPr>
                        <a:t>מרץ</a:t>
                      </a:r>
                      <a:endParaRPr sz="1200">
                        <a:solidFill>
                          <a:srgbClr val="BFBFBF"/>
                        </a:solidFill>
                      </a:endParaRPr>
                    </a:p>
                  </a:txBody>
                  <a:tcPr marT="45725" marB="45725" marR="91450" marL="91450"/>
                </a:tc>
              </a:tr>
            </a:tbl>
          </a:graphicData>
        </a:graphic>
      </p:graphicFrame>
      <p:sp>
        <p:nvSpPr>
          <p:cNvPr id="159" name="Google Shape;159;p18"/>
          <p:cNvSpPr/>
          <p:nvPr/>
        </p:nvSpPr>
        <p:spPr>
          <a:xfrm>
            <a:off x="909700" y="5488775"/>
            <a:ext cx="49500" cy="2172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nvSpPr>
        <p:spPr>
          <a:xfrm>
            <a:off x="3716784" y="587691"/>
            <a:ext cx="4758300" cy="369300"/>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1800">
                <a:solidFill>
                  <a:schemeClr val="dk1"/>
                </a:solidFill>
                <a:latin typeface="Calibri"/>
                <a:ea typeface="Calibri"/>
                <a:cs typeface="Calibri"/>
                <a:sym typeface="Calibri"/>
              </a:rPr>
              <a:t>הוספת הוצאה</a:t>
            </a:r>
            <a:endParaRPr/>
          </a:p>
        </p:txBody>
      </p:sp>
      <p:sp>
        <p:nvSpPr>
          <p:cNvPr id="165" name="Google Shape;165;p19"/>
          <p:cNvSpPr txBox="1"/>
          <p:nvPr/>
        </p:nvSpPr>
        <p:spPr>
          <a:xfrm>
            <a:off x="1598541" y="4912692"/>
            <a:ext cx="640500" cy="585000"/>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p:txBody>
      </p:sp>
      <p:pic>
        <p:nvPicPr>
          <p:cNvPr id="166" name="Google Shape;166;p19"/>
          <p:cNvPicPr preferRelativeResize="0"/>
          <p:nvPr/>
        </p:nvPicPr>
        <p:blipFill rotWithShape="1">
          <a:blip r:embed="rId3">
            <a:alphaModFix/>
          </a:blip>
          <a:srcRect b="0" l="0" r="0" t="0"/>
          <a:stretch/>
        </p:blipFill>
        <p:spPr>
          <a:xfrm>
            <a:off x="278356" y="215858"/>
            <a:ext cx="1242873" cy="985419"/>
          </a:xfrm>
          <a:prstGeom prst="rect">
            <a:avLst/>
          </a:prstGeom>
          <a:noFill/>
          <a:ln>
            <a:noFill/>
          </a:ln>
        </p:spPr>
      </p:pic>
      <p:grpSp>
        <p:nvGrpSpPr>
          <p:cNvPr id="167" name="Google Shape;167;p19"/>
          <p:cNvGrpSpPr/>
          <p:nvPr/>
        </p:nvGrpSpPr>
        <p:grpSpPr>
          <a:xfrm>
            <a:off x="1598541" y="1491081"/>
            <a:ext cx="8975400" cy="4386900"/>
            <a:chOff x="2771367" y="1542998"/>
            <a:chExt cx="8975400" cy="4386900"/>
          </a:xfrm>
        </p:grpSpPr>
        <p:sp>
          <p:nvSpPr>
            <p:cNvPr id="168" name="Google Shape;168;p19"/>
            <p:cNvSpPr txBox="1"/>
            <p:nvPr/>
          </p:nvSpPr>
          <p:spPr>
            <a:xfrm>
              <a:off x="2771367" y="1542998"/>
              <a:ext cx="8975400" cy="43869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1800">
                  <a:solidFill>
                    <a:schemeClr val="dk1"/>
                  </a:solidFill>
                  <a:latin typeface="Calibri"/>
                  <a:ea typeface="Calibri"/>
                  <a:cs typeface="Calibri"/>
                  <a:sym typeface="Calibri"/>
                </a:rPr>
                <a:t>הכנס פרטי הוצאה</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1" marL="457200" marR="0" rtl="1" algn="r">
                <a:lnSpc>
                  <a:spcPct val="150000"/>
                </a:lnSpc>
                <a:spcBef>
                  <a:spcPts val="0"/>
                </a:spcBef>
                <a:spcAft>
                  <a:spcPts val="0"/>
                </a:spcAft>
                <a:buNone/>
              </a:pPr>
              <a:r>
                <a:rPr lang="iw-IL" sz="1800">
                  <a:solidFill>
                    <a:schemeClr val="dk1"/>
                  </a:solidFill>
                  <a:latin typeface="Calibri"/>
                  <a:ea typeface="Calibri"/>
                  <a:cs typeface="Calibri"/>
                  <a:sym typeface="Calibri"/>
                </a:rPr>
                <a:t>עבור</a:t>
              </a:r>
              <a:endParaRPr sz="1800">
                <a:solidFill>
                  <a:schemeClr val="dk1"/>
                </a:solidFill>
                <a:latin typeface="Calibri"/>
                <a:ea typeface="Calibri"/>
                <a:cs typeface="Calibri"/>
                <a:sym typeface="Calibri"/>
              </a:endParaRPr>
            </a:p>
            <a:p>
              <a:pPr indent="0" lvl="1" marL="457200" marR="0" rtl="1" algn="r">
                <a:lnSpc>
                  <a:spcPct val="150000"/>
                </a:lnSpc>
                <a:spcBef>
                  <a:spcPts val="0"/>
                </a:spcBef>
                <a:spcAft>
                  <a:spcPts val="0"/>
                </a:spcAft>
                <a:buNone/>
              </a:pPr>
              <a:r>
                <a:rPr lang="iw-IL" sz="1800">
                  <a:solidFill>
                    <a:schemeClr val="dk1"/>
                  </a:solidFill>
                  <a:latin typeface="Calibri"/>
                  <a:ea typeface="Calibri"/>
                  <a:cs typeface="Calibri"/>
                  <a:sym typeface="Calibri"/>
                </a:rPr>
                <a:t>בעל המקצוע</a:t>
              </a:r>
              <a:endParaRPr/>
            </a:p>
            <a:p>
              <a:pPr indent="0" lvl="1" marL="457200" marR="0" rtl="1" algn="r">
                <a:lnSpc>
                  <a:spcPct val="150000"/>
                </a:lnSpc>
                <a:spcBef>
                  <a:spcPts val="0"/>
                </a:spcBef>
                <a:spcAft>
                  <a:spcPts val="0"/>
                </a:spcAft>
                <a:buNone/>
              </a:pPr>
              <a:r>
                <a:rPr lang="iw-IL" sz="1800">
                  <a:solidFill>
                    <a:schemeClr val="dk1"/>
                  </a:solidFill>
                  <a:latin typeface="Calibri"/>
                  <a:ea typeface="Calibri"/>
                  <a:cs typeface="Calibri"/>
                  <a:sym typeface="Calibri"/>
                </a:rPr>
                <a:t>סכום</a:t>
              </a:r>
              <a:endParaRPr/>
            </a:p>
            <a:p>
              <a:pPr indent="0" lvl="1" marL="457200" marR="0" rtl="1" algn="r">
                <a:lnSpc>
                  <a:spcPct val="150000"/>
                </a:lnSpc>
                <a:spcBef>
                  <a:spcPts val="0"/>
                </a:spcBef>
                <a:spcAft>
                  <a:spcPts val="0"/>
                </a:spcAft>
                <a:buNone/>
              </a:pPr>
              <a:r>
                <a:rPr b="0" i="0" lang="iw-IL" sz="1800" u="none" cap="none" strike="noStrike">
                  <a:solidFill>
                    <a:schemeClr val="dk1"/>
                  </a:solidFill>
                  <a:latin typeface="Calibri"/>
                  <a:ea typeface="Calibri"/>
                  <a:cs typeface="Calibri"/>
                  <a:sym typeface="Calibri"/>
                </a:rPr>
                <a:t>תאריך</a:t>
              </a:r>
              <a:endParaRPr/>
            </a:p>
            <a:p>
              <a:pPr indent="0" lvl="1" marL="457200" marR="0" rtl="1" algn="r">
                <a:lnSpc>
                  <a:spcPct val="150000"/>
                </a:lnSpc>
                <a:spcBef>
                  <a:spcPts val="0"/>
                </a:spcBef>
                <a:spcAft>
                  <a:spcPts val="0"/>
                </a:spcAft>
                <a:buNone/>
              </a:pPr>
              <a:r>
                <a:rPr lang="iw-IL" sz="1800">
                  <a:solidFill>
                    <a:schemeClr val="dk1"/>
                  </a:solidFill>
                  <a:latin typeface="Calibri"/>
                  <a:ea typeface="Calibri"/>
                  <a:cs typeface="Calibri"/>
                  <a:sym typeface="Calibri"/>
                </a:rPr>
                <a:t>מספר תשלומים</a:t>
              </a:r>
              <a:endParaRPr/>
            </a:p>
            <a:p>
              <a:pPr indent="0" lvl="1" marL="457200" marR="0" rtl="1" algn="r">
                <a:lnSpc>
                  <a:spcPct val="150000"/>
                </a:lnSpc>
                <a:spcBef>
                  <a:spcPts val="0"/>
                </a:spcBef>
                <a:spcAft>
                  <a:spcPts val="0"/>
                </a:spcAft>
                <a:buNone/>
              </a:pPr>
              <a:r>
                <a:rPr b="0" i="0" lang="iw-IL" sz="1800" u="none" cap="none" strike="noStrike">
                  <a:solidFill>
                    <a:schemeClr val="dk1"/>
                  </a:solidFill>
                  <a:latin typeface="Calibri"/>
                  <a:ea typeface="Calibri"/>
                  <a:cs typeface="Calibri"/>
                  <a:sym typeface="Calibri"/>
                </a:rPr>
                <a:t>צורת תשלום</a:t>
              </a:r>
              <a:endParaRPr/>
            </a:p>
            <a:p>
              <a:pPr indent="0" lvl="1" marL="457200" marR="0" rtl="1" algn="r">
                <a:lnSpc>
                  <a:spcPct val="15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9"/>
            <p:cNvSpPr txBox="1"/>
            <p:nvPr/>
          </p:nvSpPr>
          <p:spPr>
            <a:xfrm>
              <a:off x="3798860" y="2193528"/>
              <a:ext cx="5300100" cy="307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1" marL="457200" marR="0" rtl="1" algn="r">
                <a:spcBef>
                  <a:spcPts val="0"/>
                </a:spcBef>
                <a:spcAft>
                  <a:spcPts val="0"/>
                </a:spcAft>
                <a:buNone/>
              </a:pPr>
              <a:r>
                <a:rPr lang="iw-IL">
                  <a:solidFill>
                    <a:srgbClr val="BFBFBF"/>
                  </a:solidFill>
                  <a:latin typeface="Calibri"/>
                  <a:ea typeface="Calibri"/>
                  <a:cs typeface="Calibri"/>
                  <a:sym typeface="Calibri"/>
                </a:rPr>
                <a:t>גינון / מעליות / אבטחה...</a:t>
              </a:r>
              <a:endParaRPr/>
            </a:p>
          </p:txBody>
        </p:sp>
        <p:sp>
          <p:nvSpPr>
            <p:cNvPr id="170" name="Google Shape;170;p19"/>
            <p:cNvSpPr txBox="1"/>
            <p:nvPr/>
          </p:nvSpPr>
          <p:spPr>
            <a:xfrm>
              <a:off x="3798856" y="3420187"/>
              <a:ext cx="5300100" cy="307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1" marL="457200" marR="0" rtl="1" algn="r">
                <a:spcBef>
                  <a:spcPts val="0"/>
                </a:spcBef>
                <a:spcAft>
                  <a:spcPts val="0"/>
                </a:spcAft>
                <a:buNone/>
              </a:pPr>
              <a:r>
                <a:rPr b="0" i="0" lang="iw-IL" sz="1400" u="none" cap="none" strike="noStrike">
                  <a:solidFill>
                    <a:srgbClr val="BFBFBF"/>
                  </a:solidFill>
                  <a:latin typeface="Calibri"/>
                  <a:ea typeface="Calibri"/>
                  <a:cs typeface="Calibri"/>
                  <a:sym typeface="Calibri"/>
                </a:rPr>
                <a:t>00/00/0000</a:t>
              </a:r>
              <a:endParaRPr b="0" i="0" sz="1400" u="none" cap="none" strike="noStrike">
                <a:solidFill>
                  <a:srgbClr val="BFBFBF"/>
                </a:solidFill>
                <a:latin typeface="Calibri"/>
                <a:ea typeface="Calibri"/>
                <a:cs typeface="Calibri"/>
                <a:sym typeface="Calibri"/>
              </a:endParaRPr>
            </a:p>
          </p:txBody>
        </p:sp>
        <p:sp>
          <p:nvSpPr>
            <p:cNvPr id="171" name="Google Shape;171;p19"/>
            <p:cNvSpPr txBox="1"/>
            <p:nvPr/>
          </p:nvSpPr>
          <p:spPr>
            <a:xfrm>
              <a:off x="3798855" y="4216861"/>
              <a:ext cx="5300100" cy="307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1" marL="457200" marR="0" rtl="1" algn="r">
                <a:spcBef>
                  <a:spcPts val="0"/>
                </a:spcBef>
                <a:spcAft>
                  <a:spcPts val="0"/>
                </a:spcAft>
                <a:buNone/>
              </a:pPr>
              <a:r>
                <a:rPr b="0" i="0" lang="iw-IL" sz="1400" u="none" cap="none" strike="noStrike">
                  <a:solidFill>
                    <a:srgbClr val="BFBFBF"/>
                  </a:solidFill>
                  <a:latin typeface="Calibri"/>
                  <a:ea typeface="Calibri"/>
                  <a:cs typeface="Calibri"/>
                  <a:sym typeface="Calibri"/>
                </a:rPr>
                <a:t>מזומן / אשראי / צ'ק</a:t>
              </a:r>
              <a:endParaRPr b="0" i="0" sz="1400" u="none" cap="none" strike="noStrike">
                <a:solidFill>
                  <a:srgbClr val="BFBFBF"/>
                </a:solidFill>
                <a:latin typeface="Calibri"/>
                <a:ea typeface="Calibri"/>
                <a:cs typeface="Calibri"/>
                <a:sym typeface="Calibri"/>
              </a:endParaRPr>
            </a:p>
          </p:txBody>
        </p:sp>
        <p:sp>
          <p:nvSpPr>
            <p:cNvPr id="172" name="Google Shape;172;p19"/>
            <p:cNvSpPr txBox="1"/>
            <p:nvPr/>
          </p:nvSpPr>
          <p:spPr>
            <a:xfrm>
              <a:off x="3798856" y="3810845"/>
              <a:ext cx="5300100" cy="307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1" marL="457200" marR="0" rtl="1" algn="r">
                <a:spcBef>
                  <a:spcPts val="0"/>
                </a:spcBef>
                <a:spcAft>
                  <a:spcPts val="0"/>
                </a:spcAft>
                <a:buNone/>
              </a:pPr>
              <a:r>
                <a:t/>
              </a:r>
              <a:endParaRPr/>
            </a:p>
          </p:txBody>
        </p:sp>
        <p:sp>
          <p:nvSpPr>
            <p:cNvPr id="173" name="Google Shape;173;p19"/>
            <p:cNvSpPr txBox="1"/>
            <p:nvPr/>
          </p:nvSpPr>
          <p:spPr>
            <a:xfrm>
              <a:off x="3798858" y="2584186"/>
              <a:ext cx="5300100" cy="307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1" marL="457200" marR="0" rtl="1" algn="r">
                <a:spcBef>
                  <a:spcPts val="0"/>
                </a:spcBef>
                <a:spcAft>
                  <a:spcPts val="0"/>
                </a:spcAft>
                <a:buNone/>
              </a:pPr>
              <a:r>
                <a:rPr lang="iw-IL">
                  <a:solidFill>
                    <a:srgbClr val="BFBFBF"/>
                  </a:solidFill>
                  <a:latin typeface="Calibri"/>
                  <a:ea typeface="Calibri"/>
                  <a:cs typeface="Calibri"/>
                  <a:sym typeface="Calibri"/>
                </a:rPr>
                <a:t>שם בעל המקצוע</a:t>
              </a:r>
              <a:endParaRPr/>
            </a:p>
          </p:txBody>
        </p:sp>
        <p:sp>
          <p:nvSpPr>
            <p:cNvPr id="174" name="Google Shape;174;p19"/>
            <p:cNvSpPr txBox="1"/>
            <p:nvPr/>
          </p:nvSpPr>
          <p:spPr>
            <a:xfrm>
              <a:off x="3798857" y="2990202"/>
              <a:ext cx="5300100" cy="307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1" marL="457200" marR="0" rtl="1" algn="r">
                <a:spcBef>
                  <a:spcPts val="0"/>
                </a:spcBef>
                <a:spcAft>
                  <a:spcPts val="0"/>
                </a:spcAft>
                <a:buNone/>
              </a:pPr>
              <a:r>
                <a:rPr lang="iw-IL">
                  <a:solidFill>
                    <a:srgbClr val="BFBFBF"/>
                  </a:solidFill>
                  <a:latin typeface="Calibri"/>
                  <a:ea typeface="Calibri"/>
                  <a:cs typeface="Calibri"/>
                  <a:sym typeface="Calibri"/>
                </a:rPr>
                <a:t>ש"ח</a:t>
              </a:r>
              <a:endParaRPr/>
            </a:p>
          </p:txBody>
        </p:sp>
        <p:sp>
          <p:nvSpPr>
            <p:cNvPr id="175" name="Google Shape;175;p19"/>
            <p:cNvSpPr/>
            <p:nvPr/>
          </p:nvSpPr>
          <p:spPr>
            <a:xfrm>
              <a:off x="3905548" y="4297002"/>
              <a:ext cx="83100" cy="157800"/>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19"/>
            <p:cNvSpPr/>
            <p:nvPr/>
          </p:nvSpPr>
          <p:spPr>
            <a:xfrm>
              <a:off x="3914593" y="3525594"/>
              <a:ext cx="83100" cy="157800"/>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7" name="Google Shape;177;p19"/>
          <p:cNvSpPr txBox="1"/>
          <p:nvPr/>
        </p:nvSpPr>
        <p:spPr>
          <a:xfrm>
            <a:off x="5569504" y="5066756"/>
            <a:ext cx="3948600" cy="276900"/>
          </a:xfrm>
          <a:prstGeom prst="rect">
            <a:avLst/>
          </a:prstGeom>
          <a:noFill/>
          <a:ln>
            <a:noFill/>
          </a:ln>
        </p:spPr>
        <p:txBody>
          <a:bodyPr anchorCtr="0" anchor="t" bIns="45700" lIns="91425" spcFirstLastPara="1" rIns="91425" wrap="square" tIns="45700">
            <a:spAutoFit/>
          </a:bodyPr>
          <a:lstStyle/>
          <a:p>
            <a:pPr indent="-171450" lvl="0" marL="171450" marR="0" rtl="1" algn="r">
              <a:spcBef>
                <a:spcPts val="0"/>
              </a:spcBef>
              <a:spcAft>
                <a:spcPts val="0"/>
              </a:spcAft>
              <a:buClr>
                <a:schemeClr val="dk1"/>
              </a:buClr>
              <a:buSzPts val="1200"/>
              <a:buFont typeface="Noto Sans Symbols"/>
              <a:buChar char="✔"/>
            </a:pPr>
            <a:r>
              <a:rPr lang="iw-IL" sz="1200">
                <a:solidFill>
                  <a:schemeClr val="dk1"/>
                </a:solidFill>
                <a:latin typeface="Calibri"/>
                <a:ea typeface="Calibri"/>
                <a:cs typeface="Calibri"/>
                <a:sym typeface="Calibri"/>
              </a:rPr>
              <a:t>שלח לי חשבונית למייל</a:t>
            </a:r>
            <a:endParaRPr sz="1200">
              <a:solidFill>
                <a:schemeClr val="dk1"/>
              </a:solidFill>
              <a:latin typeface="Calibri"/>
              <a:ea typeface="Calibri"/>
              <a:cs typeface="Calibri"/>
              <a:sym typeface="Calibri"/>
            </a:endParaRPr>
          </a:p>
        </p:txBody>
      </p:sp>
      <p:sp>
        <p:nvSpPr>
          <p:cNvPr id="178" name="Google Shape;178;p19"/>
          <p:cNvSpPr/>
          <p:nvPr/>
        </p:nvSpPr>
        <p:spPr>
          <a:xfrm>
            <a:off x="9343505" y="5120709"/>
            <a:ext cx="174600" cy="17460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nvSpPr>
        <p:spPr>
          <a:xfrm>
            <a:off x="4588625" y="448888"/>
            <a:ext cx="2011800" cy="3693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חיפוש הוצאה</a:t>
            </a:r>
            <a:endParaRPr sz="1800">
              <a:solidFill>
                <a:schemeClr val="dk1"/>
              </a:solidFill>
              <a:latin typeface="Calibri"/>
              <a:ea typeface="Calibri"/>
              <a:cs typeface="Calibri"/>
              <a:sym typeface="Calibri"/>
            </a:endParaRPr>
          </a:p>
        </p:txBody>
      </p:sp>
      <p:sp>
        <p:nvSpPr>
          <p:cNvPr id="184" name="Google Shape;184;p20"/>
          <p:cNvSpPr txBox="1"/>
          <p:nvPr/>
        </p:nvSpPr>
        <p:spPr>
          <a:xfrm>
            <a:off x="2410165" y="3990450"/>
            <a:ext cx="8232300" cy="2586000"/>
          </a:xfrm>
          <a:prstGeom prst="rect">
            <a:avLst/>
          </a:prstGeom>
          <a:noFill/>
          <a:ln cap="flat" cmpd="sng" w="2857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הוצאה עבור: </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סכום:</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תאריך:</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אמצעי תשלום:</a:t>
            </a:r>
            <a:endParaRPr/>
          </a:p>
          <a:p>
            <a:pPr indent="0" lvl="0" marL="0" marR="0" rtl="1" algn="r">
              <a:spcBef>
                <a:spcPts val="0"/>
              </a:spcBef>
              <a:spcAft>
                <a:spcPts val="0"/>
              </a:spcAft>
              <a:buNone/>
            </a:pPr>
            <a:r>
              <a:t/>
            </a:r>
            <a:endParaRPr sz="1800">
              <a:solidFill>
                <a:schemeClr val="dk1"/>
              </a:solidFill>
              <a:latin typeface="Calibri"/>
              <a:ea typeface="Calibri"/>
              <a:cs typeface="Calibri"/>
              <a:sym typeface="Calibri"/>
            </a:endParaRPr>
          </a:p>
          <a:p>
            <a:pPr indent="0" lvl="0" marL="0" marR="0" rtl="1" algn="r">
              <a:spcBef>
                <a:spcPts val="0"/>
              </a:spcBef>
              <a:spcAft>
                <a:spcPts val="0"/>
              </a:spcAft>
              <a:buNone/>
            </a:pPr>
            <a:r>
              <a:rPr lang="iw-IL" sz="1800">
                <a:solidFill>
                  <a:schemeClr val="dk1"/>
                </a:solidFill>
                <a:latin typeface="Calibri"/>
                <a:ea typeface="Calibri"/>
                <a:cs typeface="Calibri"/>
                <a:sym typeface="Calibri"/>
              </a:rPr>
              <a:t>בעל המקצוע:</a:t>
            </a:r>
            <a:endParaRPr sz="1800">
              <a:solidFill>
                <a:schemeClr val="dk1"/>
              </a:solidFill>
              <a:latin typeface="Calibri"/>
              <a:ea typeface="Calibri"/>
              <a:cs typeface="Calibri"/>
              <a:sym typeface="Calibri"/>
            </a:endParaRPr>
          </a:p>
        </p:txBody>
      </p:sp>
      <p:sp>
        <p:nvSpPr>
          <p:cNvPr id="185" name="Google Shape;185;p20"/>
          <p:cNvSpPr txBox="1"/>
          <p:nvPr/>
        </p:nvSpPr>
        <p:spPr>
          <a:xfrm>
            <a:off x="8952282" y="3621119"/>
            <a:ext cx="1690200" cy="3693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תוצאות חיפוש:</a:t>
            </a:r>
            <a:endParaRPr sz="1800">
              <a:solidFill>
                <a:schemeClr val="dk1"/>
              </a:solidFill>
              <a:latin typeface="Calibri"/>
              <a:ea typeface="Calibri"/>
              <a:cs typeface="Calibri"/>
              <a:sym typeface="Calibri"/>
            </a:endParaRPr>
          </a:p>
        </p:txBody>
      </p:sp>
      <p:sp>
        <p:nvSpPr>
          <p:cNvPr id="186" name="Google Shape;186;p20"/>
          <p:cNvSpPr txBox="1"/>
          <p:nvPr/>
        </p:nvSpPr>
        <p:spPr>
          <a:xfrm>
            <a:off x="9304713" y="1077492"/>
            <a:ext cx="1161000" cy="3693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חיפוש לפי:</a:t>
            </a:r>
            <a:endParaRPr sz="1800">
              <a:solidFill>
                <a:schemeClr val="dk1"/>
              </a:solidFill>
              <a:latin typeface="Calibri"/>
              <a:ea typeface="Calibri"/>
              <a:cs typeface="Calibri"/>
              <a:sym typeface="Calibri"/>
            </a:endParaRPr>
          </a:p>
        </p:txBody>
      </p:sp>
      <p:sp>
        <p:nvSpPr>
          <p:cNvPr id="187" name="Google Shape;187;p20"/>
          <p:cNvSpPr txBox="1"/>
          <p:nvPr/>
        </p:nvSpPr>
        <p:spPr>
          <a:xfrm>
            <a:off x="8412530" y="1077512"/>
            <a:ext cx="892200" cy="307800"/>
          </a:xfrm>
          <a:prstGeom prst="rect">
            <a:avLst/>
          </a:prstGeom>
          <a:noFill/>
          <a:ln cap="flat" cmpd="sng" w="2857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1" algn="ctr">
              <a:spcBef>
                <a:spcPts val="0"/>
              </a:spcBef>
              <a:spcAft>
                <a:spcPts val="0"/>
              </a:spcAft>
              <a:buNone/>
            </a:pPr>
            <a:r>
              <a:rPr lang="iw-IL">
                <a:solidFill>
                  <a:srgbClr val="BFBFBF"/>
                </a:solidFill>
                <a:latin typeface="Calibri"/>
                <a:ea typeface="Calibri"/>
                <a:cs typeface="Calibri"/>
                <a:sym typeface="Calibri"/>
              </a:rPr>
              <a:t>סוג</a:t>
            </a:r>
            <a:endParaRPr sz="1800">
              <a:solidFill>
                <a:srgbClr val="BFBFBF"/>
              </a:solidFill>
              <a:latin typeface="Calibri"/>
              <a:ea typeface="Calibri"/>
              <a:cs typeface="Calibri"/>
              <a:sym typeface="Calibri"/>
            </a:endParaRPr>
          </a:p>
        </p:txBody>
      </p:sp>
      <p:sp>
        <p:nvSpPr>
          <p:cNvPr id="188" name="Google Shape;188;p20"/>
          <p:cNvSpPr/>
          <p:nvPr/>
        </p:nvSpPr>
        <p:spPr>
          <a:xfrm rot="10800000">
            <a:off x="8520481" y="1229019"/>
            <a:ext cx="124800" cy="6630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200">
              <a:solidFill>
                <a:schemeClr val="lt1"/>
              </a:solidFill>
              <a:latin typeface="Calibri"/>
              <a:ea typeface="Calibri"/>
              <a:cs typeface="Calibri"/>
              <a:sym typeface="Calibri"/>
            </a:endParaRPr>
          </a:p>
        </p:txBody>
      </p:sp>
      <p:graphicFrame>
        <p:nvGraphicFramePr>
          <p:cNvPr id="189" name="Google Shape;189;p20"/>
          <p:cNvGraphicFramePr/>
          <p:nvPr/>
        </p:nvGraphicFramePr>
        <p:xfrm>
          <a:off x="8466562" y="1385289"/>
          <a:ext cx="3000000" cy="3000000"/>
        </p:xfrm>
        <a:graphic>
          <a:graphicData uri="http://schemas.openxmlformats.org/drawingml/2006/table">
            <a:tbl>
              <a:tblPr bandRow="1" firstRow="1">
                <a:noFill/>
                <a:tableStyleId>{87014424-D7C6-4D2A-A838-73CBF46B1551}</a:tableStyleId>
              </a:tblPr>
              <a:tblGrid>
                <a:gridCol w="784175"/>
              </a:tblGrid>
              <a:tr h="267300">
                <a:tc>
                  <a:txBody>
                    <a:bodyPr/>
                    <a:lstStyle/>
                    <a:p>
                      <a:pPr indent="0" lvl="0" marL="0" marR="0" rtl="1" algn="ctr">
                        <a:spcBef>
                          <a:spcPts val="0"/>
                        </a:spcBef>
                        <a:spcAft>
                          <a:spcPts val="0"/>
                        </a:spcAft>
                        <a:buNone/>
                      </a:pPr>
                      <a:r>
                        <a:rPr lang="iw-IL" sz="1200">
                          <a:solidFill>
                            <a:srgbClr val="BFBFBF"/>
                          </a:solidFill>
                        </a:rPr>
                        <a:t>גינון</a:t>
                      </a:r>
                      <a:endParaRPr sz="1200">
                        <a:solidFill>
                          <a:srgbClr val="BFBFBF"/>
                        </a:solidFill>
                      </a:endParaRPr>
                    </a:p>
                  </a:txBody>
                  <a:tcPr marT="45725" marB="45725" marR="91450" marL="91450"/>
                </a:tc>
              </a:tr>
              <a:tr h="267300">
                <a:tc>
                  <a:txBody>
                    <a:bodyPr/>
                    <a:lstStyle/>
                    <a:p>
                      <a:pPr indent="0" lvl="0" marL="0" marR="0" rtl="1" algn="ctr">
                        <a:spcBef>
                          <a:spcPts val="0"/>
                        </a:spcBef>
                        <a:spcAft>
                          <a:spcPts val="0"/>
                        </a:spcAft>
                        <a:buNone/>
                      </a:pPr>
                      <a:r>
                        <a:rPr lang="iw-IL" sz="1200">
                          <a:solidFill>
                            <a:srgbClr val="BFBFBF"/>
                          </a:solidFill>
                        </a:rPr>
                        <a:t>נקיון</a:t>
                      </a:r>
                      <a:endParaRPr sz="1200">
                        <a:solidFill>
                          <a:srgbClr val="BFBFBF"/>
                        </a:solidFill>
                      </a:endParaRPr>
                    </a:p>
                  </a:txBody>
                  <a:tcPr marT="45725" marB="45725" marR="91450" marL="91450"/>
                </a:tc>
              </a:tr>
            </a:tbl>
          </a:graphicData>
        </a:graphic>
      </p:graphicFrame>
      <p:pic>
        <p:nvPicPr>
          <p:cNvPr id="190" name="Google Shape;190;p20"/>
          <p:cNvPicPr preferRelativeResize="0"/>
          <p:nvPr/>
        </p:nvPicPr>
        <p:blipFill rotWithShape="1">
          <a:blip r:embed="rId3">
            <a:alphaModFix/>
          </a:blip>
          <a:srcRect b="0" l="0" r="0" t="0"/>
          <a:stretch/>
        </p:blipFill>
        <p:spPr>
          <a:xfrm>
            <a:off x="278356" y="215858"/>
            <a:ext cx="1242873" cy="985419"/>
          </a:xfrm>
          <a:prstGeom prst="rect">
            <a:avLst/>
          </a:prstGeom>
          <a:noFill/>
          <a:ln>
            <a:noFill/>
          </a:ln>
        </p:spPr>
      </p:pic>
      <p:sp>
        <p:nvSpPr>
          <p:cNvPr id="191" name="Google Shape;191;p20"/>
          <p:cNvSpPr txBox="1"/>
          <p:nvPr/>
        </p:nvSpPr>
        <p:spPr>
          <a:xfrm>
            <a:off x="7078905" y="1077512"/>
            <a:ext cx="892200" cy="307800"/>
          </a:xfrm>
          <a:prstGeom prst="rect">
            <a:avLst/>
          </a:prstGeom>
          <a:noFill/>
          <a:ln cap="flat" cmpd="sng" w="2857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1" algn="ctr">
              <a:spcBef>
                <a:spcPts val="0"/>
              </a:spcBef>
              <a:spcAft>
                <a:spcPts val="0"/>
              </a:spcAft>
              <a:buNone/>
            </a:pPr>
            <a:r>
              <a:rPr lang="iw-IL">
                <a:solidFill>
                  <a:srgbClr val="BFBFBF"/>
                </a:solidFill>
                <a:latin typeface="Calibri"/>
                <a:ea typeface="Calibri"/>
                <a:cs typeface="Calibri"/>
                <a:sym typeface="Calibri"/>
              </a:rPr>
              <a:t>תאריך</a:t>
            </a:r>
            <a:endParaRPr sz="1800">
              <a:solidFill>
                <a:srgbClr val="BFBFBF"/>
              </a:solidFill>
              <a:latin typeface="Calibri"/>
              <a:ea typeface="Calibri"/>
              <a:cs typeface="Calibri"/>
              <a:sym typeface="Calibri"/>
            </a:endParaRPr>
          </a:p>
        </p:txBody>
      </p:sp>
      <p:sp>
        <p:nvSpPr>
          <p:cNvPr id="192" name="Google Shape;192;p20"/>
          <p:cNvSpPr/>
          <p:nvPr/>
        </p:nvSpPr>
        <p:spPr>
          <a:xfrm rot="10800000">
            <a:off x="7143381" y="1385294"/>
            <a:ext cx="124800" cy="6630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200">
              <a:solidFill>
                <a:schemeClr val="lt1"/>
              </a:solidFill>
              <a:latin typeface="Calibri"/>
              <a:ea typeface="Calibri"/>
              <a:cs typeface="Calibri"/>
              <a:sym typeface="Calibri"/>
            </a:endParaRPr>
          </a:p>
        </p:txBody>
      </p:sp>
      <p:pic>
        <p:nvPicPr>
          <p:cNvPr id="193" name="Google Shape;193;p20"/>
          <p:cNvPicPr preferRelativeResize="0"/>
          <p:nvPr/>
        </p:nvPicPr>
        <p:blipFill>
          <a:blip r:embed="rId4">
            <a:alphaModFix/>
          </a:blip>
          <a:stretch>
            <a:fillRect/>
          </a:stretch>
        </p:blipFill>
        <p:spPr>
          <a:xfrm>
            <a:off x="5915075" y="1343052"/>
            <a:ext cx="2056015" cy="2217831"/>
          </a:xfrm>
          <a:prstGeom prst="rect">
            <a:avLst/>
          </a:prstGeom>
          <a:noFill/>
          <a:ln>
            <a:noFill/>
          </a:ln>
        </p:spPr>
      </p:pic>
      <p:sp>
        <p:nvSpPr>
          <p:cNvPr id="194" name="Google Shape;194;p20"/>
          <p:cNvSpPr/>
          <p:nvPr/>
        </p:nvSpPr>
        <p:spPr>
          <a:xfrm rot="10800000">
            <a:off x="7148900" y="1233000"/>
            <a:ext cx="103800" cy="4980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5" name="Google Shape;195;p20"/>
          <p:cNvSpPr txBox="1"/>
          <p:nvPr/>
        </p:nvSpPr>
        <p:spPr>
          <a:xfrm>
            <a:off x="4853080" y="1077512"/>
            <a:ext cx="892200" cy="307800"/>
          </a:xfrm>
          <a:prstGeom prst="rect">
            <a:avLst/>
          </a:prstGeom>
          <a:noFill/>
          <a:ln cap="flat" cmpd="sng" w="2857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1" algn="ctr">
              <a:spcBef>
                <a:spcPts val="0"/>
              </a:spcBef>
              <a:spcAft>
                <a:spcPts val="0"/>
              </a:spcAft>
              <a:buNone/>
            </a:pPr>
            <a:r>
              <a:rPr lang="iw-IL">
                <a:solidFill>
                  <a:srgbClr val="BFBFBF"/>
                </a:solidFill>
                <a:latin typeface="Calibri"/>
                <a:ea typeface="Calibri"/>
                <a:cs typeface="Calibri"/>
                <a:sym typeface="Calibri"/>
              </a:rPr>
              <a:t>מיין</a:t>
            </a:r>
            <a:endParaRPr sz="1800">
              <a:solidFill>
                <a:srgbClr val="BFBFB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aphicFrame>
        <p:nvGraphicFramePr>
          <p:cNvPr id="200" name="Google Shape;200;p21"/>
          <p:cNvGraphicFramePr/>
          <p:nvPr/>
        </p:nvGraphicFramePr>
        <p:xfrm>
          <a:off x="479395" y="701910"/>
          <a:ext cx="3000000" cy="3000000"/>
        </p:xfrm>
        <a:graphic>
          <a:graphicData uri="http://schemas.openxmlformats.org/drawingml/2006/table">
            <a:tbl>
              <a:tblPr bandRow="1" firstRow="1">
                <a:noFill/>
                <a:tableStyleId>{5DB53F51-368B-4C63-85D2-E0AE4AA70A31}</a:tableStyleId>
              </a:tblPr>
              <a:tblGrid>
                <a:gridCol w="10963925"/>
              </a:tblGrid>
              <a:tr h="5707775">
                <a:tc>
                  <a:txBody>
                    <a:bodyPr/>
                    <a:lstStyle/>
                    <a:p>
                      <a:pPr indent="0" lvl="0" marL="0" rtl="1" algn="r">
                        <a:spcBef>
                          <a:spcPts val="0"/>
                        </a:spcBef>
                        <a:spcAft>
                          <a:spcPts val="0"/>
                        </a:spcAft>
                        <a:buNone/>
                      </a:pPr>
                      <a:r>
                        <a:rPr b="0" lang="iw-IL" sz="1800">
                          <a:solidFill>
                            <a:srgbClr val="BFBFBF"/>
                          </a:solidFill>
                        </a:rPr>
                        <a:t>הדפסת דוח סיכום</a:t>
                      </a:r>
                      <a:endParaRPr b="0">
                        <a:solidFill>
                          <a:srgbClr val="000000"/>
                        </a:solidFill>
                        <a:latin typeface="Arial"/>
                        <a:ea typeface="Arial"/>
                        <a:cs typeface="Arial"/>
                        <a:sym typeface="Arial"/>
                      </a:endParaRPr>
                    </a:p>
                    <a:p>
                      <a:pPr indent="0" lvl="0" marL="0" rtl="1" algn="r">
                        <a:spcBef>
                          <a:spcPts val="0"/>
                        </a:spcBef>
                        <a:spcAft>
                          <a:spcPts val="0"/>
                        </a:spcAft>
                        <a:buNone/>
                      </a:pPr>
                      <a:r>
                        <a:rPr b="0" lang="iw-IL" sz="1800">
                          <a:solidFill>
                            <a:srgbClr val="BFBFBF"/>
                          </a:solidFill>
                        </a:rPr>
                        <a:t>הדפסת דוח סיכום</a:t>
                      </a:r>
                      <a:endParaRPr b="0">
                        <a:solidFill>
                          <a:srgbClr val="000000"/>
                        </a:solidFill>
                        <a:latin typeface="Arial"/>
                        <a:ea typeface="Arial"/>
                        <a:cs typeface="Arial"/>
                        <a:sym typeface="Arial"/>
                      </a:endParaRPr>
                    </a:p>
                    <a:p>
                      <a:pPr indent="0" lvl="0" marL="0" marR="0" rtl="1" algn="r">
                        <a:spcBef>
                          <a:spcPts val="0"/>
                        </a:spcBef>
                        <a:spcAft>
                          <a:spcPts val="0"/>
                        </a:spcAft>
                        <a:buNone/>
                      </a:pPr>
                      <a:r>
                        <a:t/>
                      </a:r>
                      <a:endParaRPr sz="1800"/>
                    </a:p>
                  </a:txBody>
                  <a:tcPr marT="45725" marB="45725" marR="91450" marL="91450">
                    <a:solidFill>
                      <a:schemeClr val="lt1"/>
                    </a:solidFill>
                  </a:tcPr>
                </a:tc>
              </a:tr>
            </a:tbl>
          </a:graphicData>
        </a:graphic>
      </p:graphicFrame>
      <p:pic>
        <p:nvPicPr>
          <p:cNvPr id="201" name="Google Shape;201;p21"/>
          <p:cNvPicPr preferRelativeResize="0"/>
          <p:nvPr/>
        </p:nvPicPr>
        <p:blipFill rotWithShape="1">
          <a:blip r:embed="rId3">
            <a:alphaModFix/>
          </a:blip>
          <a:srcRect b="0" l="0" r="0" t="0"/>
          <a:stretch/>
        </p:blipFill>
        <p:spPr>
          <a:xfrm>
            <a:off x="278356" y="215858"/>
            <a:ext cx="1242873" cy="985419"/>
          </a:xfrm>
          <a:prstGeom prst="rect">
            <a:avLst/>
          </a:prstGeom>
          <a:noFill/>
          <a:ln>
            <a:noFill/>
          </a:ln>
        </p:spPr>
      </p:pic>
      <p:graphicFrame>
        <p:nvGraphicFramePr>
          <p:cNvPr id="202" name="Google Shape;202;p21"/>
          <p:cNvGraphicFramePr/>
          <p:nvPr/>
        </p:nvGraphicFramePr>
        <p:xfrm>
          <a:off x="5672833" y="746300"/>
          <a:ext cx="3000000" cy="3000000"/>
        </p:xfrm>
        <a:graphic>
          <a:graphicData uri="http://schemas.openxmlformats.org/drawingml/2006/table">
            <a:tbl>
              <a:tblPr bandRow="1" firstRow="1">
                <a:noFill/>
                <a:tableStyleId>{5DB53F51-368B-4C63-85D2-E0AE4AA70A31}</a:tableStyleId>
              </a:tblPr>
              <a:tblGrid>
                <a:gridCol w="1442625"/>
                <a:gridCol w="1442625"/>
                <a:gridCol w="1442625"/>
                <a:gridCol w="1442625"/>
              </a:tblGrid>
              <a:tr h="437300">
                <a:tc>
                  <a:txBody>
                    <a:bodyPr/>
                    <a:lstStyle/>
                    <a:p>
                      <a:pPr indent="0" lvl="0" marL="0" marR="0" rtl="1" algn="ctr">
                        <a:lnSpc>
                          <a:spcPct val="100000"/>
                        </a:lnSpc>
                        <a:spcBef>
                          <a:spcPts val="0"/>
                        </a:spcBef>
                        <a:spcAft>
                          <a:spcPts val="0"/>
                        </a:spcAft>
                        <a:buNone/>
                      </a:pPr>
                      <a:r>
                        <a:rPr lang="iw-IL" sz="1800">
                          <a:solidFill>
                            <a:schemeClr val="lt1"/>
                          </a:solidFill>
                        </a:rPr>
                        <a:t>ראשי</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None/>
                      </a:pPr>
                      <a:r>
                        <a:rPr lang="iw-IL" sz="1800">
                          <a:solidFill>
                            <a:schemeClr val="lt1"/>
                          </a:solidFill>
                        </a:rPr>
                        <a:t>דיירים</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None/>
                      </a:pPr>
                      <a:r>
                        <a:rPr lang="iw-IL" sz="1800">
                          <a:solidFill>
                            <a:schemeClr val="lt1"/>
                          </a:solidFill>
                        </a:rPr>
                        <a:t>תקציב</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1" algn="ctr">
                        <a:lnSpc>
                          <a:spcPct val="100000"/>
                        </a:lnSpc>
                        <a:spcBef>
                          <a:spcPts val="0"/>
                        </a:spcBef>
                        <a:spcAft>
                          <a:spcPts val="0"/>
                        </a:spcAft>
                        <a:buNone/>
                      </a:pPr>
                      <a:r>
                        <a:rPr lang="iw-IL" sz="1800">
                          <a:solidFill>
                            <a:schemeClr val="lt1"/>
                          </a:solidFill>
                        </a:rPr>
                        <a:t>שונות</a:t>
                      </a:r>
                      <a:endParaRPr/>
                    </a:p>
                  </a:txBody>
                  <a:tcPr marT="45725" marB="45725" marR="91450" marL="91450">
                    <a:lnB cap="flat" cmpd="sng" w="12700">
                      <a:solidFill>
                        <a:schemeClr val="dk1"/>
                      </a:solidFill>
                      <a:prstDash val="solid"/>
                      <a:round/>
                      <a:headEnd len="sm" w="sm" type="none"/>
                      <a:tailEnd len="sm" w="sm" type="none"/>
                    </a:lnB>
                  </a:tcPr>
                </a:tc>
              </a:tr>
            </a:tbl>
          </a:graphicData>
        </a:graphic>
      </p:graphicFrame>
      <p:sp>
        <p:nvSpPr>
          <p:cNvPr id="203" name="Google Shape;203;p21"/>
          <p:cNvSpPr txBox="1"/>
          <p:nvPr/>
        </p:nvSpPr>
        <p:spPr>
          <a:xfrm>
            <a:off x="5737457" y="1314313"/>
            <a:ext cx="1792800" cy="369300"/>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iw-IL" sz="1800">
                <a:solidFill>
                  <a:schemeClr val="dk1"/>
                </a:solidFill>
                <a:latin typeface="Calibri"/>
                <a:ea typeface="Calibri"/>
                <a:cs typeface="Calibri"/>
                <a:sym typeface="Calibri"/>
              </a:rPr>
              <a:t>הכנסות</a:t>
            </a:r>
            <a:endParaRPr/>
          </a:p>
        </p:txBody>
      </p:sp>
      <p:graphicFrame>
        <p:nvGraphicFramePr>
          <p:cNvPr id="204" name="Google Shape;204;p21"/>
          <p:cNvGraphicFramePr/>
          <p:nvPr/>
        </p:nvGraphicFramePr>
        <p:xfrm>
          <a:off x="2015229" y="1814318"/>
          <a:ext cx="3000000" cy="3000000"/>
        </p:xfrm>
        <a:graphic>
          <a:graphicData uri="http://schemas.openxmlformats.org/drawingml/2006/table">
            <a:tbl>
              <a:tblPr bandRow="1" firstRow="1">
                <a:noFill/>
                <a:tableStyleId>{5DB53F51-368B-4C63-85D2-E0AE4AA70A31}</a:tableStyleId>
              </a:tblPr>
              <a:tblGrid>
                <a:gridCol w="1571350"/>
                <a:gridCol w="1571350"/>
                <a:gridCol w="1571350"/>
                <a:gridCol w="1571350"/>
                <a:gridCol w="1571350"/>
                <a:gridCol w="1571350"/>
              </a:tblGrid>
              <a:tr h="370850">
                <a:tc>
                  <a:txBody>
                    <a:bodyPr/>
                    <a:lstStyle/>
                    <a:p>
                      <a:pPr indent="0" lvl="0" marL="0" marR="0" rtl="1" algn="r">
                        <a:spcBef>
                          <a:spcPts val="0"/>
                        </a:spcBef>
                        <a:spcAft>
                          <a:spcPts val="0"/>
                        </a:spcAft>
                        <a:buNone/>
                      </a:pPr>
                      <a:r>
                        <a:rPr lang="iw-IL" sz="1800"/>
                        <a:t>תאריך תשלום</a:t>
                      </a:r>
                      <a:endParaRPr/>
                    </a:p>
                  </a:txBody>
                  <a:tcPr marT="45725" marB="45725" marR="91450" marL="91450"/>
                </a:tc>
                <a:tc>
                  <a:txBody>
                    <a:bodyPr/>
                    <a:lstStyle/>
                    <a:p>
                      <a:pPr indent="0" lvl="0" marL="0" marR="0" rtl="1" algn="r">
                        <a:spcBef>
                          <a:spcPts val="0"/>
                        </a:spcBef>
                        <a:spcAft>
                          <a:spcPts val="0"/>
                        </a:spcAft>
                        <a:buNone/>
                      </a:pPr>
                      <a:r>
                        <a:rPr lang="iw-IL" sz="1800"/>
                        <a:t>דירה</a:t>
                      </a:r>
                      <a:endParaRPr/>
                    </a:p>
                  </a:txBody>
                  <a:tcPr marT="45725" marB="45725" marR="91450" marL="91450"/>
                </a:tc>
                <a:tc>
                  <a:txBody>
                    <a:bodyPr/>
                    <a:lstStyle/>
                    <a:p>
                      <a:pPr indent="0" lvl="0" marL="0" marR="0" rtl="1" algn="r">
                        <a:spcBef>
                          <a:spcPts val="0"/>
                        </a:spcBef>
                        <a:spcAft>
                          <a:spcPts val="0"/>
                        </a:spcAft>
                        <a:buNone/>
                      </a:pPr>
                      <a:r>
                        <a:rPr lang="iw-IL" sz="1800"/>
                        <a:t>סכום עסקה</a:t>
                      </a:r>
                      <a:endParaRPr/>
                    </a:p>
                  </a:txBody>
                  <a:tcPr marT="45725" marB="45725" marR="91450" marL="91450"/>
                </a:tc>
                <a:tc>
                  <a:txBody>
                    <a:bodyPr/>
                    <a:lstStyle/>
                    <a:p>
                      <a:pPr indent="0" lvl="0" marL="0" marR="0" rtl="1" algn="r">
                        <a:spcBef>
                          <a:spcPts val="0"/>
                        </a:spcBef>
                        <a:spcAft>
                          <a:spcPts val="0"/>
                        </a:spcAft>
                        <a:buNone/>
                      </a:pPr>
                      <a:r>
                        <a:rPr lang="iw-IL" sz="1800"/>
                        <a:t>מספר תשלומים</a:t>
                      </a:r>
                      <a:endParaRPr/>
                    </a:p>
                  </a:txBody>
                  <a:tcPr marT="45725" marB="45725" marR="91450" marL="91450"/>
                </a:tc>
                <a:tc>
                  <a:txBody>
                    <a:bodyPr/>
                    <a:lstStyle/>
                    <a:p>
                      <a:pPr indent="0" lvl="0" marL="0" marR="0" rtl="1" algn="r">
                        <a:spcBef>
                          <a:spcPts val="0"/>
                        </a:spcBef>
                        <a:spcAft>
                          <a:spcPts val="0"/>
                        </a:spcAft>
                        <a:buNone/>
                      </a:pPr>
                      <a:r>
                        <a:rPr lang="iw-IL" sz="1800"/>
                        <a:t>תשלום עבור</a:t>
                      </a:r>
                      <a:endParaRPr/>
                    </a:p>
                  </a:txBody>
                  <a:tcPr marT="45725" marB="45725" marR="91450" marL="91450"/>
                </a:tc>
                <a:tc>
                  <a:txBody>
                    <a:bodyPr/>
                    <a:lstStyle/>
                    <a:p>
                      <a:pPr indent="0" lvl="0" marL="0" marR="0" rtl="1" algn="r">
                        <a:spcBef>
                          <a:spcPts val="0"/>
                        </a:spcBef>
                        <a:spcAft>
                          <a:spcPts val="0"/>
                        </a:spcAft>
                        <a:buNone/>
                      </a:pPr>
                      <a:r>
                        <a:rPr lang="iw-IL" sz="1800"/>
                        <a:t>שולם ב</a:t>
                      </a:r>
                      <a:endParaRPr/>
                    </a:p>
                  </a:txBody>
                  <a:tcPr marT="45725" marB="45725" marR="91450" marL="91450"/>
                </a:tc>
              </a:tr>
              <a:tr h="370850">
                <a:tc>
                  <a:txBody>
                    <a:bodyPr/>
                    <a:lstStyle/>
                    <a:p>
                      <a:pPr indent="0" lvl="0" marL="0" marR="0" rtl="1" algn="r">
                        <a:spcBef>
                          <a:spcPts val="0"/>
                        </a:spcBef>
                        <a:spcAft>
                          <a:spcPts val="0"/>
                        </a:spcAft>
                        <a:buNone/>
                      </a:pPr>
                      <a:r>
                        <a:rPr lang="iw-IL" sz="1800"/>
                        <a:t>28/04/2021</a:t>
                      </a:r>
                      <a:endParaRPr/>
                    </a:p>
                  </a:txBody>
                  <a:tcPr marT="45725" marB="45725" marR="91450" marL="91450"/>
                </a:tc>
                <a:tc>
                  <a:txBody>
                    <a:bodyPr/>
                    <a:lstStyle/>
                    <a:p>
                      <a:pPr indent="0" lvl="0" marL="0" marR="0" rtl="1" algn="r">
                        <a:spcBef>
                          <a:spcPts val="0"/>
                        </a:spcBef>
                        <a:spcAft>
                          <a:spcPts val="0"/>
                        </a:spcAft>
                        <a:buNone/>
                      </a:pPr>
                      <a:r>
                        <a:rPr lang="iw-IL" sz="1800"/>
                        <a:t>3</a:t>
                      </a:r>
                      <a:endParaRPr/>
                    </a:p>
                  </a:txBody>
                  <a:tcPr marT="45725" marB="45725" marR="91450" marL="91450"/>
                </a:tc>
                <a:tc>
                  <a:txBody>
                    <a:bodyPr/>
                    <a:lstStyle/>
                    <a:p>
                      <a:pPr indent="0" lvl="0" marL="0" marR="0" rtl="1" algn="r">
                        <a:spcBef>
                          <a:spcPts val="0"/>
                        </a:spcBef>
                        <a:spcAft>
                          <a:spcPts val="0"/>
                        </a:spcAft>
                        <a:buNone/>
                      </a:pPr>
                      <a:r>
                        <a:rPr lang="iw-IL" sz="1800"/>
                        <a:t>150</a:t>
                      </a:r>
                      <a:endParaRPr/>
                    </a:p>
                  </a:txBody>
                  <a:tcPr marT="45725" marB="45725" marR="91450" marL="91450"/>
                </a:tc>
                <a:tc>
                  <a:txBody>
                    <a:bodyPr/>
                    <a:lstStyle/>
                    <a:p>
                      <a:pPr indent="0" lvl="0" marL="0" marR="0" rtl="1" algn="r">
                        <a:spcBef>
                          <a:spcPts val="0"/>
                        </a:spcBef>
                        <a:spcAft>
                          <a:spcPts val="0"/>
                        </a:spcAft>
                        <a:buNone/>
                      </a:pPr>
                      <a:r>
                        <a:rPr lang="iw-IL" sz="1800"/>
                        <a:t>1</a:t>
                      </a:r>
                      <a:endParaRPr/>
                    </a:p>
                  </a:txBody>
                  <a:tcPr marT="45725" marB="45725" marR="91450" marL="91450"/>
                </a:tc>
                <a:tc>
                  <a:txBody>
                    <a:bodyPr/>
                    <a:lstStyle/>
                    <a:p>
                      <a:pPr indent="0" lvl="0" marL="0" marR="0" rtl="1" algn="r">
                        <a:spcBef>
                          <a:spcPts val="0"/>
                        </a:spcBef>
                        <a:spcAft>
                          <a:spcPts val="0"/>
                        </a:spcAft>
                        <a:buNone/>
                      </a:pPr>
                      <a:r>
                        <a:rPr lang="iw-IL" sz="1800"/>
                        <a:t>ועד בית</a:t>
                      </a:r>
                      <a:endParaRPr/>
                    </a:p>
                  </a:txBody>
                  <a:tcPr marT="45725" marB="45725" marR="91450" marL="91450"/>
                </a:tc>
                <a:tc>
                  <a:txBody>
                    <a:bodyPr/>
                    <a:lstStyle/>
                    <a:p>
                      <a:pPr indent="0" lvl="0" marL="0" marR="0" rtl="1" algn="r">
                        <a:spcBef>
                          <a:spcPts val="0"/>
                        </a:spcBef>
                        <a:spcAft>
                          <a:spcPts val="0"/>
                        </a:spcAft>
                        <a:buNone/>
                      </a:pPr>
                      <a:r>
                        <a:rPr lang="iw-IL" sz="1800"/>
                        <a:t>מזומן</a:t>
                      </a:r>
                      <a:endParaRPr/>
                    </a:p>
                  </a:txBody>
                  <a:tcPr marT="45725" marB="45725" marR="91450" marL="91450"/>
                </a:tc>
              </a:tr>
              <a:tr h="370850">
                <a:tc>
                  <a:txBody>
                    <a:bodyPr/>
                    <a:lstStyle/>
                    <a:p>
                      <a:pPr indent="0" lvl="0" marL="0" marR="0" rtl="1" algn="r">
                        <a:spcBef>
                          <a:spcPts val="0"/>
                        </a:spcBef>
                        <a:spcAft>
                          <a:spcPts val="0"/>
                        </a:spcAft>
                        <a:buNone/>
                      </a:pPr>
                      <a:r>
                        <a:rPr lang="iw-IL" sz="1800"/>
                        <a:t>29/04/2021</a:t>
                      </a:r>
                      <a:endParaRPr/>
                    </a:p>
                  </a:txBody>
                  <a:tcPr marT="45725" marB="45725" marR="91450" marL="91450"/>
                </a:tc>
                <a:tc>
                  <a:txBody>
                    <a:bodyPr/>
                    <a:lstStyle/>
                    <a:p>
                      <a:pPr indent="0" lvl="0" marL="0" marR="0" rtl="1" algn="r">
                        <a:spcBef>
                          <a:spcPts val="0"/>
                        </a:spcBef>
                        <a:spcAft>
                          <a:spcPts val="0"/>
                        </a:spcAft>
                        <a:buNone/>
                      </a:pPr>
                      <a:r>
                        <a:rPr lang="iw-IL" sz="1800"/>
                        <a:t>8</a:t>
                      </a:r>
                      <a:endParaRPr/>
                    </a:p>
                  </a:txBody>
                  <a:tcPr marT="45725" marB="45725" marR="91450" marL="91450"/>
                </a:tc>
                <a:tc>
                  <a:txBody>
                    <a:bodyPr/>
                    <a:lstStyle/>
                    <a:p>
                      <a:pPr indent="0" lvl="0" marL="0" marR="0" rtl="1" algn="r">
                        <a:spcBef>
                          <a:spcPts val="0"/>
                        </a:spcBef>
                        <a:spcAft>
                          <a:spcPts val="0"/>
                        </a:spcAft>
                        <a:buNone/>
                      </a:pPr>
                      <a:r>
                        <a:rPr lang="iw-IL" sz="1800"/>
                        <a:t>200</a:t>
                      </a:r>
                      <a:endParaRPr/>
                    </a:p>
                  </a:txBody>
                  <a:tcPr marT="45725" marB="45725" marR="91450" marL="91450"/>
                </a:tc>
                <a:tc>
                  <a:txBody>
                    <a:bodyPr/>
                    <a:lstStyle/>
                    <a:p>
                      <a:pPr indent="0" lvl="0" marL="0" marR="0" rtl="1" algn="r">
                        <a:spcBef>
                          <a:spcPts val="0"/>
                        </a:spcBef>
                        <a:spcAft>
                          <a:spcPts val="0"/>
                        </a:spcAft>
                        <a:buNone/>
                      </a:pPr>
                      <a:r>
                        <a:rPr lang="iw-IL" sz="1800"/>
                        <a:t>1</a:t>
                      </a:r>
                      <a:endParaRPr/>
                    </a:p>
                  </a:txBody>
                  <a:tcPr marT="45725" marB="45725" marR="91450" marL="91450"/>
                </a:tc>
                <a:tc>
                  <a:txBody>
                    <a:bodyPr/>
                    <a:lstStyle/>
                    <a:p>
                      <a:pPr indent="0" lvl="0" marL="0" marR="0" rtl="1" algn="r">
                        <a:spcBef>
                          <a:spcPts val="0"/>
                        </a:spcBef>
                        <a:spcAft>
                          <a:spcPts val="0"/>
                        </a:spcAft>
                        <a:buNone/>
                      </a:pPr>
                      <a:r>
                        <a:rPr lang="iw-IL" sz="1800"/>
                        <a:t>ועד בית</a:t>
                      </a:r>
                      <a:endParaRPr/>
                    </a:p>
                  </a:txBody>
                  <a:tcPr marT="45725" marB="45725" marR="91450" marL="91450"/>
                </a:tc>
                <a:tc>
                  <a:txBody>
                    <a:bodyPr/>
                    <a:lstStyle/>
                    <a:p>
                      <a:pPr indent="0" lvl="0" marL="0" marR="0" rtl="1" algn="r">
                        <a:spcBef>
                          <a:spcPts val="0"/>
                        </a:spcBef>
                        <a:spcAft>
                          <a:spcPts val="0"/>
                        </a:spcAft>
                        <a:buNone/>
                      </a:pPr>
                      <a:r>
                        <a:rPr lang="iw-IL" sz="1800"/>
                        <a:t>מזומן</a:t>
                      </a:r>
                      <a:endParaRPr/>
                    </a:p>
                  </a:txBody>
                  <a:tcPr marT="45725" marB="45725" marR="91450" marL="91450"/>
                </a:tc>
              </a:tr>
              <a:tr h="370850">
                <a:tc>
                  <a:txBody>
                    <a:bodyPr/>
                    <a:lstStyle/>
                    <a:p>
                      <a:pPr indent="0" lvl="0" marL="0" marR="0" rtl="1" algn="r">
                        <a:spcBef>
                          <a:spcPts val="0"/>
                        </a:spcBef>
                        <a:spcAft>
                          <a:spcPts val="0"/>
                        </a:spcAft>
                        <a:buNone/>
                      </a:pPr>
                      <a:r>
                        <a:t/>
                      </a:r>
                      <a:endParaRPr sz="1800"/>
                    </a:p>
                  </a:txBody>
                  <a:tcPr marT="45725" marB="45725" marR="91450" marL="91450"/>
                </a:tc>
                <a:tc>
                  <a:txBody>
                    <a:bodyPr/>
                    <a:lstStyle/>
                    <a:p>
                      <a:pPr indent="0" lvl="0" marL="0" marR="0" rtl="1" algn="r">
                        <a:spcBef>
                          <a:spcPts val="0"/>
                        </a:spcBef>
                        <a:spcAft>
                          <a:spcPts val="0"/>
                        </a:spcAft>
                        <a:buNone/>
                      </a:pPr>
                      <a:r>
                        <a:t/>
                      </a:r>
                      <a:endParaRPr sz="1800"/>
                    </a:p>
                  </a:txBody>
                  <a:tcPr marT="45725" marB="45725" marR="91450" marL="91450"/>
                </a:tc>
                <a:tc>
                  <a:txBody>
                    <a:bodyPr/>
                    <a:lstStyle/>
                    <a:p>
                      <a:pPr indent="0" lvl="0" marL="0" marR="0" rtl="1" algn="r">
                        <a:spcBef>
                          <a:spcPts val="0"/>
                        </a:spcBef>
                        <a:spcAft>
                          <a:spcPts val="0"/>
                        </a:spcAft>
                        <a:buNone/>
                      </a:pPr>
                      <a:r>
                        <a:t/>
                      </a:r>
                      <a:endParaRPr sz="1800"/>
                    </a:p>
                  </a:txBody>
                  <a:tcPr marT="45725" marB="45725" marR="91450" marL="91450"/>
                </a:tc>
                <a:tc>
                  <a:txBody>
                    <a:bodyPr/>
                    <a:lstStyle/>
                    <a:p>
                      <a:pPr indent="0" lvl="0" marL="0" marR="0" rtl="1" algn="r">
                        <a:spcBef>
                          <a:spcPts val="0"/>
                        </a:spcBef>
                        <a:spcAft>
                          <a:spcPts val="0"/>
                        </a:spcAft>
                        <a:buNone/>
                      </a:pPr>
                      <a:r>
                        <a:t/>
                      </a:r>
                      <a:endParaRPr sz="1800"/>
                    </a:p>
                  </a:txBody>
                  <a:tcPr marT="45725" marB="45725" marR="91450" marL="91450"/>
                </a:tc>
                <a:tc>
                  <a:txBody>
                    <a:bodyPr/>
                    <a:lstStyle/>
                    <a:p>
                      <a:pPr indent="0" lvl="0" marL="0" marR="0" rtl="1" algn="r">
                        <a:spcBef>
                          <a:spcPts val="0"/>
                        </a:spcBef>
                        <a:spcAft>
                          <a:spcPts val="0"/>
                        </a:spcAft>
                        <a:buNone/>
                      </a:pPr>
                      <a:r>
                        <a:t/>
                      </a:r>
                      <a:endParaRPr sz="1800"/>
                    </a:p>
                  </a:txBody>
                  <a:tcPr marT="45725" marB="45725" marR="91450" marL="91450"/>
                </a:tc>
                <a:tc>
                  <a:txBody>
                    <a:bodyPr/>
                    <a:lstStyle/>
                    <a:p>
                      <a:pPr indent="0" lvl="0" marL="0" marR="0" rtl="1" algn="r">
                        <a:spcBef>
                          <a:spcPts val="0"/>
                        </a:spcBef>
                        <a:spcAft>
                          <a:spcPts val="0"/>
                        </a:spcAft>
                        <a:buNone/>
                      </a:pPr>
                      <a:r>
                        <a:t/>
                      </a:r>
                      <a:endParaRPr sz="1800"/>
                    </a:p>
                  </a:txBody>
                  <a:tcPr marT="45725" marB="45725" marR="91450" marL="91450"/>
                </a:tc>
              </a:tr>
              <a:tr h="370850">
                <a:tc>
                  <a:txBody>
                    <a:bodyPr/>
                    <a:lstStyle/>
                    <a:p>
                      <a:pPr indent="0" lvl="0" marL="0" marR="0" rtl="1" algn="r">
                        <a:spcBef>
                          <a:spcPts val="0"/>
                        </a:spcBef>
                        <a:spcAft>
                          <a:spcPts val="0"/>
                        </a:spcAft>
                        <a:buNone/>
                      </a:pPr>
                      <a:r>
                        <a:t/>
                      </a:r>
                      <a:endParaRPr sz="1800"/>
                    </a:p>
                  </a:txBody>
                  <a:tcPr marT="45725" marB="45725" marR="91450" marL="91450"/>
                </a:tc>
                <a:tc>
                  <a:txBody>
                    <a:bodyPr/>
                    <a:lstStyle/>
                    <a:p>
                      <a:pPr indent="0" lvl="0" marL="0" marR="0" rtl="1" algn="r">
                        <a:spcBef>
                          <a:spcPts val="0"/>
                        </a:spcBef>
                        <a:spcAft>
                          <a:spcPts val="0"/>
                        </a:spcAft>
                        <a:buNone/>
                      </a:pPr>
                      <a:r>
                        <a:t/>
                      </a:r>
                      <a:endParaRPr sz="1800"/>
                    </a:p>
                  </a:txBody>
                  <a:tcPr marT="45725" marB="45725" marR="91450" marL="91450"/>
                </a:tc>
                <a:tc>
                  <a:txBody>
                    <a:bodyPr/>
                    <a:lstStyle/>
                    <a:p>
                      <a:pPr indent="0" lvl="0" marL="0" marR="0" rtl="1" algn="r">
                        <a:spcBef>
                          <a:spcPts val="0"/>
                        </a:spcBef>
                        <a:spcAft>
                          <a:spcPts val="0"/>
                        </a:spcAft>
                        <a:buNone/>
                      </a:pPr>
                      <a:r>
                        <a:t/>
                      </a:r>
                      <a:endParaRPr sz="1800"/>
                    </a:p>
                  </a:txBody>
                  <a:tcPr marT="45725" marB="45725" marR="91450" marL="91450"/>
                </a:tc>
                <a:tc>
                  <a:txBody>
                    <a:bodyPr/>
                    <a:lstStyle/>
                    <a:p>
                      <a:pPr indent="0" lvl="0" marL="0" marR="0" rtl="1" algn="r">
                        <a:spcBef>
                          <a:spcPts val="0"/>
                        </a:spcBef>
                        <a:spcAft>
                          <a:spcPts val="0"/>
                        </a:spcAft>
                        <a:buNone/>
                      </a:pPr>
                      <a:r>
                        <a:t/>
                      </a:r>
                      <a:endParaRPr sz="1800"/>
                    </a:p>
                  </a:txBody>
                  <a:tcPr marT="45725" marB="45725" marR="91450" marL="91450"/>
                </a:tc>
                <a:tc>
                  <a:txBody>
                    <a:bodyPr/>
                    <a:lstStyle/>
                    <a:p>
                      <a:pPr indent="0" lvl="0" marL="0" marR="0" rtl="1" algn="r">
                        <a:spcBef>
                          <a:spcPts val="0"/>
                        </a:spcBef>
                        <a:spcAft>
                          <a:spcPts val="0"/>
                        </a:spcAft>
                        <a:buNone/>
                      </a:pPr>
                      <a:r>
                        <a:t/>
                      </a:r>
                      <a:endParaRPr sz="1800"/>
                    </a:p>
                  </a:txBody>
                  <a:tcPr marT="45725" marB="45725" marR="91450" marL="91450"/>
                </a:tc>
                <a:tc>
                  <a:txBody>
                    <a:bodyPr/>
                    <a:lstStyle/>
                    <a:p>
                      <a:pPr indent="0" lvl="0" marL="0" marR="0" rtl="1" algn="r">
                        <a:spcBef>
                          <a:spcPts val="0"/>
                        </a:spcBef>
                        <a:spcAft>
                          <a:spcPts val="0"/>
                        </a:spcAft>
                        <a:buNone/>
                      </a:pPr>
                      <a:r>
                        <a:t/>
                      </a:r>
                      <a:endParaRPr sz="1800"/>
                    </a:p>
                  </a:txBody>
                  <a:tcPr marT="45725" marB="45725" marR="91450" marL="91450"/>
                </a:tc>
              </a:tr>
            </a:tbl>
          </a:graphicData>
        </a:graphic>
      </p:graphicFrame>
      <p:sp>
        <p:nvSpPr>
          <p:cNvPr id="205" name="Google Shape;205;p21"/>
          <p:cNvSpPr txBox="1"/>
          <p:nvPr/>
        </p:nvSpPr>
        <p:spPr>
          <a:xfrm>
            <a:off x="2689146" y="4245633"/>
            <a:ext cx="1402800" cy="369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rgbClr val="BFBFBF"/>
                </a:solidFill>
                <a:latin typeface="Calibri"/>
                <a:ea typeface="Calibri"/>
                <a:cs typeface="Calibri"/>
                <a:sym typeface="Calibri"/>
              </a:rPr>
              <a:t>חיפוש</a:t>
            </a:r>
            <a:endParaRPr/>
          </a:p>
        </p:txBody>
      </p:sp>
      <p:sp>
        <p:nvSpPr>
          <p:cNvPr id="206" name="Google Shape;206;p21"/>
          <p:cNvSpPr txBox="1"/>
          <p:nvPr/>
        </p:nvSpPr>
        <p:spPr>
          <a:xfrm>
            <a:off x="4275287" y="4245658"/>
            <a:ext cx="1552500" cy="369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rgbClr val="BFBFBF"/>
                </a:solidFill>
                <a:latin typeface="Calibri"/>
                <a:ea typeface="Calibri"/>
                <a:cs typeface="Calibri"/>
                <a:sym typeface="Calibri"/>
              </a:rPr>
              <a:t>הוסף הכנסה +</a:t>
            </a:r>
            <a:endParaRPr/>
          </a:p>
        </p:txBody>
      </p:sp>
      <p:sp>
        <p:nvSpPr>
          <p:cNvPr id="207" name="Google Shape;207;p21"/>
          <p:cNvSpPr/>
          <p:nvPr/>
        </p:nvSpPr>
        <p:spPr>
          <a:xfrm>
            <a:off x="8365374" y="2128279"/>
            <a:ext cx="124691" cy="74815"/>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21"/>
          <p:cNvSpPr/>
          <p:nvPr/>
        </p:nvSpPr>
        <p:spPr>
          <a:xfrm rot="10800000">
            <a:off x="8365372" y="2246683"/>
            <a:ext cx="124687" cy="66283"/>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9" name="Google Shape;209;p21"/>
          <p:cNvSpPr/>
          <p:nvPr/>
        </p:nvSpPr>
        <p:spPr>
          <a:xfrm>
            <a:off x="6888475" y="2128279"/>
            <a:ext cx="124691" cy="74815"/>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21"/>
          <p:cNvSpPr/>
          <p:nvPr/>
        </p:nvSpPr>
        <p:spPr>
          <a:xfrm rot="10800000">
            <a:off x="6888360" y="2246666"/>
            <a:ext cx="124800" cy="6630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1" name="Google Shape;211;p21"/>
          <p:cNvSpPr/>
          <p:nvPr/>
        </p:nvSpPr>
        <p:spPr>
          <a:xfrm>
            <a:off x="5286889" y="2128278"/>
            <a:ext cx="124691" cy="74815"/>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21"/>
          <p:cNvSpPr/>
          <p:nvPr/>
        </p:nvSpPr>
        <p:spPr>
          <a:xfrm rot="10800000">
            <a:off x="5286887" y="2246682"/>
            <a:ext cx="124687" cy="66283"/>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3" name="Google Shape;213;p21"/>
          <p:cNvSpPr/>
          <p:nvPr/>
        </p:nvSpPr>
        <p:spPr>
          <a:xfrm>
            <a:off x="3757330" y="2128279"/>
            <a:ext cx="124691" cy="74815"/>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21"/>
          <p:cNvSpPr/>
          <p:nvPr/>
        </p:nvSpPr>
        <p:spPr>
          <a:xfrm rot="10800000">
            <a:off x="3757328" y="2246683"/>
            <a:ext cx="124687" cy="66283"/>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5" name="Google Shape;215;p21"/>
          <p:cNvSpPr/>
          <p:nvPr/>
        </p:nvSpPr>
        <p:spPr>
          <a:xfrm>
            <a:off x="2155744" y="2128278"/>
            <a:ext cx="124691" cy="74815"/>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21"/>
          <p:cNvSpPr/>
          <p:nvPr/>
        </p:nvSpPr>
        <p:spPr>
          <a:xfrm rot="10800000">
            <a:off x="2155742" y="2246682"/>
            <a:ext cx="124687" cy="66283"/>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7" name="Google Shape;217;p21"/>
          <p:cNvSpPr/>
          <p:nvPr/>
        </p:nvSpPr>
        <p:spPr>
          <a:xfrm>
            <a:off x="11100262" y="5622397"/>
            <a:ext cx="124691" cy="74815"/>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21"/>
          <p:cNvSpPr/>
          <p:nvPr/>
        </p:nvSpPr>
        <p:spPr>
          <a:xfrm rot="10800000">
            <a:off x="11100260" y="5740801"/>
            <a:ext cx="124687" cy="66283"/>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9" name="Google Shape;219;p21"/>
          <p:cNvSpPr txBox="1"/>
          <p:nvPr/>
        </p:nvSpPr>
        <p:spPr>
          <a:xfrm>
            <a:off x="9592887" y="5512546"/>
            <a:ext cx="1970117"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   </a:t>
            </a:r>
            <a:r>
              <a:rPr lang="iw-IL" sz="1100">
                <a:solidFill>
                  <a:schemeClr val="dk1"/>
                </a:solidFill>
                <a:latin typeface="Calibri"/>
                <a:ea typeface="Calibri"/>
                <a:cs typeface="Calibri"/>
                <a:sym typeface="Calibri"/>
              </a:rPr>
              <a:t>(     מיוןבסדר עולה / יורד)</a:t>
            </a:r>
            <a:endParaRPr sz="1100">
              <a:solidFill>
                <a:schemeClr val="dk1"/>
              </a:solidFill>
              <a:latin typeface="Calibri"/>
              <a:ea typeface="Calibri"/>
              <a:cs typeface="Calibri"/>
              <a:sym typeface="Calibri"/>
            </a:endParaRPr>
          </a:p>
        </p:txBody>
      </p:sp>
      <p:sp>
        <p:nvSpPr>
          <p:cNvPr id="220" name="Google Shape;220;p21"/>
          <p:cNvSpPr txBox="1"/>
          <p:nvPr/>
        </p:nvSpPr>
        <p:spPr>
          <a:xfrm>
            <a:off x="751998" y="4245625"/>
            <a:ext cx="1753800" cy="369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rgbClr val="BFBFBF"/>
                </a:solidFill>
                <a:latin typeface="Calibri"/>
                <a:ea typeface="Calibri"/>
                <a:cs typeface="Calibri"/>
                <a:sym typeface="Calibri"/>
              </a:rPr>
              <a:t>הדפסת דוח סיכום</a:t>
            </a:r>
            <a:endParaRPr/>
          </a:p>
        </p:txBody>
      </p:sp>
      <p:sp>
        <p:nvSpPr>
          <p:cNvPr id="221" name="Google Shape;221;p21"/>
          <p:cNvSpPr/>
          <p:nvPr/>
        </p:nvSpPr>
        <p:spPr>
          <a:xfrm>
            <a:off x="1490000" y="4766075"/>
            <a:ext cx="217200" cy="325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txBox="1"/>
          <p:nvPr/>
        </p:nvSpPr>
        <p:spPr>
          <a:xfrm>
            <a:off x="1766300" y="5091575"/>
            <a:ext cx="1460400" cy="3693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Calibri"/>
                <a:ea typeface="Calibri"/>
                <a:cs typeface="Calibri"/>
                <a:sym typeface="Calibri"/>
              </a:rPr>
              <a:t>הדפסת חודש</a:t>
            </a:r>
            <a:r>
              <a:rPr lang="iw-IL"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23" name="Google Shape;223;p21"/>
          <p:cNvSpPr txBox="1"/>
          <p:nvPr/>
        </p:nvSpPr>
        <p:spPr>
          <a:xfrm>
            <a:off x="751992" y="5163812"/>
            <a:ext cx="892200" cy="307800"/>
          </a:xfrm>
          <a:prstGeom prst="rect">
            <a:avLst/>
          </a:prstGeom>
          <a:noFill/>
          <a:ln cap="flat" cmpd="sng" w="28575">
            <a:solidFill>
              <a:srgbClr val="0C0C0C"/>
            </a:solidFill>
            <a:prstDash val="solid"/>
            <a:round/>
            <a:headEnd len="sm" w="sm" type="none"/>
            <a:tailEnd len="sm" w="sm" type="none"/>
          </a:ln>
        </p:spPr>
        <p:txBody>
          <a:bodyPr anchorCtr="0" anchor="t" bIns="45700" lIns="91425" spcFirstLastPara="1" rIns="91425" wrap="square" tIns="45700">
            <a:spAutoFit/>
          </a:bodyPr>
          <a:lstStyle/>
          <a:p>
            <a:pPr indent="0" lvl="0" marL="0" marR="0" rtl="1" algn="ctr">
              <a:spcBef>
                <a:spcPts val="0"/>
              </a:spcBef>
              <a:spcAft>
                <a:spcPts val="0"/>
              </a:spcAft>
              <a:buNone/>
            </a:pPr>
            <a:r>
              <a:rPr lang="iw-IL">
                <a:solidFill>
                  <a:srgbClr val="BFBFBF"/>
                </a:solidFill>
                <a:latin typeface="Calibri"/>
                <a:ea typeface="Calibri"/>
                <a:cs typeface="Calibri"/>
                <a:sym typeface="Calibri"/>
              </a:rPr>
              <a:t>ינואר</a:t>
            </a:r>
            <a:endParaRPr sz="1800">
              <a:solidFill>
                <a:srgbClr val="BFBFBF"/>
              </a:solidFill>
              <a:latin typeface="Calibri"/>
              <a:ea typeface="Calibri"/>
              <a:cs typeface="Calibri"/>
              <a:sym typeface="Calibri"/>
            </a:endParaRPr>
          </a:p>
        </p:txBody>
      </p:sp>
      <p:sp>
        <p:nvSpPr>
          <p:cNvPr id="224" name="Google Shape;224;p21"/>
          <p:cNvSpPr/>
          <p:nvPr/>
        </p:nvSpPr>
        <p:spPr>
          <a:xfrm rot="10800000">
            <a:off x="8520431" y="1406819"/>
            <a:ext cx="124800" cy="6630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200">
              <a:solidFill>
                <a:schemeClr val="lt1"/>
              </a:solidFill>
              <a:latin typeface="Calibri"/>
              <a:ea typeface="Calibri"/>
              <a:cs typeface="Calibri"/>
              <a:sym typeface="Calibri"/>
            </a:endParaRPr>
          </a:p>
        </p:txBody>
      </p:sp>
      <p:graphicFrame>
        <p:nvGraphicFramePr>
          <p:cNvPr id="225" name="Google Shape;225;p21"/>
          <p:cNvGraphicFramePr/>
          <p:nvPr/>
        </p:nvGraphicFramePr>
        <p:xfrm>
          <a:off x="806024" y="5490614"/>
          <a:ext cx="3000000" cy="3000000"/>
        </p:xfrm>
        <a:graphic>
          <a:graphicData uri="http://schemas.openxmlformats.org/drawingml/2006/table">
            <a:tbl>
              <a:tblPr bandRow="1" firstRow="1">
                <a:noFill/>
                <a:tableStyleId>{87014424-D7C6-4D2A-A838-73CBF46B1551}</a:tableStyleId>
              </a:tblPr>
              <a:tblGrid>
                <a:gridCol w="784175"/>
              </a:tblGrid>
              <a:tr h="292300">
                <a:tc>
                  <a:txBody>
                    <a:bodyPr/>
                    <a:lstStyle/>
                    <a:p>
                      <a:pPr indent="0" lvl="0" marL="0" marR="0" rtl="1" algn="ctr">
                        <a:spcBef>
                          <a:spcPts val="0"/>
                        </a:spcBef>
                        <a:spcAft>
                          <a:spcPts val="0"/>
                        </a:spcAft>
                        <a:buNone/>
                      </a:pPr>
                      <a:r>
                        <a:rPr lang="iw-IL" sz="1200">
                          <a:solidFill>
                            <a:srgbClr val="BFBFBF"/>
                          </a:solidFill>
                        </a:rPr>
                        <a:t>פברואר</a:t>
                      </a:r>
                      <a:endParaRPr sz="1200">
                        <a:solidFill>
                          <a:srgbClr val="BFBFBF"/>
                        </a:solidFill>
                      </a:endParaRPr>
                    </a:p>
                  </a:txBody>
                  <a:tcPr marT="45725" marB="45725" marR="91450" marL="91450"/>
                </a:tc>
              </a:tr>
              <a:tr h="267300">
                <a:tc>
                  <a:txBody>
                    <a:bodyPr/>
                    <a:lstStyle/>
                    <a:p>
                      <a:pPr indent="0" lvl="0" marL="0" marR="0" rtl="1" algn="ctr">
                        <a:spcBef>
                          <a:spcPts val="0"/>
                        </a:spcBef>
                        <a:spcAft>
                          <a:spcPts val="0"/>
                        </a:spcAft>
                        <a:buNone/>
                      </a:pPr>
                      <a:r>
                        <a:rPr lang="iw-IL" sz="1200">
                          <a:solidFill>
                            <a:srgbClr val="BFBFBF"/>
                          </a:solidFill>
                        </a:rPr>
                        <a:t>מרץ</a:t>
                      </a:r>
                      <a:endParaRPr sz="1200">
                        <a:solidFill>
                          <a:srgbClr val="BFBFBF"/>
                        </a:solidFill>
                      </a:endParaRPr>
                    </a:p>
                  </a:txBody>
                  <a:tcPr marT="45725" marB="45725" marR="91450" marL="91450"/>
                </a:tc>
              </a:tr>
            </a:tbl>
          </a:graphicData>
        </a:graphic>
      </p:graphicFrame>
      <p:sp>
        <p:nvSpPr>
          <p:cNvPr id="226" name="Google Shape;226;p21"/>
          <p:cNvSpPr/>
          <p:nvPr/>
        </p:nvSpPr>
        <p:spPr>
          <a:xfrm>
            <a:off x="702500" y="5807075"/>
            <a:ext cx="49500" cy="2172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txBox="1"/>
          <p:nvPr/>
        </p:nvSpPr>
        <p:spPr>
          <a:xfrm>
            <a:off x="986775" y="5881875"/>
            <a:ext cx="26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IL">
                <a:latin typeface="Calibri"/>
                <a:ea typeface="Calibri"/>
                <a:cs typeface="Calibri"/>
                <a:sym typeface="Calibri"/>
              </a:rPr>
              <a:t>...</a:t>
            </a:r>
            <a:endParaRPr>
              <a:latin typeface="Calibri"/>
              <a:ea typeface="Calibri"/>
              <a:cs typeface="Calibri"/>
              <a:sym typeface="Calibri"/>
            </a:endParaRPr>
          </a:p>
        </p:txBody>
      </p:sp>
      <p:sp>
        <p:nvSpPr>
          <p:cNvPr id="228" name="Google Shape;228;p21"/>
          <p:cNvSpPr/>
          <p:nvPr/>
        </p:nvSpPr>
        <p:spPr>
          <a:xfrm>
            <a:off x="9966960" y="1879355"/>
            <a:ext cx="124800" cy="7470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21"/>
          <p:cNvSpPr/>
          <p:nvPr/>
        </p:nvSpPr>
        <p:spPr>
          <a:xfrm rot="10800000">
            <a:off x="9966845" y="1997742"/>
            <a:ext cx="124800" cy="66300"/>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2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