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C7E8BE1-3CFC-4FBF-8157-F58185C781CA}">
          <p14:sldIdLst>
            <p14:sldId id="256"/>
            <p14:sldId id="257"/>
            <p14:sldId id="260"/>
            <p14:sldId id="259"/>
            <p14:sldId id="258"/>
            <p14:sldId id="261"/>
          </p14:sldIdLst>
        </p14:section>
        <p14:section name="Demo" id="{57A7B938-D31B-48FC-945B-749F9B4BFBAC}">
          <p14:sldIdLst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Untitled Section" id="{673173F9-17E2-4266-97C4-345E7BC645D3}">
          <p14:sldIdLst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29.05.2017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29.05.2017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29.05.2017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29.05.2017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29.05.2017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29.05.2017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29.05.2017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29.05.2017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29.05.2017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29.05.2017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29.05.2017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29.05.2017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technik.fhnw.ch/wodss17-6/index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Seminar Registration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Stefan Mettler &amp; Adrian Ehrsam</a:t>
            </a:r>
          </a:p>
        </p:txBody>
      </p:sp>
    </p:spTree>
    <p:extLst>
      <p:ext uri="{BB962C8B-B14F-4D97-AF65-F5344CB8AC3E}">
        <p14:creationId xmlns:p14="http://schemas.microsoft.com/office/powerpoint/2010/main" val="2671938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Präsentation</a:t>
            </a:r>
            <a:r>
              <a:rPr lang="en-US" dirty="0"/>
              <a:t> </a:t>
            </a:r>
            <a:r>
              <a:rPr lang="en-US" dirty="0" err="1"/>
              <a:t>erstellen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8118" y="1735392"/>
            <a:ext cx="7500114" cy="4975139"/>
          </a:xfrm>
        </p:spPr>
      </p:pic>
    </p:spTree>
    <p:extLst>
      <p:ext uri="{BB962C8B-B14F-4D97-AF65-F5344CB8AC3E}">
        <p14:creationId xmlns:p14="http://schemas.microsoft.com/office/powerpoint/2010/main" val="445582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Übersicht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4448" y="2286000"/>
            <a:ext cx="8475503" cy="3581400"/>
          </a:xfrm>
        </p:spPr>
      </p:pic>
    </p:spTree>
    <p:extLst>
      <p:ext uri="{BB962C8B-B14F-4D97-AF65-F5344CB8AC3E}">
        <p14:creationId xmlns:p14="http://schemas.microsoft.com/office/powerpoint/2010/main" val="925398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Passwort</a:t>
            </a:r>
            <a:r>
              <a:rPr lang="en-US" dirty="0"/>
              <a:t> Reset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913285"/>
            <a:ext cx="10489928" cy="4138469"/>
          </a:xfrm>
        </p:spPr>
      </p:pic>
    </p:spTree>
    <p:extLst>
      <p:ext uri="{BB962C8B-B14F-4D97-AF65-F5344CB8AC3E}">
        <p14:creationId xmlns:p14="http://schemas.microsoft.com/office/powerpoint/2010/main" val="1976842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Fragen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84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Architektur</a:t>
            </a:r>
            <a:endParaRPr lang="en-US" dirty="0"/>
          </a:p>
        </p:txBody>
      </p:sp>
      <p:pic>
        <p:nvPicPr>
          <p:cNvPr id="4" name="Picture 3" descr="C:\Users\Adrian\AppData\Local\Microsoft\Windows\INetCacheContent.Word\Grobarchitektu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354394"/>
            <a:ext cx="10820400" cy="53020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5105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Technologien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</a:t>
            </a:r>
          </a:p>
          <a:p>
            <a:r>
              <a:rPr lang="en-US" dirty="0"/>
              <a:t>Java Mail</a:t>
            </a:r>
          </a:p>
          <a:p>
            <a:r>
              <a:rPr lang="en-US" dirty="0" err="1"/>
              <a:t>TypeScript</a:t>
            </a:r>
            <a:endParaRPr lang="en-US" dirty="0"/>
          </a:p>
          <a:p>
            <a:r>
              <a:rPr lang="en-US" dirty="0"/>
              <a:t>React</a:t>
            </a:r>
          </a:p>
          <a:p>
            <a:r>
              <a:rPr lang="en-US" dirty="0"/>
              <a:t>React I18n</a:t>
            </a:r>
          </a:p>
          <a:p>
            <a:r>
              <a:rPr lang="en-US" dirty="0" err="1"/>
              <a:t>MySql</a:t>
            </a:r>
            <a:r>
              <a:rPr lang="en-US" dirty="0"/>
              <a:t> / Maria DB</a:t>
            </a:r>
          </a:p>
        </p:txBody>
      </p:sp>
    </p:spTree>
    <p:extLst>
      <p:ext uri="{BB962C8B-B14F-4D97-AF65-F5344CB8AC3E}">
        <p14:creationId xmlns:p14="http://schemas.microsoft.com/office/powerpoint/2010/main" val="3224051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Webserver: </a:t>
            </a:r>
            <a:r>
              <a:rPr lang="en-US" dirty="0" err="1"/>
              <a:t>Systemd</a:t>
            </a:r>
            <a:r>
              <a:rPr lang="en-US" dirty="0"/>
              <a:t> Job</a:t>
            </a:r>
          </a:p>
          <a:p>
            <a:r>
              <a:rPr lang="en-US" dirty="0"/>
              <a:t>Mailer: Cronjob (</a:t>
            </a:r>
            <a:r>
              <a:rPr lang="en-US" dirty="0" err="1"/>
              <a:t>alle</a:t>
            </a:r>
            <a:r>
              <a:rPr lang="en-US" dirty="0"/>
              <a:t> 5 </a:t>
            </a:r>
            <a:r>
              <a:rPr lang="en-US" dirty="0" err="1"/>
              <a:t>Minuten</a:t>
            </a:r>
            <a:r>
              <a:rPr lang="en-US" dirty="0"/>
              <a:t>)</a:t>
            </a:r>
          </a:p>
          <a:p>
            <a:r>
              <a:rPr lang="en-US" dirty="0"/>
              <a:t>Deploy Script</a:t>
            </a:r>
          </a:p>
          <a:p>
            <a:r>
              <a:rPr lang="en-US" dirty="0"/>
              <a:t>Apache Config</a:t>
            </a:r>
          </a:p>
        </p:txBody>
      </p:sp>
    </p:spTree>
    <p:extLst>
      <p:ext uri="{BB962C8B-B14F-4D97-AF65-F5344CB8AC3E}">
        <p14:creationId xmlns:p14="http://schemas.microsoft.com/office/powerpoint/2010/main" val="138449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Sicherheit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 Security Policy </a:t>
            </a:r>
            <a:r>
              <a:rPr lang="en-US" dirty="0" err="1"/>
              <a:t>gegen</a:t>
            </a:r>
            <a:r>
              <a:rPr lang="en-US" dirty="0"/>
              <a:t> XSS</a:t>
            </a:r>
          </a:p>
          <a:p>
            <a:r>
              <a:rPr lang="en-US" dirty="0"/>
              <a:t>Headless JWT Token (</a:t>
            </a:r>
            <a:r>
              <a:rPr lang="en-US" dirty="0" err="1"/>
              <a:t>Signiert</a:t>
            </a:r>
            <a:r>
              <a:rPr lang="en-US" dirty="0"/>
              <a:t>,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verschlüsselt</a:t>
            </a:r>
            <a:r>
              <a:rPr lang="en-US" dirty="0"/>
              <a:t>) </a:t>
            </a:r>
            <a:r>
              <a:rPr lang="en-US" dirty="0" err="1"/>
              <a:t>für</a:t>
            </a:r>
            <a:r>
              <a:rPr lang="en-US" dirty="0"/>
              <a:t> AUTH</a:t>
            </a:r>
          </a:p>
          <a:p>
            <a:r>
              <a:rPr lang="en-US" dirty="0"/>
              <a:t>Spring Security</a:t>
            </a:r>
          </a:p>
          <a:p>
            <a:r>
              <a:rPr lang="en-US" dirty="0"/>
              <a:t>Argon2</a:t>
            </a:r>
          </a:p>
          <a:p>
            <a:r>
              <a:rPr lang="en-US" dirty="0"/>
              <a:t>Tokens </a:t>
            </a:r>
            <a:r>
              <a:rPr lang="en-US" dirty="0" err="1"/>
              <a:t>im</a:t>
            </a:r>
            <a:r>
              <a:rPr lang="en-US" dirty="0"/>
              <a:t> Hash (#token=…)</a:t>
            </a:r>
          </a:p>
          <a:p>
            <a:r>
              <a:rPr lang="en-US" dirty="0"/>
              <a:t>Temp Tokens </a:t>
            </a:r>
            <a:r>
              <a:rPr lang="en-US" dirty="0" err="1"/>
              <a:t>für</a:t>
            </a:r>
            <a:r>
              <a:rPr lang="en-US" dirty="0"/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3694305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Verbleibendes</a:t>
            </a:r>
            <a:r>
              <a:rPr lang="en-US" dirty="0"/>
              <a:t> Potential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 </a:t>
            </a:r>
          </a:p>
          <a:p>
            <a:r>
              <a:rPr lang="en-US" dirty="0"/>
              <a:t>Testing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Fehler</a:t>
            </a:r>
            <a:endParaRPr lang="en-US" dirty="0"/>
          </a:p>
          <a:p>
            <a:r>
              <a:rPr lang="en-US" dirty="0" err="1"/>
              <a:t>Besseres</a:t>
            </a:r>
            <a:r>
              <a:rPr lang="en-US" dirty="0"/>
              <a:t> Logging</a:t>
            </a:r>
          </a:p>
        </p:txBody>
      </p:sp>
    </p:spTree>
    <p:extLst>
      <p:ext uri="{BB962C8B-B14F-4D97-AF65-F5344CB8AC3E}">
        <p14:creationId xmlns:p14="http://schemas.microsoft.com/office/powerpoint/2010/main" val="1988315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https://www.cs.technik.fhnw.ch/wodss17-6/index.html</a:t>
            </a:r>
            <a:r>
              <a:rPr 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221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in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5740" y="2171700"/>
            <a:ext cx="10955436" cy="4402394"/>
          </a:xfrm>
        </p:spPr>
      </p:pic>
    </p:spTree>
    <p:extLst>
      <p:ext uri="{BB962C8B-B14F-4D97-AF65-F5344CB8AC3E}">
        <p14:creationId xmlns:p14="http://schemas.microsoft.com/office/powerpoint/2010/main" val="717621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</a:t>
            </a:r>
            <a:r>
              <a:rPr lang="en-US" dirty="0" err="1"/>
              <a:t>erstellen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6011" y="2286000"/>
            <a:ext cx="8912378" cy="3581400"/>
          </a:xfrm>
        </p:spPr>
      </p:pic>
    </p:spTree>
    <p:extLst>
      <p:ext uri="{BB962C8B-B14F-4D97-AF65-F5344CB8AC3E}">
        <p14:creationId xmlns:p14="http://schemas.microsoft.com/office/powerpoint/2010/main" val="4109534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113</TotalTime>
  <Words>90</Words>
  <Application>Microsoft Office PowerPoint</Application>
  <PresentationFormat>Widescreen</PresentationFormat>
  <Paragraphs>34</Paragraphs>
  <Slides>13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Franklin Gothic Book</vt:lpstr>
      <vt:lpstr>Crop</vt:lpstr>
      <vt:lpstr>CS Seminar Registration</vt:lpstr>
      <vt:lpstr>Architektur</vt:lpstr>
      <vt:lpstr>Technologien</vt:lpstr>
      <vt:lpstr>Deployment</vt:lpstr>
      <vt:lpstr>Sicherheit</vt:lpstr>
      <vt:lpstr>Verbleibendes Potential</vt:lpstr>
      <vt:lpstr>Demo</vt:lpstr>
      <vt:lpstr>Log in</vt:lpstr>
      <vt:lpstr>User erstellen</vt:lpstr>
      <vt:lpstr>Präsentation erstellen</vt:lpstr>
      <vt:lpstr>Übersicht</vt:lpstr>
      <vt:lpstr>Passwort Reset</vt:lpstr>
      <vt:lpstr>Fragen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Seminar Registration</dc:title>
  <dc:creator>Adrian Ehrsam</dc:creator>
  <cp:lastModifiedBy>Adrian Ehrsam</cp:lastModifiedBy>
  <cp:revision>10</cp:revision>
  <dcterms:created xsi:type="dcterms:W3CDTF">2017-05-29T09:55:58Z</dcterms:created>
  <dcterms:modified xsi:type="dcterms:W3CDTF">2017-05-29T12:18:58Z</dcterms:modified>
</cp:coreProperties>
</file>