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59" r:id="rId5"/>
    <p:sldId id="258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29.05.2017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29.05.2017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29.05.2017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29.05.2017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29.05.2017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29.05.2017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29.05.2017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29.05.2017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29.05.2017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29.05.2017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29.05.2017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29.05.2017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 Seminar Registration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Stefan Mettler &amp; Adrian Ehrsam</a:t>
            </a:r>
          </a:p>
        </p:txBody>
      </p:sp>
    </p:spTree>
    <p:extLst>
      <p:ext uri="{BB962C8B-B14F-4D97-AF65-F5344CB8AC3E}">
        <p14:creationId xmlns:p14="http://schemas.microsoft.com/office/powerpoint/2010/main" val="2671938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Architektur</a:t>
            </a:r>
            <a:endParaRPr lang="en-US" dirty="0"/>
          </a:p>
        </p:txBody>
      </p:sp>
      <p:pic>
        <p:nvPicPr>
          <p:cNvPr id="4" name="Picture 3" descr="C:\Users\Adrian\AppData\Local\Microsoft\Windows\INetCacheContent.Word\Grobarchitektur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354394"/>
            <a:ext cx="10820400" cy="53020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85105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Technologien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Spring</a:t>
            </a:r>
          </a:p>
          <a:p>
            <a:r>
              <a:rPr lang="en-US" dirty="0"/>
              <a:t>Java Mail</a:t>
            </a:r>
          </a:p>
          <a:p>
            <a:r>
              <a:rPr lang="en-US" dirty="0" err="1"/>
              <a:t>TypeScript</a:t>
            </a:r>
            <a:endParaRPr lang="en-US" dirty="0"/>
          </a:p>
          <a:p>
            <a:r>
              <a:rPr lang="en-US" dirty="0"/>
              <a:t>React</a:t>
            </a:r>
          </a:p>
          <a:p>
            <a:r>
              <a:rPr lang="en-US" dirty="0"/>
              <a:t>React I18n</a:t>
            </a:r>
          </a:p>
        </p:txBody>
      </p:sp>
    </p:spTree>
    <p:extLst>
      <p:ext uri="{BB962C8B-B14F-4D97-AF65-F5344CB8AC3E}">
        <p14:creationId xmlns:p14="http://schemas.microsoft.com/office/powerpoint/2010/main" val="3224051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Webserver: </a:t>
            </a:r>
            <a:r>
              <a:rPr lang="en-US" dirty="0" err="1"/>
              <a:t>Systemd</a:t>
            </a:r>
            <a:r>
              <a:rPr lang="en-US" dirty="0"/>
              <a:t> Job</a:t>
            </a:r>
          </a:p>
          <a:p>
            <a:r>
              <a:rPr lang="en-US" dirty="0"/>
              <a:t>Mailer: Cronjob (</a:t>
            </a:r>
            <a:r>
              <a:rPr lang="en-US" dirty="0" err="1"/>
              <a:t>alle</a:t>
            </a:r>
            <a:r>
              <a:rPr lang="en-US" dirty="0"/>
              <a:t> 5 </a:t>
            </a:r>
            <a:r>
              <a:rPr lang="en-US" dirty="0" err="1"/>
              <a:t>Minuten</a:t>
            </a:r>
            <a:r>
              <a:rPr lang="en-US" dirty="0"/>
              <a:t>)</a:t>
            </a:r>
          </a:p>
          <a:p>
            <a:r>
              <a:rPr lang="en-US" dirty="0"/>
              <a:t>Deploy Script</a:t>
            </a:r>
          </a:p>
          <a:p>
            <a:r>
              <a:rPr lang="en-US" dirty="0"/>
              <a:t>Apache Config</a:t>
            </a:r>
          </a:p>
        </p:txBody>
      </p:sp>
    </p:spTree>
    <p:extLst>
      <p:ext uri="{BB962C8B-B14F-4D97-AF65-F5344CB8AC3E}">
        <p14:creationId xmlns:p14="http://schemas.microsoft.com/office/powerpoint/2010/main" val="138449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Sicherheit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Content Security Policy </a:t>
            </a:r>
            <a:r>
              <a:rPr lang="en-US" dirty="0" err="1"/>
              <a:t>gegen</a:t>
            </a:r>
            <a:r>
              <a:rPr lang="en-US" dirty="0"/>
              <a:t> XSS</a:t>
            </a:r>
          </a:p>
          <a:p>
            <a:r>
              <a:rPr lang="en-US" dirty="0"/>
              <a:t>Headless JWT Token (</a:t>
            </a:r>
            <a:r>
              <a:rPr lang="en-US" dirty="0" err="1"/>
              <a:t>Signiert</a:t>
            </a:r>
            <a:r>
              <a:rPr lang="en-US" dirty="0"/>
              <a:t>, </a:t>
            </a:r>
            <a:r>
              <a:rPr lang="en-US" dirty="0" err="1"/>
              <a:t>nicht</a:t>
            </a:r>
            <a:r>
              <a:rPr lang="en-US" dirty="0"/>
              <a:t> </a:t>
            </a:r>
            <a:r>
              <a:rPr lang="en-US" dirty="0" err="1"/>
              <a:t>verschlüsselt</a:t>
            </a:r>
            <a:r>
              <a:rPr lang="en-US" dirty="0"/>
              <a:t>) </a:t>
            </a:r>
            <a:r>
              <a:rPr lang="en-US" dirty="0" err="1"/>
              <a:t>für</a:t>
            </a:r>
            <a:r>
              <a:rPr lang="en-US" dirty="0"/>
              <a:t> AUTH</a:t>
            </a:r>
          </a:p>
          <a:p>
            <a:r>
              <a:rPr lang="en-US" dirty="0"/>
              <a:t>Spring Security</a:t>
            </a:r>
          </a:p>
          <a:p>
            <a:r>
              <a:rPr lang="en-US" dirty="0"/>
              <a:t>Argon2</a:t>
            </a:r>
          </a:p>
        </p:txBody>
      </p:sp>
    </p:spTree>
    <p:extLst>
      <p:ext uri="{BB962C8B-B14F-4D97-AF65-F5344CB8AC3E}">
        <p14:creationId xmlns:p14="http://schemas.microsoft.com/office/powerpoint/2010/main" val="3694305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Verbleibendes</a:t>
            </a:r>
            <a:r>
              <a:rPr lang="en-US" dirty="0"/>
              <a:t> Potential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GUI </a:t>
            </a:r>
          </a:p>
          <a:p>
            <a:r>
              <a:rPr lang="en-US" dirty="0"/>
              <a:t>File Download </a:t>
            </a:r>
            <a:r>
              <a:rPr lang="en-US" dirty="0">
                <a:sym typeface="Wingdings" panose="05000000000000000000" pitchFamily="2" charset="2"/>
              </a:rPr>
              <a:t>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315661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97</TotalTime>
  <Words>60</Words>
  <Application>Microsoft Office PowerPoint</Application>
  <PresentationFormat>Widescreen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Franklin Gothic Book</vt:lpstr>
      <vt:lpstr>Wingdings</vt:lpstr>
      <vt:lpstr>Crop</vt:lpstr>
      <vt:lpstr>CS Seminar Registration</vt:lpstr>
      <vt:lpstr>Architektur</vt:lpstr>
      <vt:lpstr>Technologien</vt:lpstr>
      <vt:lpstr>Deployment</vt:lpstr>
      <vt:lpstr>Sicherheit</vt:lpstr>
      <vt:lpstr>Verbleibendes Potential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Seminar Registration</dc:title>
  <dc:creator>Adrian Ehrsam</dc:creator>
  <cp:lastModifiedBy>Adrian Ehrsam</cp:lastModifiedBy>
  <cp:revision>6</cp:revision>
  <dcterms:created xsi:type="dcterms:W3CDTF">2017-05-29T09:55:58Z</dcterms:created>
  <dcterms:modified xsi:type="dcterms:W3CDTF">2017-05-29T11:33:53Z</dcterms:modified>
</cp:coreProperties>
</file>