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E8BE1-3CFC-4FBF-8157-F58185C781CA}">
          <p14:sldIdLst>
            <p14:sldId id="256"/>
            <p14:sldId id="257"/>
            <p14:sldId id="260"/>
            <p14:sldId id="259"/>
            <p14:sldId id="258"/>
            <p14:sldId id="270"/>
            <p14:sldId id="271"/>
            <p14:sldId id="261"/>
          </p14:sldIdLst>
        </p14:section>
        <p14:section name="Demo" id="{57A7B938-D31B-48FC-945B-749F9B4BFBAC}">
          <p14:sldIdLst>
            <p14:sldId id="262"/>
            <p14:sldId id="269"/>
            <p14:sldId id="263"/>
            <p14:sldId id="264"/>
            <p14:sldId id="265"/>
            <p14:sldId id="266"/>
            <p14:sldId id="267"/>
          </p14:sldIdLst>
        </p14:section>
        <p14:section name="Untitled Section" id="{673173F9-17E2-4266-97C4-345E7BC645D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echnik.fhnw.ch/wodss17-6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Seminar Registration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Mettler &amp; Adrian Ehrsam</a:t>
            </a:r>
          </a:p>
        </p:txBody>
      </p:sp>
    </p:spTree>
    <p:extLst>
      <p:ext uri="{BB962C8B-B14F-4D97-AF65-F5344CB8AC3E}">
        <p14:creationId xmlns:p14="http://schemas.microsoft.com/office/powerpoint/2010/main" val="2671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Adrian\AppData\Local\Microsoft\Windows\INetCacheContent.Word\db_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2" y="0"/>
            <a:ext cx="7090611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57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40" y="2171700"/>
            <a:ext cx="10955436" cy="4402394"/>
          </a:xfrm>
        </p:spPr>
      </p:pic>
    </p:spTree>
    <p:extLst>
      <p:ext uri="{BB962C8B-B14F-4D97-AF65-F5344CB8AC3E}">
        <p14:creationId xmlns:p14="http://schemas.microsoft.com/office/powerpoint/2010/main" val="71762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11" y="2286000"/>
            <a:ext cx="8912378" cy="3581400"/>
          </a:xfrm>
        </p:spPr>
      </p:pic>
    </p:spTree>
    <p:extLst>
      <p:ext uri="{BB962C8B-B14F-4D97-AF65-F5344CB8AC3E}">
        <p14:creationId xmlns:p14="http://schemas.microsoft.com/office/powerpoint/2010/main" val="410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18" y="1735392"/>
            <a:ext cx="7500114" cy="4975139"/>
          </a:xfrm>
        </p:spPr>
      </p:pic>
    </p:spTree>
    <p:extLst>
      <p:ext uri="{BB962C8B-B14F-4D97-AF65-F5344CB8AC3E}">
        <p14:creationId xmlns:p14="http://schemas.microsoft.com/office/powerpoint/2010/main" val="44558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48" y="2286000"/>
            <a:ext cx="8475503" cy="3581400"/>
          </a:xfrm>
        </p:spPr>
      </p:pic>
    </p:spTree>
    <p:extLst>
      <p:ext uri="{BB962C8B-B14F-4D97-AF65-F5344CB8AC3E}">
        <p14:creationId xmlns:p14="http://schemas.microsoft.com/office/powerpoint/2010/main" val="92539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Passwort</a:t>
            </a:r>
            <a:r>
              <a:rPr lang="en-US" dirty="0"/>
              <a:t> Reset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3285"/>
            <a:ext cx="10489928" cy="4138469"/>
          </a:xfrm>
        </p:spPr>
      </p:pic>
    </p:spTree>
    <p:extLst>
      <p:ext uri="{BB962C8B-B14F-4D97-AF65-F5344CB8AC3E}">
        <p14:creationId xmlns:p14="http://schemas.microsoft.com/office/powerpoint/2010/main" val="197684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4" name="Picture 3" descr="C:\Users\Adrian\AppData\Local\Microsoft\Windows\INetCacheContent.Word\Grobarchitekt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4394"/>
            <a:ext cx="10820400" cy="530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1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Java Mail</a:t>
            </a:r>
          </a:p>
          <a:p>
            <a:r>
              <a:rPr lang="en-US" dirty="0" err="1"/>
              <a:t>MySql</a:t>
            </a:r>
            <a:r>
              <a:rPr lang="en-US" dirty="0"/>
              <a:t> / Maria DB</a:t>
            </a:r>
          </a:p>
          <a:p>
            <a:endParaRPr lang="en-US" dirty="0"/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I18n</a:t>
            </a:r>
          </a:p>
          <a:p>
            <a:r>
              <a:rPr lang="en-US" dirty="0"/>
              <a:t>Bootstrap</a:t>
            </a:r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Swagger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927" y="2751490"/>
            <a:ext cx="1730693" cy="15528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2" y="1645271"/>
            <a:ext cx="1986789" cy="1986789"/>
          </a:xfrm>
          <a:prstGeom prst="rect">
            <a:avLst/>
          </a:prstGeom>
        </p:spPr>
      </p:pic>
      <p:sp>
        <p:nvSpPr>
          <p:cNvPr id="8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6" descr="Image result for spring boot logo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utoShape 12" descr="Image result for spring boot logo"/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8" descr="Image result for spring boot logo"/>
          <p:cNvSpPr>
            <a:spLocks noChangeAspect="1" noChangeArrowheads="1"/>
          </p:cNvSpPr>
          <p:nvPr/>
        </p:nvSpPr>
        <p:spPr bwMode="auto">
          <a:xfrm>
            <a:off x="6400799" y="1439779"/>
            <a:ext cx="2598821" cy="259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11" y="4541087"/>
            <a:ext cx="4719887" cy="13513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62" y="1221347"/>
            <a:ext cx="4529814" cy="14087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124" y="4073769"/>
            <a:ext cx="2018800" cy="2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Webserver: </a:t>
            </a:r>
            <a:r>
              <a:rPr lang="en-US" dirty="0" err="1"/>
              <a:t>Systemd</a:t>
            </a:r>
            <a:r>
              <a:rPr lang="en-US" dirty="0"/>
              <a:t> Job</a:t>
            </a:r>
          </a:p>
          <a:p>
            <a:r>
              <a:rPr lang="en-US" dirty="0"/>
              <a:t>Mailer: Cronjob (</a:t>
            </a:r>
            <a:r>
              <a:rPr lang="en-US" dirty="0" err="1"/>
              <a:t>alle</a:t>
            </a:r>
            <a:r>
              <a:rPr lang="en-US" dirty="0"/>
              <a:t> 5 </a:t>
            </a:r>
            <a:r>
              <a:rPr lang="en-US" dirty="0" err="1"/>
              <a:t>Minuten</a:t>
            </a:r>
            <a:r>
              <a:rPr lang="en-US" dirty="0"/>
              <a:t>)</a:t>
            </a:r>
          </a:p>
          <a:p>
            <a:r>
              <a:rPr lang="en-US" dirty="0"/>
              <a:t>Deploy Script</a:t>
            </a:r>
          </a:p>
          <a:p>
            <a:r>
              <a:rPr lang="en-US" dirty="0"/>
              <a:t>Apache Config</a:t>
            </a:r>
          </a:p>
        </p:txBody>
      </p:sp>
    </p:spTree>
    <p:extLst>
      <p:ext uri="{BB962C8B-B14F-4D97-AF65-F5344CB8AC3E}">
        <p14:creationId xmlns:p14="http://schemas.microsoft.com/office/powerpoint/2010/main" val="138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Security Policy </a:t>
            </a:r>
            <a:r>
              <a:rPr lang="en-US" dirty="0" err="1"/>
              <a:t>gegen</a:t>
            </a:r>
            <a:r>
              <a:rPr lang="en-US" dirty="0"/>
              <a:t> XSS</a:t>
            </a:r>
          </a:p>
          <a:p>
            <a:r>
              <a:rPr lang="en-US" dirty="0"/>
              <a:t>Headless JWT Token (</a:t>
            </a:r>
            <a:r>
              <a:rPr lang="en-US" dirty="0" err="1"/>
              <a:t>Signiert</a:t>
            </a:r>
            <a:r>
              <a:rPr lang="en-US" dirty="0"/>
              <a:t>,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verschlüsselt</a:t>
            </a:r>
            <a:r>
              <a:rPr lang="en-US" dirty="0"/>
              <a:t>) </a:t>
            </a:r>
            <a:r>
              <a:rPr lang="en-US" dirty="0" err="1"/>
              <a:t>für</a:t>
            </a:r>
            <a:r>
              <a:rPr lang="en-US" dirty="0"/>
              <a:t> AUTH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Argon2</a:t>
            </a:r>
          </a:p>
          <a:p>
            <a:r>
              <a:rPr lang="en-US" dirty="0"/>
              <a:t>Tokens </a:t>
            </a:r>
            <a:r>
              <a:rPr lang="en-US" dirty="0" err="1"/>
              <a:t>im</a:t>
            </a:r>
            <a:r>
              <a:rPr lang="en-US" dirty="0"/>
              <a:t> Hash (#token=…)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Passwort</a:t>
            </a:r>
            <a:r>
              <a:rPr lang="en-US" dirty="0"/>
              <a:t> Reset</a:t>
            </a:r>
          </a:p>
          <a:p>
            <a:r>
              <a:rPr lang="en-US" dirty="0"/>
              <a:t>Temp Tokens </a:t>
            </a:r>
            <a:r>
              <a:rPr lang="en-US" dirty="0" err="1"/>
              <a:t>für</a:t>
            </a:r>
            <a:r>
              <a:rPr lang="en-US" dirty="0"/>
              <a:t> File Download</a:t>
            </a:r>
          </a:p>
        </p:txBody>
      </p:sp>
    </p:spTree>
    <p:extLst>
      <p:ext uri="{BB962C8B-B14F-4D97-AF65-F5344CB8AC3E}">
        <p14:creationId xmlns:p14="http://schemas.microsoft.com/office/powerpoint/2010/main" val="36943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Flache </a:t>
            </a:r>
            <a:r>
              <a:rPr lang="de-CH" dirty="0" err="1"/>
              <a:t>React</a:t>
            </a:r>
            <a:r>
              <a:rPr lang="de-CH" dirty="0"/>
              <a:t> Komponenten Hierarchie</a:t>
            </a:r>
          </a:p>
          <a:p>
            <a:r>
              <a:rPr lang="de-CH" dirty="0"/>
              <a:t>Simples JavaScript </a:t>
            </a:r>
            <a:r>
              <a:rPr lang="de-CH" dirty="0" err="1"/>
              <a:t>routing</a:t>
            </a:r>
            <a:endParaRPr lang="de-CH" dirty="0"/>
          </a:p>
          <a:p>
            <a:r>
              <a:rPr lang="de-CH" dirty="0"/>
              <a:t>i18next für einfach konfigurierbare Übersetzung</a:t>
            </a:r>
          </a:p>
          <a:p>
            <a:r>
              <a:rPr lang="de-CH" dirty="0"/>
              <a:t>Speichert </a:t>
            </a:r>
            <a:r>
              <a:rPr lang="de-CH" dirty="0" err="1"/>
              <a:t>jwt</a:t>
            </a:r>
            <a:r>
              <a:rPr lang="de-CH" dirty="0"/>
              <a:t> in </a:t>
            </a:r>
            <a:r>
              <a:rPr lang="de-CH" dirty="0" err="1"/>
              <a:t>localStorage</a:t>
            </a:r>
            <a:r>
              <a:rPr lang="de-CH" dirty="0"/>
              <a:t> für Dauer der Session</a:t>
            </a:r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7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Gutes </a:t>
            </a:r>
            <a:r>
              <a:rPr lang="de-CH" dirty="0" err="1"/>
              <a:t>Logging</a:t>
            </a:r>
            <a:r>
              <a:rPr lang="de-CH" dirty="0"/>
              <a:t> für Tests während der Entwicklung essentiell</a:t>
            </a:r>
          </a:p>
          <a:p>
            <a:r>
              <a:rPr lang="de-CH" dirty="0"/>
              <a:t>Datenbanksettings gut testen</a:t>
            </a:r>
          </a:p>
          <a:p>
            <a:r>
              <a:rPr lang="de-CH" dirty="0" err="1"/>
              <a:t>Typescript</a:t>
            </a:r>
            <a:r>
              <a:rPr lang="de-CH" dirty="0"/>
              <a:t> erleichtert Programmierung nach kurzer Umgewöhnungsphase</a:t>
            </a:r>
          </a:p>
          <a:p>
            <a:r>
              <a:rPr lang="de-CH" dirty="0"/>
              <a:t>Java 8  </a:t>
            </a:r>
            <a:r>
              <a:rPr lang="de-CH" dirty="0" err="1"/>
              <a:t>DateTime</a:t>
            </a:r>
            <a:r>
              <a:rPr lang="de-CH" dirty="0"/>
              <a:t> API umständlich </a:t>
            </a:r>
          </a:p>
          <a:p>
            <a:r>
              <a:rPr lang="de-CH" dirty="0"/>
              <a:t>Unit </a:t>
            </a:r>
            <a:r>
              <a:rPr lang="de-CH" dirty="0" err="1"/>
              <a:t>tests</a:t>
            </a:r>
            <a:r>
              <a:rPr lang="de-CH" dirty="0"/>
              <a:t> super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Verbleibendes</a:t>
            </a:r>
            <a:r>
              <a:rPr lang="en-US" dirty="0"/>
              <a:t>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</a:p>
          <a:p>
            <a:r>
              <a:rPr lang="en-US" dirty="0"/>
              <a:t>Testing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Fehler</a:t>
            </a:r>
            <a:endParaRPr lang="en-US" dirty="0"/>
          </a:p>
          <a:p>
            <a:r>
              <a:rPr lang="en-US" dirty="0" err="1"/>
              <a:t>Besseres</a:t>
            </a:r>
            <a:r>
              <a:rPr lang="en-US" dirty="0"/>
              <a:t> Logging</a:t>
            </a:r>
          </a:p>
        </p:txBody>
      </p:sp>
    </p:spTree>
    <p:extLst>
      <p:ext uri="{BB962C8B-B14F-4D97-AF65-F5344CB8AC3E}">
        <p14:creationId xmlns:p14="http://schemas.microsoft.com/office/powerpoint/2010/main" val="198831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https://www.cs.technik.fhnw.ch/wodss17-6/index.html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2216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161</Words>
  <Application>Microsoft Office PowerPoint</Application>
  <PresentationFormat>Breitbild</PresentationFormat>
  <Paragraphs>49</Paragraphs>
  <Slides>16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CS Seminar Registration</vt:lpstr>
      <vt:lpstr>Architektur</vt:lpstr>
      <vt:lpstr>Technologien</vt:lpstr>
      <vt:lpstr>Deployment</vt:lpstr>
      <vt:lpstr>Sicherheit</vt:lpstr>
      <vt:lpstr>GUI</vt:lpstr>
      <vt:lpstr>Lessons Learned</vt:lpstr>
      <vt:lpstr>Verbleibendes Potential</vt:lpstr>
      <vt:lpstr>Demo</vt:lpstr>
      <vt:lpstr>PowerPoint-Präsentation</vt:lpstr>
      <vt:lpstr>Log in</vt:lpstr>
      <vt:lpstr>User erstellen</vt:lpstr>
      <vt:lpstr>Präsentation erstellen</vt:lpstr>
      <vt:lpstr>Übersicht</vt:lpstr>
      <vt:lpstr>Passwort Reset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Seminar Registration</dc:title>
  <dc:creator>Adrian Ehrsam</dc:creator>
  <cp:lastModifiedBy>Mettler Stefan (s)</cp:lastModifiedBy>
  <cp:revision>24</cp:revision>
  <dcterms:created xsi:type="dcterms:W3CDTF">2017-05-29T09:55:58Z</dcterms:created>
  <dcterms:modified xsi:type="dcterms:W3CDTF">2017-05-29T18:05:07Z</dcterms:modified>
</cp:coreProperties>
</file>