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1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5.jpeg"/><Relationship Id="rId8" Type="http://schemas.openxmlformats.org/officeDocument/2006/relationships/image" Target="../media/image16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eg"/><Relationship Id="rId8" Type="http://schemas.openxmlformats.org/officeDocument/2006/relationships/image" Target="../media/image18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9" Type="http://schemas.openxmlformats.org/officeDocument/2006/relationships/image" Target="../media/image19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0.jpeg"/><Relationship Id="rId8" Type="http://schemas.openxmlformats.org/officeDocument/2006/relationships/image" Target="../media/image2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3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4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8.png"/><Relationship Id="rId10" Type="http://schemas.openxmlformats.org/officeDocument/2006/relationships/image" Target="../media/image16.png"/><Relationship Id="rId11" Type="http://schemas.openxmlformats.org/officeDocument/2006/relationships/image" Target="../media/image25.jpeg"/><Relationship Id="rId12" Type="http://schemas.openxmlformats.org/officeDocument/2006/relationships/image" Target="../media/image26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8.png"/><Relationship Id="rId10" Type="http://schemas.openxmlformats.org/officeDocument/2006/relationships/image" Target="../media/image16.png"/><Relationship Id="rId11" Type="http://schemas.openxmlformats.org/officeDocument/2006/relationships/image" Target="../media/image27.jpeg"/><Relationship Id="rId12" Type="http://schemas.openxmlformats.org/officeDocument/2006/relationships/image" Target="../media/image2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8.png"/><Relationship Id="rId10" Type="http://schemas.openxmlformats.org/officeDocument/2006/relationships/image" Target="../media/image16.png"/><Relationship Id="rId11" Type="http://schemas.openxmlformats.org/officeDocument/2006/relationships/image" Target="../media/image28.jpeg"/><Relationship Id="rId12" Type="http://schemas.openxmlformats.org/officeDocument/2006/relationships/image" Target="../media/image29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8.png"/><Relationship Id="rId10" Type="http://schemas.openxmlformats.org/officeDocument/2006/relationships/image" Target="../media/image16.png"/><Relationship Id="rId11" Type="http://schemas.openxmlformats.org/officeDocument/2006/relationships/image" Target="../media/image30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8.png"/><Relationship Id="rId10" Type="http://schemas.openxmlformats.org/officeDocument/2006/relationships/image" Target="../media/image16.png"/><Relationship Id="rId11" Type="http://schemas.openxmlformats.org/officeDocument/2006/relationships/image" Target="../media/image31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8.png"/><Relationship Id="rId10" Type="http://schemas.openxmlformats.org/officeDocument/2006/relationships/image" Target="../media/image16.png"/><Relationship Id="rId11" Type="http://schemas.openxmlformats.org/officeDocument/2006/relationships/image" Target="../media/image3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9.png"/><Relationship Id="rId8" Type="http://schemas.openxmlformats.org/officeDocument/2006/relationships/image" Target="../media/image33.jpeg"/><Relationship Id="rId9" Type="http://schemas.openxmlformats.org/officeDocument/2006/relationships/image" Target="../media/image34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9.png"/><Relationship Id="rId8" Type="http://schemas.openxmlformats.org/officeDocument/2006/relationships/image" Target="../media/image35.jpeg"/><Relationship Id="rId9" Type="http://schemas.openxmlformats.org/officeDocument/2006/relationships/image" Target="../media/image36.jpeg"/><Relationship Id="rId10" Type="http://schemas.openxmlformats.org/officeDocument/2006/relationships/image" Target="../media/image37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38.jpeg"/><Relationship Id="rId9" Type="http://schemas.openxmlformats.org/officeDocument/2006/relationships/image" Target="../media/image39.jpeg"/><Relationship Id="rId10" Type="http://schemas.openxmlformats.org/officeDocument/2006/relationships/image" Target="../media/image40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eg"/><Relationship Id="rId3" Type="http://schemas.openxmlformats.org/officeDocument/2006/relationships/image" Target="../media/image48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8.jpeg"/><Relationship Id="rId8" Type="http://schemas.openxmlformats.org/officeDocument/2006/relationships/image" Target="../media/image9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0.jpeg"/><Relationship Id="rId8" Type="http://schemas.openxmlformats.org/officeDocument/2006/relationships/image" Target="../media/image1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WS Architecture Sha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Architecture 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552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557" y="371031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TextBox 11"/>
          <p:cNvSpPr txBox="1"/>
          <p:nvPr/>
        </p:nvSpPr>
        <p:spPr>
          <a:xfrm>
            <a:off x="3353627" y="4472313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sp>
        <p:nvSpPr>
          <p:cNvPr id="554" name="Straight Arrow Connector 13"/>
          <p:cNvSpPr/>
          <p:nvPr/>
        </p:nvSpPr>
        <p:spPr>
          <a:xfrm flipV="1">
            <a:off x="4463671" y="2831883"/>
            <a:ext cx="1" cy="80139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5" name="th-dev.orjujeng.click"/>
          <p:cNvSpPr txBox="1"/>
          <p:nvPr/>
        </p:nvSpPr>
        <p:spPr>
          <a:xfrm>
            <a:off x="4900102" y="3095375"/>
            <a:ext cx="144981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pic>
        <p:nvPicPr>
          <p:cNvPr id="556" name="Graphic 20" descr="Graphic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3347" y="368795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extBox 12"/>
          <p:cNvSpPr txBox="1"/>
          <p:nvPr/>
        </p:nvSpPr>
        <p:spPr>
          <a:xfrm>
            <a:off x="1130242" y="4428667"/>
            <a:ext cx="21882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AWS Certificate</a:t>
            </a:r>
            <a:br/>
            <a:r>
              <a:t>Manager (ACM)</a:t>
            </a:r>
          </a:p>
        </p:txBody>
      </p:sp>
      <p:sp>
        <p:nvSpPr>
          <p:cNvPr id="558" name="Straight Arrow Connector 13"/>
          <p:cNvSpPr/>
          <p:nvPr/>
        </p:nvSpPr>
        <p:spPr>
          <a:xfrm flipH="1">
            <a:off x="2836845" y="4068952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59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3465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TextBox 9"/>
          <p:cNvSpPr txBox="1"/>
          <p:nvPr/>
        </p:nvSpPr>
        <p:spPr>
          <a:xfrm>
            <a:off x="3389410" y="6419476"/>
            <a:ext cx="21485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561" name="Straight Arrow Connector 13"/>
          <p:cNvSpPr/>
          <p:nvPr/>
        </p:nvSpPr>
        <p:spPr>
          <a:xfrm flipV="1">
            <a:off x="4444557" y="4795529"/>
            <a:ext cx="1" cy="801399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th-dev-frontend-orjujeng"/>
          <p:cNvSpPr txBox="1"/>
          <p:nvPr/>
        </p:nvSpPr>
        <p:spPr>
          <a:xfrm>
            <a:off x="3593250" y="6892054"/>
            <a:ext cx="174084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th-dev-frontend-orjujeng</a:t>
            </a:r>
          </a:p>
        </p:txBody>
      </p:sp>
      <p:sp>
        <p:nvSpPr>
          <p:cNvPr id="563" name="*.orjujeng.click"/>
          <p:cNvSpPr txBox="1"/>
          <p:nvPr/>
        </p:nvSpPr>
        <p:spPr>
          <a:xfrm>
            <a:off x="2735196" y="3710313"/>
            <a:ext cx="109686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*.orjujeng.click</a:t>
            </a:r>
          </a:p>
        </p:txBody>
      </p:sp>
      <p:pic>
        <p:nvPicPr>
          <p:cNvPr id="564" name="Graphic 6" descr="Graphic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8790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TextBox 9"/>
          <p:cNvSpPr txBox="1"/>
          <p:nvPr/>
        </p:nvSpPr>
        <p:spPr>
          <a:xfrm>
            <a:off x="1284735" y="6419476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sp>
        <p:nvSpPr>
          <p:cNvPr id="566" name="th-dev-frontend-codepipeline"/>
          <p:cNvSpPr txBox="1"/>
          <p:nvPr/>
        </p:nvSpPr>
        <p:spPr>
          <a:xfrm>
            <a:off x="1423587" y="6892054"/>
            <a:ext cx="20544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th-dev-frontend-codepipeline</a:t>
            </a:r>
          </a:p>
        </p:txBody>
      </p:sp>
      <p:sp>
        <p:nvSpPr>
          <p:cNvPr id="567" name="Straight Arrow Connector 13"/>
          <p:cNvSpPr/>
          <p:nvPr/>
        </p:nvSpPr>
        <p:spPr>
          <a:xfrm flipH="1">
            <a:off x="2959628" y="605760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68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8790" y="737479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TextBox 11"/>
          <p:cNvSpPr txBox="1"/>
          <p:nvPr/>
        </p:nvSpPr>
        <p:spPr>
          <a:xfrm>
            <a:off x="1259335" y="8140648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570" name="TextBox 11"/>
          <p:cNvSpPr txBox="1"/>
          <p:nvPr/>
        </p:nvSpPr>
        <p:spPr>
          <a:xfrm>
            <a:off x="1259335" y="897948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571" name="Straight Arrow Connector 13"/>
          <p:cNvSpPr/>
          <p:nvPr/>
        </p:nvSpPr>
        <p:spPr>
          <a:xfrm flipV="1">
            <a:off x="2359790" y="8345116"/>
            <a:ext cx="1" cy="619637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TextBox 11"/>
          <p:cNvSpPr txBox="1"/>
          <p:nvPr/>
        </p:nvSpPr>
        <p:spPr>
          <a:xfrm>
            <a:off x="1355875" y="9303632"/>
            <a:ext cx="2200911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https://github.com/orjujeng/th-frontend.git</a:t>
            </a:r>
          </a:p>
        </p:txBody>
      </p:sp>
      <p:sp>
        <p:nvSpPr>
          <p:cNvPr id="573" name="TextBox 11"/>
          <p:cNvSpPr txBox="1"/>
          <p:nvPr/>
        </p:nvSpPr>
        <p:spPr>
          <a:xfrm>
            <a:off x="4524551" y="4998794"/>
            <a:ext cx="220091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 access identity</a:t>
            </a:r>
          </a:p>
        </p:txBody>
      </p:sp>
      <p:pic>
        <p:nvPicPr>
          <p:cNvPr id="574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19563" y="2529411"/>
            <a:ext cx="14560937" cy="1406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78291" y="4362031"/>
            <a:ext cx="14789575" cy="339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6" name="已粘贴的影片.png" descr="已粘贴的影片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292263" y="7899563"/>
            <a:ext cx="12911071" cy="440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579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557" y="371031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TextBox 11"/>
          <p:cNvSpPr txBox="1"/>
          <p:nvPr/>
        </p:nvSpPr>
        <p:spPr>
          <a:xfrm>
            <a:off x="3353627" y="4472313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sp>
        <p:nvSpPr>
          <p:cNvPr id="581" name="Straight Arrow Connector 13"/>
          <p:cNvSpPr/>
          <p:nvPr/>
        </p:nvSpPr>
        <p:spPr>
          <a:xfrm flipV="1">
            <a:off x="4463671" y="2831883"/>
            <a:ext cx="1" cy="80139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2" name="th-dev.orjujeng.click"/>
          <p:cNvSpPr txBox="1"/>
          <p:nvPr/>
        </p:nvSpPr>
        <p:spPr>
          <a:xfrm>
            <a:off x="4900102" y="3095375"/>
            <a:ext cx="144981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pic>
        <p:nvPicPr>
          <p:cNvPr id="583" name="Graphic 20" descr="Graphic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3347" y="368795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TextBox 12"/>
          <p:cNvSpPr txBox="1"/>
          <p:nvPr/>
        </p:nvSpPr>
        <p:spPr>
          <a:xfrm>
            <a:off x="1130242" y="4428667"/>
            <a:ext cx="21882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AWS Certificate</a:t>
            </a:r>
            <a:br/>
            <a:r>
              <a:t>Manager (ACM)</a:t>
            </a:r>
          </a:p>
        </p:txBody>
      </p:sp>
      <p:sp>
        <p:nvSpPr>
          <p:cNvPr id="585" name="Straight Arrow Connector 13"/>
          <p:cNvSpPr/>
          <p:nvPr/>
        </p:nvSpPr>
        <p:spPr>
          <a:xfrm flipH="1">
            <a:off x="2836845" y="4068952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86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3465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TextBox 9"/>
          <p:cNvSpPr txBox="1"/>
          <p:nvPr/>
        </p:nvSpPr>
        <p:spPr>
          <a:xfrm>
            <a:off x="3389410" y="6419476"/>
            <a:ext cx="21485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588" name="Straight Arrow Connector 13"/>
          <p:cNvSpPr/>
          <p:nvPr/>
        </p:nvSpPr>
        <p:spPr>
          <a:xfrm flipV="1">
            <a:off x="4444557" y="4795529"/>
            <a:ext cx="1" cy="801399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9" name="th-dev-frontend-orjujeng"/>
          <p:cNvSpPr txBox="1"/>
          <p:nvPr/>
        </p:nvSpPr>
        <p:spPr>
          <a:xfrm>
            <a:off x="3593250" y="6892054"/>
            <a:ext cx="174084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th-dev-frontend-orjujeng</a:t>
            </a:r>
          </a:p>
        </p:txBody>
      </p:sp>
      <p:sp>
        <p:nvSpPr>
          <p:cNvPr id="590" name="*.orjujeng.click"/>
          <p:cNvSpPr txBox="1"/>
          <p:nvPr/>
        </p:nvSpPr>
        <p:spPr>
          <a:xfrm>
            <a:off x="2735196" y="3710313"/>
            <a:ext cx="109686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*.orjujeng.click</a:t>
            </a:r>
          </a:p>
        </p:txBody>
      </p:sp>
      <p:pic>
        <p:nvPicPr>
          <p:cNvPr id="591" name="Graphic 6" descr="Graphic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8790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TextBox 9"/>
          <p:cNvSpPr txBox="1"/>
          <p:nvPr/>
        </p:nvSpPr>
        <p:spPr>
          <a:xfrm>
            <a:off x="1284735" y="6419476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sp>
        <p:nvSpPr>
          <p:cNvPr id="593" name="th-dev-frontend-codepipeline"/>
          <p:cNvSpPr txBox="1"/>
          <p:nvPr/>
        </p:nvSpPr>
        <p:spPr>
          <a:xfrm>
            <a:off x="1423587" y="6892054"/>
            <a:ext cx="20544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th-dev-frontend-codepipeline</a:t>
            </a:r>
          </a:p>
        </p:txBody>
      </p:sp>
      <p:sp>
        <p:nvSpPr>
          <p:cNvPr id="594" name="Straight Arrow Connector 13"/>
          <p:cNvSpPr/>
          <p:nvPr/>
        </p:nvSpPr>
        <p:spPr>
          <a:xfrm flipH="1">
            <a:off x="2959628" y="605760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95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8790" y="737479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TextBox 11"/>
          <p:cNvSpPr txBox="1"/>
          <p:nvPr/>
        </p:nvSpPr>
        <p:spPr>
          <a:xfrm>
            <a:off x="1259335" y="8140648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597" name="TextBox 11"/>
          <p:cNvSpPr txBox="1"/>
          <p:nvPr/>
        </p:nvSpPr>
        <p:spPr>
          <a:xfrm>
            <a:off x="1259335" y="897948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598" name="Straight Arrow Connector 13"/>
          <p:cNvSpPr/>
          <p:nvPr/>
        </p:nvSpPr>
        <p:spPr>
          <a:xfrm flipV="1">
            <a:off x="2359790" y="8345116"/>
            <a:ext cx="1" cy="619637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9" name="TextBox 11"/>
          <p:cNvSpPr txBox="1"/>
          <p:nvPr/>
        </p:nvSpPr>
        <p:spPr>
          <a:xfrm>
            <a:off x="1355875" y="9303632"/>
            <a:ext cx="2200911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https://github.com/orjujeng/th-frontend.git</a:t>
            </a:r>
          </a:p>
        </p:txBody>
      </p:sp>
      <p:sp>
        <p:nvSpPr>
          <p:cNvPr id="600" name="TextBox 11"/>
          <p:cNvSpPr txBox="1"/>
          <p:nvPr/>
        </p:nvSpPr>
        <p:spPr>
          <a:xfrm>
            <a:off x="4524551" y="4998794"/>
            <a:ext cx="220091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 access identity</a:t>
            </a:r>
          </a:p>
        </p:txBody>
      </p:sp>
      <p:pic>
        <p:nvPicPr>
          <p:cNvPr id="601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18196" y="2551084"/>
            <a:ext cx="13081130" cy="624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127358" y="9246965"/>
            <a:ext cx="12739744" cy="3217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605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722" y="36162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TextBox 11"/>
          <p:cNvSpPr txBox="1"/>
          <p:nvPr/>
        </p:nvSpPr>
        <p:spPr>
          <a:xfrm>
            <a:off x="501793" y="43782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pic>
        <p:nvPicPr>
          <p:cNvPr id="607" name="Graphic 7" descr="Graphic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408" y="35665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TextBox 9"/>
          <p:cNvSpPr txBox="1"/>
          <p:nvPr/>
        </p:nvSpPr>
        <p:spPr>
          <a:xfrm>
            <a:off x="2987559" y="43414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609" name="Straight Arrow Connector 13"/>
          <p:cNvSpPr/>
          <p:nvPr/>
        </p:nvSpPr>
        <p:spPr>
          <a:xfrm flipH="1">
            <a:off x="2275565" y="39972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0" name="th-dev.orjujeng.click/api"/>
          <p:cNvSpPr txBox="1"/>
          <p:nvPr/>
        </p:nvSpPr>
        <p:spPr>
          <a:xfrm>
            <a:off x="1980303" y="36162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611" name="/dev stage"/>
          <p:cNvSpPr txBox="1"/>
          <p:nvPr/>
        </p:nvSpPr>
        <p:spPr>
          <a:xfrm>
            <a:off x="4648458" y="36216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612" name="Straight Arrow Connector 13"/>
          <p:cNvSpPr/>
          <p:nvPr/>
        </p:nvSpPr>
        <p:spPr>
          <a:xfrm flipH="1">
            <a:off x="4566119" y="39475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3" name="Graphic 6" descr="Graphic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9180" y="35792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TextBox 12"/>
          <p:cNvSpPr txBox="1"/>
          <p:nvPr/>
        </p:nvSpPr>
        <p:spPr>
          <a:xfrm>
            <a:off x="5140363" y="43396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615" name="Graphic 36" descr="Graphic 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5192" y="25822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TextBox 19"/>
          <p:cNvSpPr txBox="1"/>
          <p:nvPr/>
        </p:nvSpPr>
        <p:spPr>
          <a:xfrm>
            <a:off x="5623528" y="30568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617" name="TextBox 12"/>
          <p:cNvSpPr txBox="1"/>
          <p:nvPr/>
        </p:nvSpPr>
        <p:spPr>
          <a:xfrm>
            <a:off x="7146591" y="38651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618" name="Straight Arrow Connector 13"/>
          <p:cNvSpPr/>
          <p:nvPr/>
        </p:nvSpPr>
        <p:spPr>
          <a:xfrm flipH="1">
            <a:off x="6716878" y="39972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19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4175" y="27913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extBox 16"/>
          <p:cNvSpPr txBox="1"/>
          <p:nvPr/>
        </p:nvSpPr>
        <p:spPr>
          <a:xfrm>
            <a:off x="7479073" y="33129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621" name="Straight Arrow Connector 13"/>
          <p:cNvSpPr/>
          <p:nvPr/>
        </p:nvSpPr>
        <p:spPr>
          <a:xfrm flipV="1">
            <a:off x="7979201" y="35904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TextBox 12"/>
          <p:cNvSpPr txBox="1"/>
          <p:nvPr/>
        </p:nvSpPr>
        <p:spPr>
          <a:xfrm>
            <a:off x="6541635" y="36285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623" name="Straight Arrow Connector 13"/>
          <p:cNvSpPr/>
          <p:nvPr/>
        </p:nvSpPr>
        <p:spPr>
          <a:xfrm flipH="1">
            <a:off x="8517152" y="39972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TextBox 12"/>
          <p:cNvSpPr txBox="1"/>
          <p:nvPr/>
        </p:nvSpPr>
        <p:spPr>
          <a:xfrm>
            <a:off x="7268378" y="4248233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625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195" y="7693754"/>
            <a:ext cx="15955914" cy="2665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4723" y="4742536"/>
            <a:ext cx="15733453" cy="2775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629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722" y="36162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TextBox 11"/>
          <p:cNvSpPr txBox="1"/>
          <p:nvPr/>
        </p:nvSpPr>
        <p:spPr>
          <a:xfrm>
            <a:off x="501793" y="43782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pic>
        <p:nvPicPr>
          <p:cNvPr id="631" name="Graphic 7" descr="Graphic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408" y="35665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TextBox 9"/>
          <p:cNvSpPr txBox="1"/>
          <p:nvPr/>
        </p:nvSpPr>
        <p:spPr>
          <a:xfrm>
            <a:off x="2987559" y="43414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633" name="Straight Arrow Connector 13"/>
          <p:cNvSpPr/>
          <p:nvPr/>
        </p:nvSpPr>
        <p:spPr>
          <a:xfrm flipH="1">
            <a:off x="2275565" y="39972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th-dev.orjujeng.click/api"/>
          <p:cNvSpPr txBox="1"/>
          <p:nvPr/>
        </p:nvSpPr>
        <p:spPr>
          <a:xfrm>
            <a:off x="1980303" y="36162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635" name="/dev stage"/>
          <p:cNvSpPr txBox="1"/>
          <p:nvPr/>
        </p:nvSpPr>
        <p:spPr>
          <a:xfrm>
            <a:off x="4648458" y="36216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636" name="Straight Arrow Connector 13"/>
          <p:cNvSpPr/>
          <p:nvPr/>
        </p:nvSpPr>
        <p:spPr>
          <a:xfrm flipH="1">
            <a:off x="4566119" y="39475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37" name="Graphic 6" descr="Graphic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9180" y="35792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extBox 12"/>
          <p:cNvSpPr txBox="1"/>
          <p:nvPr/>
        </p:nvSpPr>
        <p:spPr>
          <a:xfrm>
            <a:off x="5140363" y="43396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639" name="Graphic 36" descr="Graphic 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5192" y="25822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TextBox 19"/>
          <p:cNvSpPr txBox="1"/>
          <p:nvPr/>
        </p:nvSpPr>
        <p:spPr>
          <a:xfrm>
            <a:off x="5623528" y="30568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641" name="TextBox 12"/>
          <p:cNvSpPr txBox="1"/>
          <p:nvPr/>
        </p:nvSpPr>
        <p:spPr>
          <a:xfrm>
            <a:off x="7146591" y="38651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642" name="Straight Arrow Connector 13"/>
          <p:cNvSpPr/>
          <p:nvPr/>
        </p:nvSpPr>
        <p:spPr>
          <a:xfrm flipH="1">
            <a:off x="6716878" y="39972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43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4175" y="27913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TextBox 16"/>
          <p:cNvSpPr txBox="1"/>
          <p:nvPr/>
        </p:nvSpPr>
        <p:spPr>
          <a:xfrm>
            <a:off x="7479073" y="33129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645" name="Straight Arrow Connector 13"/>
          <p:cNvSpPr/>
          <p:nvPr/>
        </p:nvSpPr>
        <p:spPr>
          <a:xfrm flipV="1">
            <a:off x="7979201" y="35904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TextBox 12"/>
          <p:cNvSpPr txBox="1"/>
          <p:nvPr/>
        </p:nvSpPr>
        <p:spPr>
          <a:xfrm>
            <a:off x="6541635" y="36285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647" name="Straight Arrow Connector 13"/>
          <p:cNvSpPr/>
          <p:nvPr/>
        </p:nvSpPr>
        <p:spPr>
          <a:xfrm flipH="1">
            <a:off x="8517152" y="39972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8" name="TextBox 12"/>
          <p:cNvSpPr txBox="1"/>
          <p:nvPr/>
        </p:nvSpPr>
        <p:spPr>
          <a:xfrm>
            <a:off x="7268378" y="4248233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649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20195" y="7693754"/>
            <a:ext cx="15955914" cy="2665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44723" y="4742536"/>
            <a:ext cx="15733453" cy="2775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已粘贴的影片.png" descr="已粘贴的影片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63248" y="10535177"/>
            <a:ext cx="12456790" cy="2965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654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722" y="36162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TextBox 11"/>
          <p:cNvSpPr txBox="1"/>
          <p:nvPr/>
        </p:nvSpPr>
        <p:spPr>
          <a:xfrm>
            <a:off x="501793" y="43782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pic>
        <p:nvPicPr>
          <p:cNvPr id="656" name="Graphic 7" descr="Graphic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408" y="35665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TextBox 9"/>
          <p:cNvSpPr txBox="1"/>
          <p:nvPr/>
        </p:nvSpPr>
        <p:spPr>
          <a:xfrm>
            <a:off x="2987559" y="43414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658" name="Straight Arrow Connector 13"/>
          <p:cNvSpPr/>
          <p:nvPr/>
        </p:nvSpPr>
        <p:spPr>
          <a:xfrm flipH="1">
            <a:off x="2275565" y="39972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9" name="th-dev.orjujeng.click/api"/>
          <p:cNvSpPr txBox="1"/>
          <p:nvPr/>
        </p:nvSpPr>
        <p:spPr>
          <a:xfrm>
            <a:off x="1980303" y="36162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660" name="/dev stage"/>
          <p:cNvSpPr txBox="1"/>
          <p:nvPr/>
        </p:nvSpPr>
        <p:spPr>
          <a:xfrm>
            <a:off x="4648458" y="36216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661" name="Straight Arrow Connector 13"/>
          <p:cNvSpPr/>
          <p:nvPr/>
        </p:nvSpPr>
        <p:spPr>
          <a:xfrm flipH="1">
            <a:off x="4566119" y="39475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62" name="Graphic 6" descr="Graphic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9180" y="35792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TextBox 12"/>
          <p:cNvSpPr txBox="1"/>
          <p:nvPr/>
        </p:nvSpPr>
        <p:spPr>
          <a:xfrm>
            <a:off x="5140363" y="43396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664" name="Graphic 36" descr="Graphic 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5192" y="25822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TextBox 19"/>
          <p:cNvSpPr txBox="1"/>
          <p:nvPr/>
        </p:nvSpPr>
        <p:spPr>
          <a:xfrm>
            <a:off x="5623528" y="30568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666" name="TextBox 12"/>
          <p:cNvSpPr txBox="1"/>
          <p:nvPr/>
        </p:nvSpPr>
        <p:spPr>
          <a:xfrm>
            <a:off x="7146591" y="38651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667" name="Straight Arrow Connector 13"/>
          <p:cNvSpPr/>
          <p:nvPr/>
        </p:nvSpPr>
        <p:spPr>
          <a:xfrm flipH="1">
            <a:off x="6716878" y="39972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68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4175" y="27913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TextBox 16"/>
          <p:cNvSpPr txBox="1"/>
          <p:nvPr/>
        </p:nvSpPr>
        <p:spPr>
          <a:xfrm>
            <a:off x="7479073" y="33129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670" name="Straight Arrow Connector 13"/>
          <p:cNvSpPr/>
          <p:nvPr/>
        </p:nvSpPr>
        <p:spPr>
          <a:xfrm flipV="1">
            <a:off x="7979201" y="35904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1" name="TextBox 12"/>
          <p:cNvSpPr txBox="1"/>
          <p:nvPr/>
        </p:nvSpPr>
        <p:spPr>
          <a:xfrm>
            <a:off x="6541635" y="36285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672" name="Straight Arrow Connector 13"/>
          <p:cNvSpPr/>
          <p:nvPr/>
        </p:nvSpPr>
        <p:spPr>
          <a:xfrm flipH="1">
            <a:off x="8517152" y="39972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73" name="TextBox 12"/>
          <p:cNvSpPr txBox="1"/>
          <p:nvPr/>
        </p:nvSpPr>
        <p:spPr>
          <a:xfrm>
            <a:off x="7268378" y="4248233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674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3678" y="4942994"/>
            <a:ext cx="14138194" cy="3224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84575" y="9058169"/>
            <a:ext cx="18831124" cy="211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678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722" y="36162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TextBox 11"/>
          <p:cNvSpPr txBox="1"/>
          <p:nvPr/>
        </p:nvSpPr>
        <p:spPr>
          <a:xfrm>
            <a:off x="501793" y="43782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pic>
        <p:nvPicPr>
          <p:cNvPr id="680" name="Graphic 7" descr="Graphic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408" y="35665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extBox 9"/>
          <p:cNvSpPr txBox="1"/>
          <p:nvPr/>
        </p:nvSpPr>
        <p:spPr>
          <a:xfrm>
            <a:off x="2987559" y="43414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682" name="Straight Arrow Connector 13"/>
          <p:cNvSpPr/>
          <p:nvPr/>
        </p:nvSpPr>
        <p:spPr>
          <a:xfrm flipH="1">
            <a:off x="2275565" y="39972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83" name="th-dev.orjujeng.click/api"/>
          <p:cNvSpPr txBox="1"/>
          <p:nvPr/>
        </p:nvSpPr>
        <p:spPr>
          <a:xfrm>
            <a:off x="1980303" y="36162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684" name="/dev stage"/>
          <p:cNvSpPr txBox="1"/>
          <p:nvPr/>
        </p:nvSpPr>
        <p:spPr>
          <a:xfrm>
            <a:off x="4648458" y="36216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685" name="Straight Arrow Connector 13"/>
          <p:cNvSpPr/>
          <p:nvPr/>
        </p:nvSpPr>
        <p:spPr>
          <a:xfrm flipH="1">
            <a:off x="4566119" y="39475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86" name="Graphic 6" descr="Graphic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9180" y="35792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TextBox 12"/>
          <p:cNvSpPr txBox="1"/>
          <p:nvPr/>
        </p:nvSpPr>
        <p:spPr>
          <a:xfrm>
            <a:off x="5140363" y="43396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688" name="Graphic 36" descr="Graphic 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5192" y="25822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TextBox 19"/>
          <p:cNvSpPr txBox="1"/>
          <p:nvPr/>
        </p:nvSpPr>
        <p:spPr>
          <a:xfrm>
            <a:off x="5623528" y="30568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690" name="TextBox 12"/>
          <p:cNvSpPr txBox="1"/>
          <p:nvPr/>
        </p:nvSpPr>
        <p:spPr>
          <a:xfrm>
            <a:off x="7146591" y="38651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691" name="Straight Arrow Connector 13"/>
          <p:cNvSpPr/>
          <p:nvPr/>
        </p:nvSpPr>
        <p:spPr>
          <a:xfrm flipH="1">
            <a:off x="6716878" y="39972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92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4175" y="27913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TextBox 16"/>
          <p:cNvSpPr txBox="1"/>
          <p:nvPr/>
        </p:nvSpPr>
        <p:spPr>
          <a:xfrm>
            <a:off x="7479073" y="33129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694" name="Straight Arrow Connector 13"/>
          <p:cNvSpPr/>
          <p:nvPr/>
        </p:nvSpPr>
        <p:spPr>
          <a:xfrm flipV="1">
            <a:off x="7979201" y="35904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5" name="TextBox 12"/>
          <p:cNvSpPr txBox="1"/>
          <p:nvPr/>
        </p:nvSpPr>
        <p:spPr>
          <a:xfrm>
            <a:off x="6541635" y="36285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696" name="Straight Arrow Connector 13"/>
          <p:cNvSpPr/>
          <p:nvPr/>
        </p:nvSpPr>
        <p:spPr>
          <a:xfrm flipH="1">
            <a:off x="8517152" y="39972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97" name="TextBox 12"/>
          <p:cNvSpPr txBox="1"/>
          <p:nvPr/>
        </p:nvSpPr>
        <p:spPr>
          <a:xfrm>
            <a:off x="7268378" y="4248233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698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87400" y="4994320"/>
            <a:ext cx="24384000" cy="8059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701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722" y="36162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2" name="TextBox 11"/>
          <p:cNvSpPr txBox="1"/>
          <p:nvPr/>
        </p:nvSpPr>
        <p:spPr>
          <a:xfrm>
            <a:off x="501793" y="43782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pic>
        <p:nvPicPr>
          <p:cNvPr id="703" name="Graphic 7" descr="Graphic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408" y="35665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TextBox 9"/>
          <p:cNvSpPr txBox="1"/>
          <p:nvPr/>
        </p:nvSpPr>
        <p:spPr>
          <a:xfrm>
            <a:off x="2987559" y="43414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705" name="Straight Arrow Connector 13"/>
          <p:cNvSpPr/>
          <p:nvPr/>
        </p:nvSpPr>
        <p:spPr>
          <a:xfrm flipH="1">
            <a:off x="2275565" y="39972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06" name="th-dev.orjujeng.click/api"/>
          <p:cNvSpPr txBox="1"/>
          <p:nvPr/>
        </p:nvSpPr>
        <p:spPr>
          <a:xfrm>
            <a:off x="1980303" y="36162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707" name="/dev stage"/>
          <p:cNvSpPr txBox="1"/>
          <p:nvPr/>
        </p:nvSpPr>
        <p:spPr>
          <a:xfrm>
            <a:off x="4648458" y="36216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708" name="Straight Arrow Connector 13"/>
          <p:cNvSpPr/>
          <p:nvPr/>
        </p:nvSpPr>
        <p:spPr>
          <a:xfrm flipH="1">
            <a:off x="4566119" y="39475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09" name="Graphic 6" descr="Graphic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9180" y="35792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TextBox 12"/>
          <p:cNvSpPr txBox="1"/>
          <p:nvPr/>
        </p:nvSpPr>
        <p:spPr>
          <a:xfrm>
            <a:off x="5140363" y="43396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711" name="Graphic 36" descr="Graphic 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5192" y="25822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2" name="TextBox 19"/>
          <p:cNvSpPr txBox="1"/>
          <p:nvPr/>
        </p:nvSpPr>
        <p:spPr>
          <a:xfrm>
            <a:off x="5623528" y="30568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713" name="TextBox 12"/>
          <p:cNvSpPr txBox="1"/>
          <p:nvPr/>
        </p:nvSpPr>
        <p:spPr>
          <a:xfrm>
            <a:off x="7146591" y="38651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714" name="Straight Arrow Connector 13"/>
          <p:cNvSpPr/>
          <p:nvPr/>
        </p:nvSpPr>
        <p:spPr>
          <a:xfrm flipH="1">
            <a:off x="6716878" y="39972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15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4175" y="27913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TextBox 16"/>
          <p:cNvSpPr txBox="1"/>
          <p:nvPr/>
        </p:nvSpPr>
        <p:spPr>
          <a:xfrm>
            <a:off x="7479073" y="33129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717" name="Straight Arrow Connector 13"/>
          <p:cNvSpPr/>
          <p:nvPr/>
        </p:nvSpPr>
        <p:spPr>
          <a:xfrm flipV="1">
            <a:off x="7979201" y="35904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8" name="TextBox 12"/>
          <p:cNvSpPr txBox="1"/>
          <p:nvPr/>
        </p:nvSpPr>
        <p:spPr>
          <a:xfrm>
            <a:off x="6541635" y="36285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719" name="Straight Arrow Connector 13"/>
          <p:cNvSpPr/>
          <p:nvPr/>
        </p:nvSpPr>
        <p:spPr>
          <a:xfrm flipH="1">
            <a:off x="8517152" y="39972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20" name="TextBox 12"/>
          <p:cNvSpPr txBox="1"/>
          <p:nvPr/>
        </p:nvSpPr>
        <p:spPr>
          <a:xfrm>
            <a:off x="7268378" y="4248233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721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3781" y="5275007"/>
            <a:ext cx="17166919" cy="6882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724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722" y="36162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25" name="TextBox 11"/>
          <p:cNvSpPr txBox="1"/>
          <p:nvPr/>
        </p:nvSpPr>
        <p:spPr>
          <a:xfrm>
            <a:off x="501793" y="43782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pic>
        <p:nvPicPr>
          <p:cNvPr id="726" name="Graphic 7" descr="Graphic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2408" y="35665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TextBox 9"/>
          <p:cNvSpPr txBox="1"/>
          <p:nvPr/>
        </p:nvSpPr>
        <p:spPr>
          <a:xfrm>
            <a:off x="2987559" y="43414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728" name="Straight Arrow Connector 13"/>
          <p:cNvSpPr/>
          <p:nvPr/>
        </p:nvSpPr>
        <p:spPr>
          <a:xfrm flipH="1">
            <a:off x="2275565" y="39972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29" name="th-dev.orjujeng.click/api"/>
          <p:cNvSpPr txBox="1"/>
          <p:nvPr/>
        </p:nvSpPr>
        <p:spPr>
          <a:xfrm>
            <a:off x="1980303" y="36162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730" name="/dev stage"/>
          <p:cNvSpPr txBox="1"/>
          <p:nvPr/>
        </p:nvSpPr>
        <p:spPr>
          <a:xfrm>
            <a:off x="4648458" y="36216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731" name="Straight Arrow Connector 13"/>
          <p:cNvSpPr/>
          <p:nvPr/>
        </p:nvSpPr>
        <p:spPr>
          <a:xfrm flipH="1">
            <a:off x="4566119" y="39475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32" name="Graphic 6" descr="Graphic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9180" y="35792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TextBox 12"/>
          <p:cNvSpPr txBox="1"/>
          <p:nvPr/>
        </p:nvSpPr>
        <p:spPr>
          <a:xfrm>
            <a:off x="5140363" y="43396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734" name="Graphic 36" descr="Graphic 3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95192" y="25822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TextBox 19"/>
          <p:cNvSpPr txBox="1"/>
          <p:nvPr/>
        </p:nvSpPr>
        <p:spPr>
          <a:xfrm>
            <a:off x="5623528" y="30568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736" name="TextBox 12"/>
          <p:cNvSpPr txBox="1"/>
          <p:nvPr/>
        </p:nvSpPr>
        <p:spPr>
          <a:xfrm>
            <a:off x="7146591" y="38651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737" name="Straight Arrow Connector 13"/>
          <p:cNvSpPr/>
          <p:nvPr/>
        </p:nvSpPr>
        <p:spPr>
          <a:xfrm flipH="1">
            <a:off x="6716878" y="39972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38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4175" y="27913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39" name="TextBox 16"/>
          <p:cNvSpPr txBox="1"/>
          <p:nvPr/>
        </p:nvSpPr>
        <p:spPr>
          <a:xfrm>
            <a:off x="7479073" y="33129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740" name="Straight Arrow Connector 13"/>
          <p:cNvSpPr/>
          <p:nvPr/>
        </p:nvSpPr>
        <p:spPr>
          <a:xfrm flipV="1">
            <a:off x="7979201" y="35904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1" name="TextBox 12"/>
          <p:cNvSpPr txBox="1"/>
          <p:nvPr/>
        </p:nvSpPr>
        <p:spPr>
          <a:xfrm>
            <a:off x="6541635" y="36285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742" name="Straight Arrow Connector 13"/>
          <p:cNvSpPr/>
          <p:nvPr/>
        </p:nvSpPr>
        <p:spPr>
          <a:xfrm flipH="1">
            <a:off x="8517152" y="39972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3" name="TextBox 12"/>
          <p:cNvSpPr txBox="1"/>
          <p:nvPr/>
        </p:nvSpPr>
        <p:spPr>
          <a:xfrm>
            <a:off x="7268378" y="4248233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744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0400" y="5246698"/>
            <a:ext cx="24384000" cy="3222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矩形"/>
          <p:cNvSpPr/>
          <p:nvPr/>
        </p:nvSpPr>
        <p:spPr>
          <a:xfrm>
            <a:off x="3278960" y="1726425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747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0991" y="179847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TextBox 9"/>
          <p:cNvSpPr txBox="1"/>
          <p:nvPr/>
        </p:nvSpPr>
        <p:spPr>
          <a:xfrm>
            <a:off x="3148524" y="2560477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753" name="Group 9"/>
          <p:cNvGrpSpPr/>
          <p:nvPr/>
        </p:nvGrpSpPr>
        <p:grpSpPr>
          <a:xfrm>
            <a:off x="4697351" y="4303460"/>
            <a:ext cx="2961377" cy="1484949"/>
            <a:chOff x="0" y="0"/>
            <a:chExt cx="2961375" cy="1484948"/>
          </a:xfrm>
        </p:grpSpPr>
        <p:grpSp>
          <p:nvGrpSpPr>
            <p:cNvPr id="751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749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0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752" name="Graphic 74" descr="Graphic 7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56" name="Rectangle 62"/>
          <p:cNvGrpSpPr/>
          <p:nvPr/>
        </p:nvGrpSpPr>
        <p:grpSpPr>
          <a:xfrm>
            <a:off x="4295165" y="3190951"/>
            <a:ext cx="7983052" cy="4020251"/>
            <a:chOff x="0" y="0"/>
            <a:chExt cx="7983050" cy="4020250"/>
          </a:xfrm>
        </p:grpSpPr>
        <p:sp>
          <p:nvSpPr>
            <p:cNvPr id="754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5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757" name="ap-northeast-1"/>
          <p:cNvSpPr txBox="1"/>
          <p:nvPr/>
        </p:nvSpPr>
        <p:spPr>
          <a:xfrm>
            <a:off x="4782212" y="1983396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grpSp>
        <p:nvGrpSpPr>
          <p:cNvPr id="760" name="Rectangle 62"/>
          <p:cNvGrpSpPr/>
          <p:nvPr/>
        </p:nvGrpSpPr>
        <p:grpSpPr>
          <a:xfrm>
            <a:off x="4295165" y="7361096"/>
            <a:ext cx="7983052" cy="4020252"/>
            <a:chOff x="0" y="0"/>
            <a:chExt cx="7983050" cy="4020250"/>
          </a:xfrm>
        </p:grpSpPr>
        <p:sp>
          <p:nvSpPr>
            <p:cNvPr id="758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9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763" name="Rectangle 73"/>
          <p:cNvGrpSpPr/>
          <p:nvPr/>
        </p:nvGrpSpPr>
        <p:grpSpPr>
          <a:xfrm>
            <a:off x="4703701" y="8150695"/>
            <a:ext cx="2948677" cy="1484949"/>
            <a:chOff x="0" y="0"/>
            <a:chExt cx="2948675" cy="1484948"/>
          </a:xfrm>
        </p:grpSpPr>
        <p:sp>
          <p:nvSpPr>
            <p:cNvPr id="761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2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764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351" y="8150695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9" name="Group 8"/>
          <p:cNvGrpSpPr/>
          <p:nvPr/>
        </p:nvGrpSpPr>
        <p:grpSpPr>
          <a:xfrm>
            <a:off x="8926430" y="4303460"/>
            <a:ext cx="2845846" cy="1433164"/>
            <a:chOff x="0" y="0"/>
            <a:chExt cx="2845845" cy="1433162"/>
          </a:xfrm>
        </p:grpSpPr>
        <p:grpSp>
          <p:nvGrpSpPr>
            <p:cNvPr id="767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765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66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768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74" name="Group 8"/>
          <p:cNvGrpSpPr/>
          <p:nvPr/>
        </p:nvGrpSpPr>
        <p:grpSpPr>
          <a:xfrm>
            <a:off x="8926430" y="8176588"/>
            <a:ext cx="2845846" cy="1433164"/>
            <a:chOff x="0" y="0"/>
            <a:chExt cx="2845845" cy="1433162"/>
          </a:xfrm>
        </p:grpSpPr>
        <p:grpSp>
          <p:nvGrpSpPr>
            <p:cNvPr id="772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770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1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773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75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484506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76" name="TextBox 16"/>
          <p:cNvSpPr txBox="1"/>
          <p:nvPr/>
        </p:nvSpPr>
        <p:spPr>
          <a:xfrm>
            <a:off x="5620255" y="5337975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777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859095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TextBox 16"/>
          <p:cNvSpPr txBox="1"/>
          <p:nvPr/>
        </p:nvSpPr>
        <p:spPr>
          <a:xfrm>
            <a:off x="5620255" y="9083867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779" name="Graphic 48" descr="Graphic 4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7428" y="473420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TextBox 16"/>
          <p:cNvSpPr txBox="1"/>
          <p:nvPr/>
        </p:nvSpPr>
        <p:spPr>
          <a:xfrm>
            <a:off x="9806202" y="5240303"/>
            <a:ext cx="111590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781" name="TextBox 18"/>
          <p:cNvSpPr txBox="1"/>
          <p:nvPr/>
        </p:nvSpPr>
        <p:spPr>
          <a:xfrm>
            <a:off x="9883226" y="9015631"/>
            <a:ext cx="96185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782" name="Graphic 12" descr="Graphic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35554" y="857113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Straight Arrow Connector 13"/>
          <p:cNvSpPr/>
          <p:nvPr/>
        </p:nvSpPr>
        <p:spPr>
          <a:xfrm flipH="1">
            <a:off x="7891240" y="504593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4" name="Straight Arrow Connector 13"/>
          <p:cNvSpPr/>
          <p:nvPr/>
        </p:nvSpPr>
        <p:spPr>
          <a:xfrm flipH="1">
            <a:off x="7891240" y="8893169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85" name="Graphic 10" descr="Graphic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7313" y="680399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TextBox 12"/>
          <p:cNvSpPr txBox="1"/>
          <p:nvPr/>
        </p:nvSpPr>
        <p:spPr>
          <a:xfrm>
            <a:off x="5532498" y="7261195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787" name="Straight Arrow Connector 13"/>
          <p:cNvSpPr/>
          <p:nvPr/>
        </p:nvSpPr>
        <p:spPr>
          <a:xfrm>
            <a:off x="6188453" y="7554065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8" name="Straight Arrow Connector 13"/>
          <p:cNvSpPr/>
          <p:nvPr/>
        </p:nvSpPr>
        <p:spPr>
          <a:xfrm flipV="1">
            <a:off x="6178038" y="6006643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89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5961" y="484850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TextBox 16"/>
          <p:cNvSpPr txBox="1"/>
          <p:nvPr/>
        </p:nvSpPr>
        <p:spPr>
          <a:xfrm>
            <a:off x="6596363" y="5341412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791" name="Straight Arrow Connector 13"/>
          <p:cNvSpPr/>
          <p:nvPr/>
        </p:nvSpPr>
        <p:spPr>
          <a:xfrm flipH="1" flipV="1">
            <a:off x="6665932" y="7206128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92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485292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859717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sp>
        <p:nvSpPr>
          <p:cNvPr id="795" name="TextBox 12"/>
          <p:cNvSpPr txBox="1"/>
          <p:nvPr/>
        </p:nvSpPr>
        <p:spPr>
          <a:xfrm>
            <a:off x="1075991" y="3035792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pic>
        <p:nvPicPr>
          <p:cNvPr id="796" name="Graphic 50" descr="Graphic 5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3575" y="196202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797" name="TextBox 16"/>
          <p:cNvSpPr txBox="1"/>
          <p:nvPr/>
        </p:nvSpPr>
        <p:spPr>
          <a:xfrm>
            <a:off x="1408473" y="2483534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798" name="Straight Arrow Connector 13"/>
          <p:cNvSpPr/>
          <p:nvPr/>
        </p:nvSpPr>
        <p:spPr>
          <a:xfrm flipV="1">
            <a:off x="1908601" y="2761054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9" name="TextBox 12"/>
          <p:cNvSpPr txBox="1"/>
          <p:nvPr/>
        </p:nvSpPr>
        <p:spPr>
          <a:xfrm>
            <a:off x="471035" y="2799199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800" name="Straight Arrow Connector 13"/>
          <p:cNvSpPr/>
          <p:nvPr/>
        </p:nvSpPr>
        <p:spPr>
          <a:xfrm flipH="1">
            <a:off x="2446552" y="316791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1" name="TextBox 12"/>
          <p:cNvSpPr txBox="1"/>
          <p:nvPr/>
        </p:nvSpPr>
        <p:spPr>
          <a:xfrm>
            <a:off x="1197778" y="3418867"/>
            <a:ext cx="165236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802" name="已粘贴的影片.png" descr="已粘贴的影片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6009" y="1784125"/>
            <a:ext cx="18795958" cy="1021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03" name="已粘贴的影片.png" descr="已粘贴的影片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28600" y="9786525"/>
            <a:ext cx="24384000" cy="1863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矩形"/>
          <p:cNvSpPr/>
          <p:nvPr/>
        </p:nvSpPr>
        <p:spPr>
          <a:xfrm>
            <a:off x="3278960" y="1726425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806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0991" y="179847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807" name="TextBox 9"/>
          <p:cNvSpPr txBox="1"/>
          <p:nvPr/>
        </p:nvSpPr>
        <p:spPr>
          <a:xfrm>
            <a:off x="3148524" y="2560477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812" name="Group 9"/>
          <p:cNvGrpSpPr/>
          <p:nvPr/>
        </p:nvGrpSpPr>
        <p:grpSpPr>
          <a:xfrm>
            <a:off x="4697351" y="4303460"/>
            <a:ext cx="2961377" cy="1484949"/>
            <a:chOff x="0" y="0"/>
            <a:chExt cx="2961375" cy="1484948"/>
          </a:xfrm>
        </p:grpSpPr>
        <p:grpSp>
          <p:nvGrpSpPr>
            <p:cNvPr id="810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808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09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811" name="Graphic 74" descr="Graphic 7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5" name="Rectangle 62"/>
          <p:cNvGrpSpPr/>
          <p:nvPr/>
        </p:nvGrpSpPr>
        <p:grpSpPr>
          <a:xfrm>
            <a:off x="4295165" y="3190951"/>
            <a:ext cx="7983052" cy="4020251"/>
            <a:chOff x="0" y="0"/>
            <a:chExt cx="7983050" cy="4020250"/>
          </a:xfrm>
        </p:grpSpPr>
        <p:sp>
          <p:nvSpPr>
            <p:cNvPr id="813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4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816" name="ap-northeast-1"/>
          <p:cNvSpPr txBox="1"/>
          <p:nvPr/>
        </p:nvSpPr>
        <p:spPr>
          <a:xfrm>
            <a:off x="4782212" y="1983396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grpSp>
        <p:nvGrpSpPr>
          <p:cNvPr id="819" name="Rectangle 62"/>
          <p:cNvGrpSpPr/>
          <p:nvPr/>
        </p:nvGrpSpPr>
        <p:grpSpPr>
          <a:xfrm>
            <a:off x="4295165" y="7361097"/>
            <a:ext cx="7983052" cy="4020251"/>
            <a:chOff x="0" y="0"/>
            <a:chExt cx="7983050" cy="4020250"/>
          </a:xfrm>
        </p:grpSpPr>
        <p:sp>
          <p:nvSpPr>
            <p:cNvPr id="817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8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822" name="Rectangle 73"/>
          <p:cNvGrpSpPr/>
          <p:nvPr/>
        </p:nvGrpSpPr>
        <p:grpSpPr>
          <a:xfrm>
            <a:off x="4703701" y="8150695"/>
            <a:ext cx="2948677" cy="1484949"/>
            <a:chOff x="0" y="0"/>
            <a:chExt cx="2948675" cy="1484948"/>
          </a:xfrm>
        </p:grpSpPr>
        <p:sp>
          <p:nvSpPr>
            <p:cNvPr id="820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1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823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351" y="8150695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8" name="Group 8"/>
          <p:cNvGrpSpPr/>
          <p:nvPr/>
        </p:nvGrpSpPr>
        <p:grpSpPr>
          <a:xfrm>
            <a:off x="8926430" y="4303460"/>
            <a:ext cx="2845846" cy="1433164"/>
            <a:chOff x="0" y="0"/>
            <a:chExt cx="2845845" cy="1433162"/>
          </a:xfrm>
        </p:grpSpPr>
        <p:grpSp>
          <p:nvGrpSpPr>
            <p:cNvPr id="826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824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25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827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33" name="Group 8"/>
          <p:cNvGrpSpPr/>
          <p:nvPr/>
        </p:nvGrpSpPr>
        <p:grpSpPr>
          <a:xfrm>
            <a:off x="8926430" y="8176588"/>
            <a:ext cx="2845846" cy="1433164"/>
            <a:chOff x="0" y="0"/>
            <a:chExt cx="2845845" cy="1433162"/>
          </a:xfrm>
        </p:grpSpPr>
        <p:grpSp>
          <p:nvGrpSpPr>
            <p:cNvPr id="831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829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30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832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34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484506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TextBox 16"/>
          <p:cNvSpPr txBox="1"/>
          <p:nvPr/>
        </p:nvSpPr>
        <p:spPr>
          <a:xfrm>
            <a:off x="5620255" y="5337975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836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859095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TextBox 16"/>
          <p:cNvSpPr txBox="1"/>
          <p:nvPr/>
        </p:nvSpPr>
        <p:spPr>
          <a:xfrm>
            <a:off x="5620255" y="9083867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838" name="Graphic 48" descr="Graphic 4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7428" y="473420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TextBox 16"/>
          <p:cNvSpPr txBox="1"/>
          <p:nvPr/>
        </p:nvSpPr>
        <p:spPr>
          <a:xfrm>
            <a:off x="9806202" y="5240303"/>
            <a:ext cx="111590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840" name="TextBox 18"/>
          <p:cNvSpPr txBox="1"/>
          <p:nvPr/>
        </p:nvSpPr>
        <p:spPr>
          <a:xfrm>
            <a:off x="9883226" y="9015631"/>
            <a:ext cx="96185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841" name="Graphic 12" descr="Graphic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35554" y="857113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42" name="Straight Arrow Connector 13"/>
          <p:cNvSpPr/>
          <p:nvPr/>
        </p:nvSpPr>
        <p:spPr>
          <a:xfrm flipH="1">
            <a:off x="7891240" y="504593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43" name="Straight Arrow Connector 13"/>
          <p:cNvSpPr/>
          <p:nvPr/>
        </p:nvSpPr>
        <p:spPr>
          <a:xfrm flipH="1">
            <a:off x="7891240" y="8893169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844" name="Graphic 10" descr="Graphic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7313" y="680399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TextBox 12"/>
          <p:cNvSpPr txBox="1"/>
          <p:nvPr/>
        </p:nvSpPr>
        <p:spPr>
          <a:xfrm>
            <a:off x="5532498" y="7261195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846" name="Straight Arrow Connector 13"/>
          <p:cNvSpPr/>
          <p:nvPr/>
        </p:nvSpPr>
        <p:spPr>
          <a:xfrm>
            <a:off x="6188453" y="7554065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47" name="Straight Arrow Connector 13"/>
          <p:cNvSpPr/>
          <p:nvPr/>
        </p:nvSpPr>
        <p:spPr>
          <a:xfrm flipV="1">
            <a:off x="6178038" y="6006643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848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5961" y="484850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49" name="TextBox 16"/>
          <p:cNvSpPr txBox="1"/>
          <p:nvPr/>
        </p:nvSpPr>
        <p:spPr>
          <a:xfrm>
            <a:off x="6596363" y="5341412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850" name="Straight Arrow Connector 13"/>
          <p:cNvSpPr/>
          <p:nvPr/>
        </p:nvSpPr>
        <p:spPr>
          <a:xfrm flipH="1" flipV="1">
            <a:off x="6665932" y="7206128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851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485292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859717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sp>
        <p:nvSpPr>
          <p:cNvPr id="854" name="TextBox 12"/>
          <p:cNvSpPr txBox="1"/>
          <p:nvPr/>
        </p:nvSpPr>
        <p:spPr>
          <a:xfrm>
            <a:off x="1075991" y="3035792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pic>
        <p:nvPicPr>
          <p:cNvPr id="855" name="Graphic 50" descr="Graphic 5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3575" y="196202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56" name="TextBox 16"/>
          <p:cNvSpPr txBox="1"/>
          <p:nvPr/>
        </p:nvSpPr>
        <p:spPr>
          <a:xfrm>
            <a:off x="1408473" y="2483534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857" name="Straight Arrow Connector 13"/>
          <p:cNvSpPr/>
          <p:nvPr/>
        </p:nvSpPr>
        <p:spPr>
          <a:xfrm flipV="1">
            <a:off x="1908601" y="2761054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58" name="TextBox 12"/>
          <p:cNvSpPr txBox="1"/>
          <p:nvPr/>
        </p:nvSpPr>
        <p:spPr>
          <a:xfrm>
            <a:off x="471035" y="2799199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859" name="Straight Arrow Connector 13"/>
          <p:cNvSpPr/>
          <p:nvPr/>
        </p:nvSpPr>
        <p:spPr>
          <a:xfrm flipH="1">
            <a:off x="2446552" y="316791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60" name="TextBox 12"/>
          <p:cNvSpPr txBox="1"/>
          <p:nvPr/>
        </p:nvSpPr>
        <p:spPr>
          <a:xfrm>
            <a:off x="1197778" y="3418868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861" name="已粘贴的影片.png" descr="已粘贴的影片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31800" y="7575443"/>
            <a:ext cx="22021800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2" name="已粘贴的影片.png" descr="已粘贴的影片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81000" y="9657437"/>
            <a:ext cx="24384000" cy="3474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WS Peri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AWS Perior</a:t>
            </a:r>
          </a:p>
        </p:txBody>
      </p:sp>
      <p:pic>
        <p:nvPicPr>
          <p:cNvPr id="174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989" y="3009886"/>
            <a:ext cx="15913101" cy="334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4097" y="8106261"/>
            <a:ext cx="21262664" cy="3646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矩形"/>
          <p:cNvSpPr/>
          <p:nvPr/>
        </p:nvSpPr>
        <p:spPr>
          <a:xfrm>
            <a:off x="3278960" y="1726425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865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0991" y="179847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Box 9"/>
          <p:cNvSpPr txBox="1"/>
          <p:nvPr/>
        </p:nvSpPr>
        <p:spPr>
          <a:xfrm>
            <a:off x="3148524" y="2560477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871" name="Group 9"/>
          <p:cNvGrpSpPr/>
          <p:nvPr/>
        </p:nvGrpSpPr>
        <p:grpSpPr>
          <a:xfrm>
            <a:off x="4697351" y="4303460"/>
            <a:ext cx="2961377" cy="1484949"/>
            <a:chOff x="0" y="0"/>
            <a:chExt cx="2961375" cy="1484948"/>
          </a:xfrm>
        </p:grpSpPr>
        <p:grpSp>
          <p:nvGrpSpPr>
            <p:cNvPr id="869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867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68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870" name="Graphic 74" descr="Graphic 7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74" name="Rectangle 62"/>
          <p:cNvGrpSpPr/>
          <p:nvPr/>
        </p:nvGrpSpPr>
        <p:grpSpPr>
          <a:xfrm>
            <a:off x="4295165" y="3190951"/>
            <a:ext cx="7983052" cy="4020251"/>
            <a:chOff x="0" y="0"/>
            <a:chExt cx="7983050" cy="4020250"/>
          </a:xfrm>
        </p:grpSpPr>
        <p:sp>
          <p:nvSpPr>
            <p:cNvPr id="872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3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875" name="ap-northeast-1"/>
          <p:cNvSpPr txBox="1"/>
          <p:nvPr/>
        </p:nvSpPr>
        <p:spPr>
          <a:xfrm>
            <a:off x="4782212" y="1983396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grpSp>
        <p:nvGrpSpPr>
          <p:cNvPr id="878" name="Rectangle 62"/>
          <p:cNvGrpSpPr/>
          <p:nvPr/>
        </p:nvGrpSpPr>
        <p:grpSpPr>
          <a:xfrm>
            <a:off x="4295165" y="7361097"/>
            <a:ext cx="7983052" cy="4020251"/>
            <a:chOff x="0" y="0"/>
            <a:chExt cx="7983050" cy="4020250"/>
          </a:xfrm>
        </p:grpSpPr>
        <p:sp>
          <p:nvSpPr>
            <p:cNvPr id="876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7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881" name="Rectangle 73"/>
          <p:cNvGrpSpPr/>
          <p:nvPr/>
        </p:nvGrpSpPr>
        <p:grpSpPr>
          <a:xfrm>
            <a:off x="4703701" y="8150695"/>
            <a:ext cx="2948677" cy="1484949"/>
            <a:chOff x="0" y="0"/>
            <a:chExt cx="2948675" cy="1484948"/>
          </a:xfrm>
        </p:grpSpPr>
        <p:sp>
          <p:nvSpPr>
            <p:cNvPr id="879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0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882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351" y="8150695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7" name="Group 8"/>
          <p:cNvGrpSpPr/>
          <p:nvPr/>
        </p:nvGrpSpPr>
        <p:grpSpPr>
          <a:xfrm>
            <a:off x="8926430" y="4303460"/>
            <a:ext cx="2845846" cy="1433164"/>
            <a:chOff x="0" y="0"/>
            <a:chExt cx="2845845" cy="1433162"/>
          </a:xfrm>
        </p:grpSpPr>
        <p:grpSp>
          <p:nvGrpSpPr>
            <p:cNvPr id="885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883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84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886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92" name="Group 8"/>
          <p:cNvGrpSpPr/>
          <p:nvPr/>
        </p:nvGrpSpPr>
        <p:grpSpPr>
          <a:xfrm>
            <a:off x="8926430" y="8176588"/>
            <a:ext cx="2845846" cy="1433164"/>
            <a:chOff x="0" y="0"/>
            <a:chExt cx="2845845" cy="1433162"/>
          </a:xfrm>
        </p:grpSpPr>
        <p:grpSp>
          <p:nvGrpSpPr>
            <p:cNvPr id="890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888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89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891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3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484506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94" name="TextBox 16"/>
          <p:cNvSpPr txBox="1"/>
          <p:nvPr/>
        </p:nvSpPr>
        <p:spPr>
          <a:xfrm>
            <a:off x="5620255" y="5337975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895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859095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TextBox 16"/>
          <p:cNvSpPr txBox="1"/>
          <p:nvPr/>
        </p:nvSpPr>
        <p:spPr>
          <a:xfrm>
            <a:off x="5620255" y="9083867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897" name="Graphic 48" descr="Graphic 4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7428" y="473420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TextBox 16"/>
          <p:cNvSpPr txBox="1"/>
          <p:nvPr/>
        </p:nvSpPr>
        <p:spPr>
          <a:xfrm>
            <a:off x="9806202" y="5240303"/>
            <a:ext cx="111590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899" name="TextBox 18"/>
          <p:cNvSpPr txBox="1"/>
          <p:nvPr/>
        </p:nvSpPr>
        <p:spPr>
          <a:xfrm>
            <a:off x="9883226" y="9015631"/>
            <a:ext cx="96185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900" name="Graphic 12" descr="Graphic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35554" y="857113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01" name="Straight Arrow Connector 13"/>
          <p:cNvSpPr/>
          <p:nvPr/>
        </p:nvSpPr>
        <p:spPr>
          <a:xfrm flipH="1">
            <a:off x="7891240" y="504593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2" name="Straight Arrow Connector 13"/>
          <p:cNvSpPr/>
          <p:nvPr/>
        </p:nvSpPr>
        <p:spPr>
          <a:xfrm flipH="1">
            <a:off x="7891240" y="8893169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903" name="Graphic 10" descr="Graphic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7313" y="680399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TextBox 12"/>
          <p:cNvSpPr txBox="1"/>
          <p:nvPr/>
        </p:nvSpPr>
        <p:spPr>
          <a:xfrm>
            <a:off x="5532498" y="7261195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905" name="Straight Arrow Connector 13"/>
          <p:cNvSpPr/>
          <p:nvPr/>
        </p:nvSpPr>
        <p:spPr>
          <a:xfrm>
            <a:off x="6188453" y="7554065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6" name="Straight Arrow Connector 13"/>
          <p:cNvSpPr/>
          <p:nvPr/>
        </p:nvSpPr>
        <p:spPr>
          <a:xfrm flipV="1">
            <a:off x="6178038" y="6006643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907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5961" y="484850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TextBox 16"/>
          <p:cNvSpPr txBox="1"/>
          <p:nvPr/>
        </p:nvSpPr>
        <p:spPr>
          <a:xfrm>
            <a:off x="6596363" y="5341412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909" name="Straight Arrow Connector 13"/>
          <p:cNvSpPr/>
          <p:nvPr/>
        </p:nvSpPr>
        <p:spPr>
          <a:xfrm flipH="1" flipV="1">
            <a:off x="6665932" y="7206128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910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485292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859717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12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sp>
        <p:nvSpPr>
          <p:cNvPr id="913" name="TextBox 12"/>
          <p:cNvSpPr txBox="1"/>
          <p:nvPr/>
        </p:nvSpPr>
        <p:spPr>
          <a:xfrm>
            <a:off x="1075991" y="3035792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pic>
        <p:nvPicPr>
          <p:cNvPr id="914" name="Graphic 50" descr="Graphic 5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3575" y="196202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TextBox 16"/>
          <p:cNvSpPr txBox="1"/>
          <p:nvPr/>
        </p:nvSpPr>
        <p:spPr>
          <a:xfrm>
            <a:off x="1408473" y="2483534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916" name="Straight Arrow Connector 13"/>
          <p:cNvSpPr/>
          <p:nvPr/>
        </p:nvSpPr>
        <p:spPr>
          <a:xfrm flipV="1">
            <a:off x="1908601" y="2761054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7" name="TextBox 12"/>
          <p:cNvSpPr txBox="1"/>
          <p:nvPr/>
        </p:nvSpPr>
        <p:spPr>
          <a:xfrm>
            <a:off x="471035" y="2799199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918" name="Straight Arrow Connector 13"/>
          <p:cNvSpPr/>
          <p:nvPr/>
        </p:nvSpPr>
        <p:spPr>
          <a:xfrm flipH="1">
            <a:off x="2446552" y="316791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9" name="TextBox 12"/>
          <p:cNvSpPr txBox="1"/>
          <p:nvPr/>
        </p:nvSpPr>
        <p:spPr>
          <a:xfrm>
            <a:off x="1197778" y="3418868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920" name="已粘贴的影片.png" descr="已粘贴的影片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30200" y="1835912"/>
            <a:ext cx="24384000" cy="3474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已粘贴的影片.png" descr="已粘贴的影片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8753" y="6386898"/>
            <a:ext cx="24384001" cy="4825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矩形"/>
          <p:cNvSpPr/>
          <p:nvPr/>
        </p:nvSpPr>
        <p:spPr>
          <a:xfrm>
            <a:off x="3278960" y="1726425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92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0991" y="179847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25" name="TextBox 9"/>
          <p:cNvSpPr txBox="1"/>
          <p:nvPr/>
        </p:nvSpPr>
        <p:spPr>
          <a:xfrm>
            <a:off x="3148524" y="2560477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930" name="Group 9"/>
          <p:cNvGrpSpPr/>
          <p:nvPr/>
        </p:nvGrpSpPr>
        <p:grpSpPr>
          <a:xfrm>
            <a:off x="4697351" y="4303460"/>
            <a:ext cx="2961377" cy="1484949"/>
            <a:chOff x="0" y="0"/>
            <a:chExt cx="2961375" cy="1484948"/>
          </a:xfrm>
        </p:grpSpPr>
        <p:grpSp>
          <p:nvGrpSpPr>
            <p:cNvPr id="928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926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27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929" name="Graphic 74" descr="Graphic 7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33" name="Rectangle 62"/>
          <p:cNvGrpSpPr/>
          <p:nvPr/>
        </p:nvGrpSpPr>
        <p:grpSpPr>
          <a:xfrm>
            <a:off x="4295165" y="3190951"/>
            <a:ext cx="7983052" cy="4020251"/>
            <a:chOff x="0" y="0"/>
            <a:chExt cx="7983050" cy="4020250"/>
          </a:xfrm>
        </p:grpSpPr>
        <p:sp>
          <p:nvSpPr>
            <p:cNvPr id="931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2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934" name="ap-northeast-1"/>
          <p:cNvSpPr txBox="1"/>
          <p:nvPr/>
        </p:nvSpPr>
        <p:spPr>
          <a:xfrm>
            <a:off x="4782212" y="1983396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grpSp>
        <p:nvGrpSpPr>
          <p:cNvPr id="937" name="Rectangle 62"/>
          <p:cNvGrpSpPr/>
          <p:nvPr/>
        </p:nvGrpSpPr>
        <p:grpSpPr>
          <a:xfrm>
            <a:off x="4295165" y="7361097"/>
            <a:ext cx="7983052" cy="4020251"/>
            <a:chOff x="0" y="0"/>
            <a:chExt cx="7983050" cy="4020250"/>
          </a:xfrm>
        </p:grpSpPr>
        <p:sp>
          <p:nvSpPr>
            <p:cNvPr id="935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6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940" name="Rectangle 73"/>
          <p:cNvGrpSpPr/>
          <p:nvPr/>
        </p:nvGrpSpPr>
        <p:grpSpPr>
          <a:xfrm>
            <a:off x="4703701" y="8150695"/>
            <a:ext cx="2948677" cy="1484949"/>
            <a:chOff x="0" y="0"/>
            <a:chExt cx="2948675" cy="1484948"/>
          </a:xfrm>
        </p:grpSpPr>
        <p:sp>
          <p:nvSpPr>
            <p:cNvPr id="938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9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941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351" y="8150695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6" name="Group 8"/>
          <p:cNvGrpSpPr/>
          <p:nvPr/>
        </p:nvGrpSpPr>
        <p:grpSpPr>
          <a:xfrm>
            <a:off x="8926430" y="4303460"/>
            <a:ext cx="2845846" cy="1433164"/>
            <a:chOff x="0" y="0"/>
            <a:chExt cx="2845845" cy="1433162"/>
          </a:xfrm>
        </p:grpSpPr>
        <p:grpSp>
          <p:nvGrpSpPr>
            <p:cNvPr id="944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942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43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945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51" name="Group 8"/>
          <p:cNvGrpSpPr/>
          <p:nvPr/>
        </p:nvGrpSpPr>
        <p:grpSpPr>
          <a:xfrm>
            <a:off x="8926430" y="8176588"/>
            <a:ext cx="2845846" cy="1433164"/>
            <a:chOff x="0" y="0"/>
            <a:chExt cx="2845845" cy="1433162"/>
          </a:xfrm>
        </p:grpSpPr>
        <p:grpSp>
          <p:nvGrpSpPr>
            <p:cNvPr id="949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947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48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950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2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484506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53" name="TextBox 16"/>
          <p:cNvSpPr txBox="1"/>
          <p:nvPr/>
        </p:nvSpPr>
        <p:spPr>
          <a:xfrm>
            <a:off x="5620255" y="5337975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954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859095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55" name="TextBox 16"/>
          <p:cNvSpPr txBox="1"/>
          <p:nvPr/>
        </p:nvSpPr>
        <p:spPr>
          <a:xfrm>
            <a:off x="5620255" y="9083867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956" name="Graphic 48" descr="Graphic 4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7428" y="473420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TextBox 16"/>
          <p:cNvSpPr txBox="1"/>
          <p:nvPr/>
        </p:nvSpPr>
        <p:spPr>
          <a:xfrm>
            <a:off x="9806202" y="5240303"/>
            <a:ext cx="111590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958" name="TextBox 18"/>
          <p:cNvSpPr txBox="1"/>
          <p:nvPr/>
        </p:nvSpPr>
        <p:spPr>
          <a:xfrm>
            <a:off x="9883226" y="9015631"/>
            <a:ext cx="96185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959" name="Graphic 12" descr="Graphic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35554" y="857113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60" name="Straight Arrow Connector 13"/>
          <p:cNvSpPr/>
          <p:nvPr/>
        </p:nvSpPr>
        <p:spPr>
          <a:xfrm flipH="1">
            <a:off x="7891240" y="504593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1" name="Straight Arrow Connector 13"/>
          <p:cNvSpPr/>
          <p:nvPr/>
        </p:nvSpPr>
        <p:spPr>
          <a:xfrm flipH="1">
            <a:off x="7891240" y="8893169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962" name="Graphic 10" descr="Graphic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7313" y="680399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63" name="TextBox 12"/>
          <p:cNvSpPr txBox="1"/>
          <p:nvPr/>
        </p:nvSpPr>
        <p:spPr>
          <a:xfrm>
            <a:off x="5532498" y="7261195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964" name="Straight Arrow Connector 13"/>
          <p:cNvSpPr/>
          <p:nvPr/>
        </p:nvSpPr>
        <p:spPr>
          <a:xfrm>
            <a:off x="6188453" y="7554065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5" name="Straight Arrow Connector 13"/>
          <p:cNvSpPr/>
          <p:nvPr/>
        </p:nvSpPr>
        <p:spPr>
          <a:xfrm flipV="1">
            <a:off x="6178038" y="6006643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966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5961" y="484850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67" name="TextBox 16"/>
          <p:cNvSpPr txBox="1"/>
          <p:nvPr/>
        </p:nvSpPr>
        <p:spPr>
          <a:xfrm>
            <a:off x="6596363" y="5341412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968" name="Straight Arrow Connector 13"/>
          <p:cNvSpPr/>
          <p:nvPr/>
        </p:nvSpPr>
        <p:spPr>
          <a:xfrm flipH="1" flipV="1">
            <a:off x="6665932" y="7206128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969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485292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70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859717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71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sp>
        <p:nvSpPr>
          <p:cNvPr id="972" name="TextBox 12"/>
          <p:cNvSpPr txBox="1"/>
          <p:nvPr/>
        </p:nvSpPr>
        <p:spPr>
          <a:xfrm>
            <a:off x="1075991" y="3035792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pic>
        <p:nvPicPr>
          <p:cNvPr id="973" name="Graphic 50" descr="Graphic 5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3575" y="196202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TextBox 16"/>
          <p:cNvSpPr txBox="1"/>
          <p:nvPr/>
        </p:nvSpPr>
        <p:spPr>
          <a:xfrm>
            <a:off x="1408473" y="2483534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975" name="Straight Arrow Connector 13"/>
          <p:cNvSpPr/>
          <p:nvPr/>
        </p:nvSpPr>
        <p:spPr>
          <a:xfrm flipV="1">
            <a:off x="1908601" y="2761054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6" name="TextBox 12"/>
          <p:cNvSpPr txBox="1"/>
          <p:nvPr/>
        </p:nvSpPr>
        <p:spPr>
          <a:xfrm>
            <a:off x="471035" y="2799199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977" name="Straight Arrow Connector 13"/>
          <p:cNvSpPr/>
          <p:nvPr/>
        </p:nvSpPr>
        <p:spPr>
          <a:xfrm flipH="1">
            <a:off x="2446552" y="316791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8" name="TextBox 12"/>
          <p:cNvSpPr txBox="1"/>
          <p:nvPr/>
        </p:nvSpPr>
        <p:spPr>
          <a:xfrm>
            <a:off x="1197778" y="3418868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979" name="已粘贴的影片.png" descr="已粘贴的影片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126125" y="5166388"/>
            <a:ext cx="13107675" cy="3732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矩形"/>
          <p:cNvSpPr/>
          <p:nvPr/>
        </p:nvSpPr>
        <p:spPr>
          <a:xfrm>
            <a:off x="3278960" y="1726425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982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0991" y="179847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TextBox 9"/>
          <p:cNvSpPr txBox="1"/>
          <p:nvPr/>
        </p:nvSpPr>
        <p:spPr>
          <a:xfrm>
            <a:off x="3148524" y="2560477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988" name="Group 9"/>
          <p:cNvGrpSpPr/>
          <p:nvPr/>
        </p:nvGrpSpPr>
        <p:grpSpPr>
          <a:xfrm>
            <a:off x="4697351" y="4303460"/>
            <a:ext cx="2961377" cy="1484949"/>
            <a:chOff x="0" y="0"/>
            <a:chExt cx="2961375" cy="1484948"/>
          </a:xfrm>
        </p:grpSpPr>
        <p:grpSp>
          <p:nvGrpSpPr>
            <p:cNvPr id="986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984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5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987" name="Graphic 74" descr="Graphic 7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91" name="Rectangle 62"/>
          <p:cNvGrpSpPr/>
          <p:nvPr/>
        </p:nvGrpSpPr>
        <p:grpSpPr>
          <a:xfrm>
            <a:off x="4295165" y="3190951"/>
            <a:ext cx="7983052" cy="4020251"/>
            <a:chOff x="0" y="0"/>
            <a:chExt cx="7983050" cy="4020250"/>
          </a:xfrm>
        </p:grpSpPr>
        <p:sp>
          <p:nvSpPr>
            <p:cNvPr id="989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0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992" name="ap-northeast-1"/>
          <p:cNvSpPr txBox="1"/>
          <p:nvPr/>
        </p:nvSpPr>
        <p:spPr>
          <a:xfrm>
            <a:off x="4782212" y="1983396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grpSp>
        <p:nvGrpSpPr>
          <p:cNvPr id="995" name="Rectangle 62"/>
          <p:cNvGrpSpPr/>
          <p:nvPr/>
        </p:nvGrpSpPr>
        <p:grpSpPr>
          <a:xfrm>
            <a:off x="4295165" y="7361097"/>
            <a:ext cx="7983052" cy="4020251"/>
            <a:chOff x="0" y="0"/>
            <a:chExt cx="7983050" cy="4020250"/>
          </a:xfrm>
        </p:grpSpPr>
        <p:sp>
          <p:nvSpPr>
            <p:cNvPr id="993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4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998" name="Rectangle 73"/>
          <p:cNvGrpSpPr/>
          <p:nvPr/>
        </p:nvGrpSpPr>
        <p:grpSpPr>
          <a:xfrm>
            <a:off x="4703701" y="8150695"/>
            <a:ext cx="2948677" cy="1484949"/>
            <a:chOff x="0" y="0"/>
            <a:chExt cx="2948675" cy="1484948"/>
          </a:xfrm>
        </p:grpSpPr>
        <p:sp>
          <p:nvSpPr>
            <p:cNvPr id="996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7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999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351" y="8150695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4" name="Group 8"/>
          <p:cNvGrpSpPr/>
          <p:nvPr/>
        </p:nvGrpSpPr>
        <p:grpSpPr>
          <a:xfrm>
            <a:off x="8926430" y="4303460"/>
            <a:ext cx="2845846" cy="1433164"/>
            <a:chOff x="0" y="0"/>
            <a:chExt cx="2845845" cy="1433162"/>
          </a:xfrm>
        </p:grpSpPr>
        <p:grpSp>
          <p:nvGrpSpPr>
            <p:cNvPr id="1002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1000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01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1003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09" name="Group 8"/>
          <p:cNvGrpSpPr/>
          <p:nvPr/>
        </p:nvGrpSpPr>
        <p:grpSpPr>
          <a:xfrm>
            <a:off x="8926430" y="8176588"/>
            <a:ext cx="2845846" cy="1433164"/>
            <a:chOff x="0" y="0"/>
            <a:chExt cx="2845845" cy="1433162"/>
          </a:xfrm>
        </p:grpSpPr>
        <p:grpSp>
          <p:nvGrpSpPr>
            <p:cNvPr id="1007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1005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06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1008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10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484506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TextBox 16"/>
          <p:cNvSpPr txBox="1"/>
          <p:nvPr/>
        </p:nvSpPr>
        <p:spPr>
          <a:xfrm>
            <a:off x="5620255" y="5337975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1012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859095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3" name="TextBox 16"/>
          <p:cNvSpPr txBox="1"/>
          <p:nvPr/>
        </p:nvSpPr>
        <p:spPr>
          <a:xfrm>
            <a:off x="5620255" y="9083867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1014" name="Graphic 48" descr="Graphic 4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7428" y="473420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5" name="TextBox 16"/>
          <p:cNvSpPr txBox="1"/>
          <p:nvPr/>
        </p:nvSpPr>
        <p:spPr>
          <a:xfrm>
            <a:off x="9806202" y="5240303"/>
            <a:ext cx="111590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1016" name="TextBox 18"/>
          <p:cNvSpPr txBox="1"/>
          <p:nvPr/>
        </p:nvSpPr>
        <p:spPr>
          <a:xfrm>
            <a:off x="9883226" y="9015631"/>
            <a:ext cx="96185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1017" name="Graphic 12" descr="Graphic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35554" y="857113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Straight Arrow Connector 13"/>
          <p:cNvSpPr/>
          <p:nvPr/>
        </p:nvSpPr>
        <p:spPr>
          <a:xfrm flipH="1">
            <a:off x="7891240" y="504593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19" name="Straight Arrow Connector 13"/>
          <p:cNvSpPr/>
          <p:nvPr/>
        </p:nvSpPr>
        <p:spPr>
          <a:xfrm flipH="1">
            <a:off x="7891240" y="8893169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20" name="Graphic 10" descr="Graphic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7313" y="680399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1" name="TextBox 12"/>
          <p:cNvSpPr txBox="1"/>
          <p:nvPr/>
        </p:nvSpPr>
        <p:spPr>
          <a:xfrm>
            <a:off x="5532498" y="7261195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1022" name="Straight Arrow Connector 13"/>
          <p:cNvSpPr/>
          <p:nvPr/>
        </p:nvSpPr>
        <p:spPr>
          <a:xfrm>
            <a:off x="6188453" y="7554065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3" name="Straight Arrow Connector 13"/>
          <p:cNvSpPr/>
          <p:nvPr/>
        </p:nvSpPr>
        <p:spPr>
          <a:xfrm flipV="1">
            <a:off x="6178038" y="6006643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24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5961" y="484850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5" name="TextBox 16"/>
          <p:cNvSpPr txBox="1"/>
          <p:nvPr/>
        </p:nvSpPr>
        <p:spPr>
          <a:xfrm>
            <a:off x="6596363" y="5341412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1026" name="Straight Arrow Connector 13"/>
          <p:cNvSpPr/>
          <p:nvPr/>
        </p:nvSpPr>
        <p:spPr>
          <a:xfrm flipH="1" flipV="1">
            <a:off x="6665932" y="7206128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27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485292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859717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9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sp>
        <p:nvSpPr>
          <p:cNvPr id="1030" name="TextBox 12"/>
          <p:cNvSpPr txBox="1"/>
          <p:nvPr/>
        </p:nvSpPr>
        <p:spPr>
          <a:xfrm>
            <a:off x="1075991" y="3035792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pic>
        <p:nvPicPr>
          <p:cNvPr id="1031" name="Graphic 50" descr="Graphic 5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3575" y="196202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TextBox 16"/>
          <p:cNvSpPr txBox="1"/>
          <p:nvPr/>
        </p:nvSpPr>
        <p:spPr>
          <a:xfrm>
            <a:off x="1408473" y="2483534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1033" name="Straight Arrow Connector 13"/>
          <p:cNvSpPr/>
          <p:nvPr/>
        </p:nvSpPr>
        <p:spPr>
          <a:xfrm flipV="1">
            <a:off x="1908601" y="2761054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4" name="TextBox 12"/>
          <p:cNvSpPr txBox="1"/>
          <p:nvPr/>
        </p:nvSpPr>
        <p:spPr>
          <a:xfrm>
            <a:off x="471035" y="2799199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035" name="Straight Arrow Connector 13"/>
          <p:cNvSpPr/>
          <p:nvPr/>
        </p:nvSpPr>
        <p:spPr>
          <a:xfrm flipH="1">
            <a:off x="2446552" y="316791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6" name="TextBox 12"/>
          <p:cNvSpPr txBox="1"/>
          <p:nvPr/>
        </p:nvSpPr>
        <p:spPr>
          <a:xfrm>
            <a:off x="1197778" y="3418868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1037" name="已粘贴的影片.png" descr="已粘贴的影片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981905" y="6081897"/>
            <a:ext cx="16420190" cy="65786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矩形"/>
          <p:cNvSpPr/>
          <p:nvPr/>
        </p:nvSpPr>
        <p:spPr>
          <a:xfrm>
            <a:off x="3278960" y="1726425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040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0991" y="179847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TextBox 9"/>
          <p:cNvSpPr txBox="1"/>
          <p:nvPr/>
        </p:nvSpPr>
        <p:spPr>
          <a:xfrm>
            <a:off x="3148524" y="2560477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1046" name="Group 9"/>
          <p:cNvGrpSpPr/>
          <p:nvPr/>
        </p:nvGrpSpPr>
        <p:grpSpPr>
          <a:xfrm>
            <a:off x="4697351" y="4303460"/>
            <a:ext cx="2961377" cy="1484949"/>
            <a:chOff x="0" y="0"/>
            <a:chExt cx="2961375" cy="1484948"/>
          </a:xfrm>
        </p:grpSpPr>
        <p:grpSp>
          <p:nvGrpSpPr>
            <p:cNvPr id="1044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1042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43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1045" name="Graphic 74" descr="Graphic 7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9" name="Rectangle 62"/>
          <p:cNvGrpSpPr/>
          <p:nvPr/>
        </p:nvGrpSpPr>
        <p:grpSpPr>
          <a:xfrm>
            <a:off x="4295165" y="3190951"/>
            <a:ext cx="7983052" cy="4020251"/>
            <a:chOff x="0" y="0"/>
            <a:chExt cx="7983050" cy="4020250"/>
          </a:xfrm>
        </p:grpSpPr>
        <p:sp>
          <p:nvSpPr>
            <p:cNvPr id="1047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8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1050" name="ap-northeast-1"/>
          <p:cNvSpPr txBox="1"/>
          <p:nvPr/>
        </p:nvSpPr>
        <p:spPr>
          <a:xfrm>
            <a:off x="4782212" y="1983396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grpSp>
        <p:nvGrpSpPr>
          <p:cNvPr id="1053" name="Rectangle 62"/>
          <p:cNvGrpSpPr/>
          <p:nvPr/>
        </p:nvGrpSpPr>
        <p:grpSpPr>
          <a:xfrm>
            <a:off x="4295165" y="7361097"/>
            <a:ext cx="7983052" cy="4020251"/>
            <a:chOff x="0" y="0"/>
            <a:chExt cx="7983050" cy="4020250"/>
          </a:xfrm>
        </p:grpSpPr>
        <p:sp>
          <p:nvSpPr>
            <p:cNvPr id="1051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2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1056" name="Rectangle 73"/>
          <p:cNvGrpSpPr/>
          <p:nvPr/>
        </p:nvGrpSpPr>
        <p:grpSpPr>
          <a:xfrm>
            <a:off x="4703701" y="8150695"/>
            <a:ext cx="2948677" cy="1484949"/>
            <a:chOff x="0" y="0"/>
            <a:chExt cx="2948675" cy="1484948"/>
          </a:xfrm>
        </p:grpSpPr>
        <p:sp>
          <p:nvSpPr>
            <p:cNvPr id="1054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5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1057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7351" y="8150695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2" name="Group 8"/>
          <p:cNvGrpSpPr/>
          <p:nvPr/>
        </p:nvGrpSpPr>
        <p:grpSpPr>
          <a:xfrm>
            <a:off x="8926430" y="4303460"/>
            <a:ext cx="2845846" cy="1433164"/>
            <a:chOff x="0" y="0"/>
            <a:chExt cx="2845845" cy="1433162"/>
          </a:xfrm>
        </p:grpSpPr>
        <p:grpSp>
          <p:nvGrpSpPr>
            <p:cNvPr id="1060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1058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9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1061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67" name="Group 8"/>
          <p:cNvGrpSpPr/>
          <p:nvPr/>
        </p:nvGrpSpPr>
        <p:grpSpPr>
          <a:xfrm>
            <a:off x="8926430" y="8176588"/>
            <a:ext cx="2845846" cy="1433164"/>
            <a:chOff x="0" y="0"/>
            <a:chExt cx="2845845" cy="1433162"/>
          </a:xfrm>
        </p:grpSpPr>
        <p:grpSp>
          <p:nvGrpSpPr>
            <p:cNvPr id="1065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1063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4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1066" name="Graphic 72" descr="Graphic 7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8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484506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9" name="TextBox 16"/>
          <p:cNvSpPr txBox="1"/>
          <p:nvPr/>
        </p:nvSpPr>
        <p:spPr>
          <a:xfrm>
            <a:off x="5620255" y="5337975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1070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9853" y="859095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1" name="TextBox 16"/>
          <p:cNvSpPr txBox="1"/>
          <p:nvPr/>
        </p:nvSpPr>
        <p:spPr>
          <a:xfrm>
            <a:off x="5620255" y="9083867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1072" name="Graphic 48" descr="Graphic 4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27428" y="473420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3" name="TextBox 16"/>
          <p:cNvSpPr txBox="1"/>
          <p:nvPr/>
        </p:nvSpPr>
        <p:spPr>
          <a:xfrm>
            <a:off x="9806202" y="5240303"/>
            <a:ext cx="1115905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1074" name="TextBox 18"/>
          <p:cNvSpPr txBox="1"/>
          <p:nvPr/>
        </p:nvSpPr>
        <p:spPr>
          <a:xfrm>
            <a:off x="9883226" y="9015631"/>
            <a:ext cx="96185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1075" name="Graphic 12" descr="Graphic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35554" y="857113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6" name="Straight Arrow Connector 13"/>
          <p:cNvSpPr/>
          <p:nvPr/>
        </p:nvSpPr>
        <p:spPr>
          <a:xfrm flipH="1">
            <a:off x="7891240" y="504593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7" name="Straight Arrow Connector 13"/>
          <p:cNvSpPr/>
          <p:nvPr/>
        </p:nvSpPr>
        <p:spPr>
          <a:xfrm flipH="1">
            <a:off x="7891240" y="8893169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78" name="Graphic 10" descr="Graphic 1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7313" y="680399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9" name="TextBox 12"/>
          <p:cNvSpPr txBox="1"/>
          <p:nvPr/>
        </p:nvSpPr>
        <p:spPr>
          <a:xfrm>
            <a:off x="5532498" y="7261195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1080" name="Straight Arrow Connector 13"/>
          <p:cNvSpPr/>
          <p:nvPr/>
        </p:nvSpPr>
        <p:spPr>
          <a:xfrm>
            <a:off x="6188453" y="7554065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1" name="Straight Arrow Connector 13"/>
          <p:cNvSpPr/>
          <p:nvPr/>
        </p:nvSpPr>
        <p:spPr>
          <a:xfrm flipV="1">
            <a:off x="6178038" y="6006643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82" name="Graphic 46" descr="Graphic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5961" y="484850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3" name="TextBox 16"/>
          <p:cNvSpPr txBox="1"/>
          <p:nvPr/>
        </p:nvSpPr>
        <p:spPr>
          <a:xfrm>
            <a:off x="6596363" y="5341412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1084" name="Straight Arrow Connector 13"/>
          <p:cNvSpPr/>
          <p:nvPr/>
        </p:nvSpPr>
        <p:spPr>
          <a:xfrm flipH="1" flipV="1">
            <a:off x="6665932" y="7206128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85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485292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6" name="Graphic 79" descr="Graphic 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59853" y="859717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7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sp>
        <p:nvSpPr>
          <p:cNvPr id="1088" name="TextBox 12"/>
          <p:cNvSpPr txBox="1"/>
          <p:nvPr/>
        </p:nvSpPr>
        <p:spPr>
          <a:xfrm>
            <a:off x="1075991" y="3035792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pic>
        <p:nvPicPr>
          <p:cNvPr id="1089" name="Graphic 50" descr="Graphic 5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3575" y="196202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TextBox 16"/>
          <p:cNvSpPr txBox="1"/>
          <p:nvPr/>
        </p:nvSpPr>
        <p:spPr>
          <a:xfrm>
            <a:off x="1408473" y="2483534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1091" name="Straight Arrow Connector 13"/>
          <p:cNvSpPr/>
          <p:nvPr/>
        </p:nvSpPr>
        <p:spPr>
          <a:xfrm flipV="1">
            <a:off x="1908601" y="2761054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2" name="TextBox 12"/>
          <p:cNvSpPr txBox="1"/>
          <p:nvPr/>
        </p:nvSpPr>
        <p:spPr>
          <a:xfrm>
            <a:off x="471035" y="2799199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sp>
        <p:nvSpPr>
          <p:cNvPr id="1093" name="Straight Arrow Connector 13"/>
          <p:cNvSpPr/>
          <p:nvPr/>
        </p:nvSpPr>
        <p:spPr>
          <a:xfrm flipH="1">
            <a:off x="2446552" y="316791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4" name="TextBox 12"/>
          <p:cNvSpPr txBox="1"/>
          <p:nvPr/>
        </p:nvSpPr>
        <p:spPr>
          <a:xfrm>
            <a:off x="1197778" y="3418868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1095" name="已粘贴的影片.png" descr="已粘贴的影片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34886" y="1118761"/>
            <a:ext cx="14829133" cy="6095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pic>
        <p:nvPicPr>
          <p:cNvPr id="1098" name="Graphic 18" descr="Graphic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4141" y="186466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TextBox 24"/>
          <p:cNvSpPr txBox="1"/>
          <p:nvPr/>
        </p:nvSpPr>
        <p:spPr>
          <a:xfrm>
            <a:off x="3979924" y="2626667"/>
            <a:ext cx="21993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Service (Amazon ECS)</a:t>
            </a:r>
          </a:p>
        </p:txBody>
      </p:sp>
      <p:pic>
        <p:nvPicPr>
          <p:cNvPr id="1100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6078" y="354973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1" name="TextBox 28"/>
          <p:cNvSpPr txBox="1"/>
          <p:nvPr/>
        </p:nvSpPr>
        <p:spPr>
          <a:xfrm>
            <a:off x="4520468" y="4032576"/>
            <a:ext cx="11293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1102" name="Straight Arrow Connector 13"/>
          <p:cNvSpPr/>
          <p:nvPr/>
        </p:nvSpPr>
        <p:spPr>
          <a:xfrm flipV="1">
            <a:off x="5044145" y="3125598"/>
            <a:ext cx="1" cy="38638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03" name="Graphic 73" descr="Graphic 7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0501" y="4674616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TextBox 31"/>
          <p:cNvSpPr txBox="1"/>
          <p:nvPr/>
        </p:nvSpPr>
        <p:spPr>
          <a:xfrm>
            <a:off x="4612265" y="5150866"/>
            <a:ext cx="9594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105" name="Straight Arrow Connector 13"/>
          <p:cNvSpPr/>
          <p:nvPr/>
        </p:nvSpPr>
        <p:spPr>
          <a:xfrm flipV="1">
            <a:off x="5089101" y="4263697"/>
            <a:ext cx="1" cy="38638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06" name="Graphic 79" descr="Graphic 7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7870" y="57910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7" name="TextBox 25"/>
          <p:cNvSpPr txBox="1"/>
          <p:nvPr/>
        </p:nvSpPr>
        <p:spPr>
          <a:xfrm>
            <a:off x="4029258" y="6248275"/>
            <a:ext cx="109442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Container 1</a:t>
            </a:r>
          </a:p>
        </p:txBody>
      </p:sp>
      <p:sp>
        <p:nvSpPr>
          <p:cNvPr id="1108" name="TextBox 26"/>
          <p:cNvSpPr txBox="1"/>
          <p:nvPr/>
        </p:nvSpPr>
        <p:spPr>
          <a:xfrm>
            <a:off x="5189458" y="6248275"/>
            <a:ext cx="95948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Container 2</a:t>
            </a:r>
          </a:p>
        </p:txBody>
      </p:sp>
      <p:sp>
        <p:nvSpPr>
          <p:cNvPr id="1109" name="Elbow Connector 43"/>
          <p:cNvSpPr/>
          <p:nvPr/>
        </p:nvSpPr>
        <p:spPr>
          <a:xfrm rot="5400000">
            <a:off x="4493152" y="5371616"/>
            <a:ext cx="592620" cy="394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0" name="Elbow Connector 44"/>
          <p:cNvSpPr/>
          <p:nvPr/>
        </p:nvSpPr>
        <p:spPr>
          <a:xfrm flipH="1" rot="16200000">
            <a:off x="5141340" y="5322707"/>
            <a:ext cx="564797" cy="46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11" name="Graphic 79" descr="Graphic 7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39042" y="579950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2" name="TextBox 12"/>
          <p:cNvSpPr txBox="1"/>
          <p:nvPr/>
        </p:nvSpPr>
        <p:spPr>
          <a:xfrm>
            <a:off x="3107672" y="2170966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Provider</a:t>
            </a:r>
          </a:p>
        </p:txBody>
      </p:sp>
      <p:pic>
        <p:nvPicPr>
          <p:cNvPr id="1113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63208" y="1975049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4" name="TextBox 16"/>
          <p:cNvSpPr txBox="1"/>
          <p:nvPr/>
        </p:nvSpPr>
        <p:spPr>
          <a:xfrm>
            <a:off x="2198107" y="2496555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Ec2 scaling</a:t>
            </a:r>
          </a:p>
        </p:txBody>
      </p:sp>
      <p:sp>
        <p:nvSpPr>
          <p:cNvPr id="1115" name="Straight Arrow Connector 13"/>
          <p:cNvSpPr/>
          <p:nvPr/>
        </p:nvSpPr>
        <p:spPr>
          <a:xfrm flipH="1">
            <a:off x="2930547" y="230309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6" name="Straight Arrow Connector 13"/>
          <p:cNvSpPr/>
          <p:nvPr/>
        </p:nvSpPr>
        <p:spPr>
          <a:xfrm flipH="1">
            <a:off x="4254106" y="2303094"/>
            <a:ext cx="644729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7" name="TextBox 12"/>
          <p:cNvSpPr txBox="1"/>
          <p:nvPr/>
        </p:nvSpPr>
        <p:spPr>
          <a:xfrm>
            <a:off x="2426728" y="4847379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Taskdef</a:t>
            </a:r>
          </a:p>
        </p:txBody>
      </p:sp>
      <p:sp>
        <p:nvSpPr>
          <p:cNvPr id="1118" name="Straight Arrow Connector 13"/>
          <p:cNvSpPr/>
          <p:nvPr/>
        </p:nvSpPr>
        <p:spPr>
          <a:xfrm flipH="1">
            <a:off x="3955804" y="4979506"/>
            <a:ext cx="644729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19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6328" y="446521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0" name="TextBox 22"/>
          <p:cNvSpPr txBox="1"/>
          <p:nvPr/>
        </p:nvSpPr>
        <p:spPr>
          <a:xfrm>
            <a:off x="269386" y="5215157"/>
            <a:ext cx="218979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Registry (Amazon ECR)</a:t>
            </a:r>
          </a:p>
        </p:txBody>
      </p:sp>
      <p:sp>
        <p:nvSpPr>
          <p:cNvPr id="1121" name="Straight Arrow Connector 13"/>
          <p:cNvSpPr/>
          <p:nvPr/>
        </p:nvSpPr>
        <p:spPr>
          <a:xfrm flipH="1">
            <a:off x="2136723" y="4979506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22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39437" y="1827451"/>
            <a:ext cx="16437701" cy="1854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3" name="已粘贴的影片.png" descr="已粘贴的影片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7200" y="6813071"/>
            <a:ext cx="24384000" cy="2703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Architecture Overview ECS"/>
          <p:cNvSpPr txBox="1"/>
          <p:nvPr/>
        </p:nvSpPr>
        <p:spPr>
          <a:xfrm>
            <a:off x="799153" y="456612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pic>
        <p:nvPicPr>
          <p:cNvPr id="1126" name="Graphic 18" descr="Graphic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4141" y="186466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7" name="TextBox 24"/>
          <p:cNvSpPr txBox="1"/>
          <p:nvPr/>
        </p:nvSpPr>
        <p:spPr>
          <a:xfrm>
            <a:off x="3979924" y="2626667"/>
            <a:ext cx="21993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Service (Amazon ECS)</a:t>
            </a:r>
          </a:p>
        </p:txBody>
      </p:sp>
      <p:pic>
        <p:nvPicPr>
          <p:cNvPr id="1128" name="Graphic 74" descr="Graphic 7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6078" y="354973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9" name="TextBox 28"/>
          <p:cNvSpPr txBox="1"/>
          <p:nvPr/>
        </p:nvSpPr>
        <p:spPr>
          <a:xfrm>
            <a:off x="4520468" y="4032576"/>
            <a:ext cx="11293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1130" name="Straight Arrow Connector 13"/>
          <p:cNvSpPr/>
          <p:nvPr/>
        </p:nvSpPr>
        <p:spPr>
          <a:xfrm flipV="1">
            <a:off x="5044145" y="3125598"/>
            <a:ext cx="1" cy="38638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31" name="Graphic 73" descr="Graphic 7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0501" y="4674616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2" name="TextBox 31"/>
          <p:cNvSpPr txBox="1"/>
          <p:nvPr/>
        </p:nvSpPr>
        <p:spPr>
          <a:xfrm>
            <a:off x="4612265" y="5150866"/>
            <a:ext cx="9594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1133" name="Straight Arrow Connector 13"/>
          <p:cNvSpPr/>
          <p:nvPr/>
        </p:nvSpPr>
        <p:spPr>
          <a:xfrm flipV="1">
            <a:off x="5089101" y="4263697"/>
            <a:ext cx="1" cy="38638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34" name="Graphic 79" descr="Graphic 7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7870" y="57910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5" name="TextBox 25"/>
          <p:cNvSpPr txBox="1"/>
          <p:nvPr/>
        </p:nvSpPr>
        <p:spPr>
          <a:xfrm>
            <a:off x="4029258" y="6248275"/>
            <a:ext cx="109442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Container 1</a:t>
            </a:r>
          </a:p>
        </p:txBody>
      </p:sp>
      <p:sp>
        <p:nvSpPr>
          <p:cNvPr id="1136" name="TextBox 26"/>
          <p:cNvSpPr txBox="1"/>
          <p:nvPr/>
        </p:nvSpPr>
        <p:spPr>
          <a:xfrm>
            <a:off x="5189458" y="6248275"/>
            <a:ext cx="95948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Container 2</a:t>
            </a:r>
          </a:p>
        </p:txBody>
      </p:sp>
      <p:sp>
        <p:nvSpPr>
          <p:cNvPr id="1137" name="Elbow Connector 43"/>
          <p:cNvSpPr/>
          <p:nvPr/>
        </p:nvSpPr>
        <p:spPr>
          <a:xfrm rot="5400000">
            <a:off x="4493152" y="5371616"/>
            <a:ext cx="592620" cy="394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38" name="Elbow Connector 44"/>
          <p:cNvSpPr/>
          <p:nvPr/>
        </p:nvSpPr>
        <p:spPr>
          <a:xfrm flipH="1" rot="16200000">
            <a:off x="5141340" y="5322707"/>
            <a:ext cx="564797" cy="46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39" name="Graphic 79" descr="Graphic 7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39042" y="579950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0" name="TextBox 12"/>
          <p:cNvSpPr txBox="1"/>
          <p:nvPr/>
        </p:nvSpPr>
        <p:spPr>
          <a:xfrm>
            <a:off x="3107672" y="2170966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Provider</a:t>
            </a:r>
          </a:p>
        </p:txBody>
      </p:sp>
      <p:pic>
        <p:nvPicPr>
          <p:cNvPr id="1141" name="Graphic 50" descr="Graphic 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63208" y="1975049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2" name="TextBox 16"/>
          <p:cNvSpPr txBox="1"/>
          <p:nvPr/>
        </p:nvSpPr>
        <p:spPr>
          <a:xfrm>
            <a:off x="2198107" y="2496555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Ec2 scaling</a:t>
            </a:r>
          </a:p>
        </p:txBody>
      </p:sp>
      <p:sp>
        <p:nvSpPr>
          <p:cNvPr id="1143" name="Straight Arrow Connector 13"/>
          <p:cNvSpPr/>
          <p:nvPr/>
        </p:nvSpPr>
        <p:spPr>
          <a:xfrm flipH="1">
            <a:off x="2930547" y="230309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4" name="Straight Arrow Connector 13"/>
          <p:cNvSpPr/>
          <p:nvPr/>
        </p:nvSpPr>
        <p:spPr>
          <a:xfrm flipH="1">
            <a:off x="4254106" y="2303094"/>
            <a:ext cx="644729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5" name="TextBox 12"/>
          <p:cNvSpPr txBox="1"/>
          <p:nvPr/>
        </p:nvSpPr>
        <p:spPr>
          <a:xfrm>
            <a:off x="2426728" y="4847379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Taskdef</a:t>
            </a:r>
          </a:p>
        </p:txBody>
      </p:sp>
      <p:sp>
        <p:nvSpPr>
          <p:cNvPr id="1146" name="Straight Arrow Connector 13"/>
          <p:cNvSpPr/>
          <p:nvPr/>
        </p:nvSpPr>
        <p:spPr>
          <a:xfrm flipH="1">
            <a:off x="3955804" y="4979506"/>
            <a:ext cx="644729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47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36328" y="446521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8" name="TextBox 22"/>
          <p:cNvSpPr txBox="1"/>
          <p:nvPr/>
        </p:nvSpPr>
        <p:spPr>
          <a:xfrm>
            <a:off x="269386" y="5215157"/>
            <a:ext cx="218979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Registry (Amazon ECR)</a:t>
            </a:r>
          </a:p>
        </p:txBody>
      </p:sp>
      <p:sp>
        <p:nvSpPr>
          <p:cNvPr id="1149" name="Straight Arrow Connector 13"/>
          <p:cNvSpPr/>
          <p:nvPr/>
        </p:nvSpPr>
        <p:spPr>
          <a:xfrm flipH="1">
            <a:off x="2136723" y="4979506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50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49874" y="1549935"/>
            <a:ext cx="16663492" cy="5813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1" name="已粘贴的影片.png" descr="已粘贴的影片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11200" y="7916658"/>
            <a:ext cx="9046832" cy="4281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2" name="已粘贴的影片.png" descr="已粘贴的影片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464800" y="9168938"/>
            <a:ext cx="11623160" cy="1569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38343" y="283907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5" name="TextBox 9"/>
          <p:cNvSpPr txBox="1"/>
          <p:nvPr/>
        </p:nvSpPr>
        <p:spPr>
          <a:xfrm>
            <a:off x="21344287" y="3602659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pic>
        <p:nvPicPr>
          <p:cNvPr id="1156" name="Graphic 19" descr="Graphic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46407" y="44594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7" name="TextBox 11"/>
          <p:cNvSpPr txBox="1"/>
          <p:nvPr/>
        </p:nvSpPr>
        <p:spPr>
          <a:xfrm>
            <a:off x="21377360" y="5498242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1158" name="TextBox 11"/>
          <p:cNvSpPr txBox="1"/>
          <p:nvPr/>
        </p:nvSpPr>
        <p:spPr>
          <a:xfrm>
            <a:off x="19802476" y="468971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1159" name="Straight Arrow Connector 13"/>
          <p:cNvSpPr/>
          <p:nvPr/>
        </p:nvSpPr>
        <p:spPr>
          <a:xfrm flipH="1">
            <a:off x="21329687" y="4821843"/>
            <a:ext cx="4572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60" name="Graphic 23" descr="Graphic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96815" y="628266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1" name="TextBox 15"/>
          <p:cNvSpPr txBox="1"/>
          <p:nvPr/>
        </p:nvSpPr>
        <p:spPr>
          <a:xfrm>
            <a:off x="21344287" y="7096290"/>
            <a:ext cx="211042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CodeDeploy</a:t>
            </a:r>
          </a:p>
        </p:txBody>
      </p:sp>
      <p:sp>
        <p:nvSpPr>
          <p:cNvPr id="1162" name="Straight Arrow Connector 13"/>
          <p:cNvSpPr/>
          <p:nvPr/>
        </p:nvSpPr>
        <p:spPr>
          <a:xfrm flipV="1">
            <a:off x="22427407" y="3897637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3" name="Straight Arrow Connector 13"/>
          <p:cNvSpPr/>
          <p:nvPr/>
        </p:nvSpPr>
        <p:spPr>
          <a:xfrm flipV="1">
            <a:off x="22432314" y="5778992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4" name="Straight Arrow Connector 13"/>
          <p:cNvSpPr/>
          <p:nvPr/>
        </p:nvSpPr>
        <p:spPr>
          <a:xfrm flipV="1">
            <a:off x="22479463" y="7091892"/>
            <a:ext cx="1" cy="137914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5" name="TextBox 11"/>
          <p:cNvSpPr txBox="1"/>
          <p:nvPr/>
        </p:nvSpPr>
        <p:spPr>
          <a:xfrm>
            <a:off x="19802476" y="4124655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https://github.com/orjujeng/th-backend.git</a:t>
            </a:r>
          </a:p>
        </p:txBody>
      </p:sp>
      <p:sp>
        <p:nvSpPr>
          <p:cNvPr id="1166" name="TextBox 11"/>
          <p:cNvSpPr txBox="1"/>
          <p:nvPr/>
        </p:nvSpPr>
        <p:spPr>
          <a:xfrm>
            <a:off x="19462647" y="981060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th-dev-codebuild-artifacts-orjujeng</a:t>
            </a:r>
          </a:p>
        </p:txBody>
      </p:sp>
      <p:pic>
        <p:nvPicPr>
          <p:cNvPr id="1167" name="Graphic 8" descr="Graphic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929078" y="82599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8" name="TextBox 9"/>
          <p:cNvSpPr txBox="1"/>
          <p:nvPr/>
        </p:nvSpPr>
        <p:spPr>
          <a:xfrm>
            <a:off x="21235023" y="1589584"/>
            <a:ext cx="2148523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1169" name="Elbow Connector 45"/>
          <p:cNvSpPr/>
          <p:nvPr/>
        </p:nvSpPr>
        <p:spPr>
          <a:xfrm rot="5400000">
            <a:off x="21828208" y="2824489"/>
            <a:ext cx="3685552" cy="413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0" name="Straight Arrow Connector 13"/>
          <p:cNvSpPr/>
          <p:nvPr/>
        </p:nvSpPr>
        <p:spPr>
          <a:xfrm flipH="1">
            <a:off x="22956598" y="4840489"/>
            <a:ext cx="52719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1" name="Straight Arrow Connector 13"/>
          <p:cNvSpPr/>
          <p:nvPr/>
        </p:nvSpPr>
        <p:spPr>
          <a:xfrm>
            <a:off x="22841687" y="120208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72" name="Graphic 18" descr="Graphic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122956" y="856663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3" name="TextBox 24"/>
          <p:cNvSpPr txBox="1"/>
          <p:nvPr/>
        </p:nvSpPr>
        <p:spPr>
          <a:xfrm>
            <a:off x="21398740" y="9328634"/>
            <a:ext cx="21993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Service (Amazon ECS)</a:t>
            </a:r>
          </a:p>
        </p:txBody>
      </p:sp>
      <p:pic>
        <p:nvPicPr>
          <p:cNvPr id="1174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280849" y="661220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5" name="TextBox 22"/>
          <p:cNvSpPr txBox="1"/>
          <p:nvPr/>
        </p:nvSpPr>
        <p:spPr>
          <a:xfrm>
            <a:off x="16566950" y="1490051"/>
            <a:ext cx="218979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Registry (Amazon ECR)</a:t>
            </a:r>
          </a:p>
        </p:txBody>
      </p:sp>
      <p:sp>
        <p:nvSpPr>
          <p:cNvPr id="1176" name="Straight Arrow Connector 13"/>
          <p:cNvSpPr/>
          <p:nvPr/>
        </p:nvSpPr>
        <p:spPr>
          <a:xfrm>
            <a:off x="18801812" y="1463519"/>
            <a:ext cx="3281684" cy="288535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7" name="Architecture Overview ECS"/>
          <p:cNvSpPr txBox="1"/>
          <p:nvPr/>
        </p:nvSpPr>
        <p:spPr>
          <a:xfrm>
            <a:off x="381000" y="1472009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Architecture Overview ECS</a:t>
            </a:r>
          </a:p>
        </p:txBody>
      </p:sp>
      <p:sp>
        <p:nvSpPr>
          <p:cNvPr id="1178" name="Straight Arrow Connector 13"/>
          <p:cNvSpPr/>
          <p:nvPr/>
        </p:nvSpPr>
        <p:spPr>
          <a:xfrm flipV="1">
            <a:off x="17486003" y="2261047"/>
            <a:ext cx="1" cy="416927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79" name="Straight Arrow Connector 13"/>
          <p:cNvSpPr/>
          <p:nvPr/>
        </p:nvSpPr>
        <p:spPr>
          <a:xfrm flipH="1">
            <a:off x="17446655" y="6510266"/>
            <a:ext cx="4502487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0" name="Straight Arrow Connector 13"/>
          <p:cNvSpPr/>
          <p:nvPr/>
        </p:nvSpPr>
        <p:spPr>
          <a:xfrm flipH="1" flipV="1">
            <a:off x="21617726" y="1572253"/>
            <a:ext cx="107862" cy="5375103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1" name="Straight Arrow Connector 13"/>
          <p:cNvSpPr/>
          <p:nvPr/>
        </p:nvSpPr>
        <p:spPr>
          <a:xfrm flipH="1" flipV="1">
            <a:off x="21675755" y="6947672"/>
            <a:ext cx="52719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182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3845" y="2964638"/>
            <a:ext cx="14700334" cy="44052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3" name="已粘贴的影片.png" descr="已粘贴的影片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3400" y="7860377"/>
            <a:ext cx="15380741" cy="4025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4" name="已粘贴的影片.png" descr="已粘贴的影片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58926" y="9804833"/>
            <a:ext cx="15977899" cy="2666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8650"/>
            <a:ext cx="24384000" cy="1245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7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755650"/>
            <a:ext cx="24384000" cy="1245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8650"/>
            <a:ext cx="24384000" cy="1245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8650"/>
            <a:ext cx="24384000" cy="1245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WS Peri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AWS Perior</a:t>
            </a:r>
          </a:p>
        </p:txBody>
      </p:sp>
      <p:pic>
        <p:nvPicPr>
          <p:cNvPr id="178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613" y="3035330"/>
            <a:ext cx="24384001" cy="3572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256" y="7130745"/>
            <a:ext cx="94869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已粘贴的影片.png" descr="已粘贴的影片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156" y="8986912"/>
            <a:ext cx="9817101" cy="382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已粘贴的影片.png" descr="已粘贴的影片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521891" y="9139583"/>
            <a:ext cx="8877301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8650"/>
            <a:ext cx="24384000" cy="1245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5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8650"/>
            <a:ext cx="24384000" cy="1245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28650"/>
            <a:ext cx="24384000" cy="1245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18207"/>
            <a:ext cx="24384000" cy="923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0" name="已粘贴的影片.png" descr="已粘贴的影片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500" y="11080571"/>
            <a:ext cx="24384000" cy="2324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rchitecture Overview EC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EC2</a:t>
            </a:r>
          </a:p>
        </p:txBody>
      </p:sp>
      <p:pic>
        <p:nvPicPr>
          <p:cNvPr id="184" name="Graphic 21" descr="Graphic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362" y="486061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mazon Route 53"/>
          <p:cNvSpPr txBox="1"/>
          <p:nvPr/>
        </p:nvSpPr>
        <p:spPr>
          <a:xfrm>
            <a:off x="974240" y="5870385"/>
            <a:ext cx="1334245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Route 53</a:t>
            </a:r>
          </a:p>
        </p:txBody>
      </p:sp>
      <p:pic>
        <p:nvPicPr>
          <p:cNvPr id="186" name="Graphic 78" descr="Graphic 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2248" y="487641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Box 25"/>
          <p:cNvSpPr txBox="1"/>
          <p:nvPr/>
        </p:nvSpPr>
        <p:spPr>
          <a:xfrm>
            <a:off x="2511568" y="5342553"/>
            <a:ext cx="11785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Hosted zone</a:t>
            </a:r>
          </a:p>
        </p:txBody>
      </p:sp>
      <p:pic>
        <p:nvPicPr>
          <p:cNvPr id="188" name="Graphic 68" descr="Graphic 6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495" y="24233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25"/>
          <p:cNvSpPr txBox="1"/>
          <p:nvPr/>
        </p:nvSpPr>
        <p:spPr>
          <a:xfrm>
            <a:off x="606709" y="2957520"/>
            <a:ext cx="9817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</a:t>
            </a:r>
          </a:p>
        </p:txBody>
      </p:sp>
      <p:pic>
        <p:nvPicPr>
          <p:cNvPr id="190" name="Graphic 73" descr="Graphic 7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7838" y="24233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Box 32"/>
          <p:cNvSpPr txBox="1"/>
          <p:nvPr/>
        </p:nvSpPr>
        <p:spPr>
          <a:xfrm>
            <a:off x="1636997" y="2957520"/>
            <a:ext cx="9817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Mobile client</a:t>
            </a:r>
          </a:p>
        </p:txBody>
      </p:sp>
      <p:grpSp>
        <p:nvGrpSpPr>
          <p:cNvPr id="194" name="Group 26"/>
          <p:cNvGrpSpPr/>
          <p:nvPr/>
        </p:nvGrpSpPr>
        <p:grpSpPr>
          <a:xfrm>
            <a:off x="1475469" y="3298719"/>
            <a:ext cx="331788" cy="1484950"/>
            <a:chOff x="0" y="0"/>
            <a:chExt cx="331787" cy="1484948"/>
          </a:xfrm>
        </p:grpSpPr>
        <p:sp>
          <p:nvSpPr>
            <p:cNvPr id="192" name="Freeform 30"/>
            <p:cNvSpPr/>
            <p:nvPr/>
          </p:nvSpPr>
          <p:spPr>
            <a:xfrm rot="5400000">
              <a:off x="-292101" y="292100"/>
              <a:ext cx="915989" cy="33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Straight Arrow Connector 80"/>
            <p:cNvSpPr/>
            <p:nvPr/>
          </p:nvSpPr>
          <p:spPr>
            <a:xfrm flipH="1">
              <a:off x="170495" y="911861"/>
              <a:ext cx="1" cy="573088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95" name="Th-dev.orjujeng.click"/>
          <p:cNvSpPr txBox="1"/>
          <p:nvPr/>
        </p:nvSpPr>
        <p:spPr>
          <a:xfrm>
            <a:off x="2007741" y="3666632"/>
            <a:ext cx="150056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sp>
        <p:nvSpPr>
          <p:cNvPr id="196" name="orjujeng.click"/>
          <p:cNvSpPr txBox="1"/>
          <p:nvPr/>
        </p:nvSpPr>
        <p:spPr>
          <a:xfrm>
            <a:off x="2603241" y="5612208"/>
            <a:ext cx="99521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orjujeng.click</a:t>
            </a:r>
          </a:p>
        </p:txBody>
      </p:sp>
      <p:pic>
        <p:nvPicPr>
          <p:cNvPr id="197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10322" y="68420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Box 11"/>
          <p:cNvSpPr txBox="1"/>
          <p:nvPr/>
        </p:nvSpPr>
        <p:spPr>
          <a:xfrm>
            <a:off x="2000393" y="76040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sp>
        <p:nvSpPr>
          <p:cNvPr id="199" name="Straight Arrow Connector 13"/>
          <p:cNvSpPr/>
          <p:nvPr/>
        </p:nvSpPr>
        <p:spPr>
          <a:xfrm flipV="1">
            <a:off x="3110436" y="5963654"/>
            <a:ext cx="1" cy="801399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th-dev.orjujeng.click"/>
          <p:cNvSpPr txBox="1"/>
          <p:nvPr/>
        </p:nvSpPr>
        <p:spPr>
          <a:xfrm>
            <a:off x="3546867" y="6227146"/>
            <a:ext cx="144981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pic>
        <p:nvPicPr>
          <p:cNvPr id="201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0112" y="681972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12"/>
          <p:cNvSpPr txBox="1"/>
          <p:nvPr/>
        </p:nvSpPr>
        <p:spPr>
          <a:xfrm>
            <a:off x="-222993" y="7560439"/>
            <a:ext cx="21882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AWS Certificate</a:t>
            </a:r>
            <a:br/>
            <a:r>
              <a:t>Manager (ACM)</a:t>
            </a:r>
          </a:p>
        </p:txBody>
      </p:sp>
      <p:sp>
        <p:nvSpPr>
          <p:cNvPr id="203" name="Straight Arrow Connector 13"/>
          <p:cNvSpPr/>
          <p:nvPr/>
        </p:nvSpPr>
        <p:spPr>
          <a:xfrm flipH="1">
            <a:off x="1483610" y="720072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04" name="Graphic 8" descr="Graphic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30230" y="8787661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Box 9"/>
          <p:cNvSpPr txBox="1"/>
          <p:nvPr/>
        </p:nvSpPr>
        <p:spPr>
          <a:xfrm>
            <a:off x="2036175" y="9551248"/>
            <a:ext cx="21485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206" name="Straight Arrow Connector 13"/>
          <p:cNvSpPr/>
          <p:nvPr/>
        </p:nvSpPr>
        <p:spPr>
          <a:xfrm flipV="1">
            <a:off x="3091322" y="7927301"/>
            <a:ext cx="1" cy="80139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" name="th-dev-frontend-orjujeng"/>
          <p:cNvSpPr txBox="1"/>
          <p:nvPr/>
        </p:nvSpPr>
        <p:spPr>
          <a:xfrm>
            <a:off x="2240015" y="10023826"/>
            <a:ext cx="174084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th-dev-frontend-orjujeng</a:t>
            </a:r>
          </a:p>
        </p:txBody>
      </p:sp>
      <p:sp>
        <p:nvSpPr>
          <p:cNvPr id="208" name="*.orjujeng.click"/>
          <p:cNvSpPr txBox="1"/>
          <p:nvPr/>
        </p:nvSpPr>
        <p:spPr>
          <a:xfrm>
            <a:off x="1381961" y="6842084"/>
            <a:ext cx="109686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*.orjujeng.click</a:t>
            </a:r>
          </a:p>
        </p:txBody>
      </p:sp>
      <p:pic>
        <p:nvPicPr>
          <p:cNvPr id="209" name="Graphic 6" descr="Graphic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5555" y="8787661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extBox 9"/>
          <p:cNvSpPr txBox="1"/>
          <p:nvPr/>
        </p:nvSpPr>
        <p:spPr>
          <a:xfrm>
            <a:off x="-68500" y="9551248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sp>
        <p:nvSpPr>
          <p:cNvPr id="211" name="th-dev-frontend-codepipeline"/>
          <p:cNvSpPr txBox="1"/>
          <p:nvPr/>
        </p:nvSpPr>
        <p:spPr>
          <a:xfrm>
            <a:off x="70352" y="10023826"/>
            <a:ext cx="20544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th-dev-frontend-codepipeline</a:t>
            </a:r>
          </a:p>
        </p:txBody>
      </p:sp>
      <p:sp>
        <p:nvSpPr>
          <p:cNvPr id="212" name="Straight Arrow Connector 13"/>
          <p:cNvSpPr/>
          <p:nvPr/>
        </p:nvSpPr>
        <p:spPr>
          <a:xfrm flipH="1">
            <a:off x="1606394" y="9189379"/>
            <a:ext cx="995214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3" name="Graphic 19" descr="Graphic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5555" y="1050656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extBox 11"/>
          <p:cNvSpPr txBox="1"/>
          <p:nvPr/>
        </p:nvSpPr>
        <p:spPr>
          <a:xfrm>
            <a:off x="-93900" y="11272419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215" name="TextBox 11"/>
          <p:cNvSpPr txBox="1"/>
          <p:nvPr/>
        </p:nvSpPr>
        <p:spPr>
          <a:xfrm>
            <a:off x="-93900" y="12111257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216" name="Straight Arrow Connector 13"/>
          <p:cNvSpPr/>
          <p:nvPr/>
        </p:nvSpPr>
        <p:spPr>
          <a:xfrm flipV="1">
            <a:off x="1006555" y="11476887"/>
            <a:ext cx="1" cy="61963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TextBox 11"/>
          <p:cNvSpPr txBox="1"/>
          <p:nvPr/>
        </p:nvSpPr>
        <p:spPr>
          <a:xfrm>
            <a:off x="2640" y="12435404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https://github.com/orjujeng/th-frontend.git</a:t>
            </a:r>
          </a:p>
        </p:txBody>
      </p:sp>
      <p:sp>
        <p:nvSpPr>
          <p:cNvPr id="218" name="TextBox 11"/>
          <p:cNvSpPr txBox="1"/>
          <p:nvPr/>
        </p:nvSpPr>
        <p:spPr>
          <a:xfrm>
            <a:off x="3171317" y="813056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 access identity</a:t>
            </a:r>
          </a:p>
        </p:txBody>
      </p:sp>
      <p:pic>
        <p:nvPicPr>
          <p:cNvPr id="219" name="Graphic 7" descr="Graphic 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1008" y="67923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extBox 9"/>
          <p:cNvSpPr txBox="1"/>
          <p:nvPr/>
        </p:nvSpPr>
        <p:spPr>
          <a:xfrm>
            <a:off x="4486159" y="75672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221" name="Straight Arrow Connector 13"/>
          <p:cNvSpPr/>
          <p:nvPr/>
        </p:nvSpPr>
        <p:spPr>
          <a:xfrm flipH="1">
            <a:off x="3774165" y="72230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th-dev.orjujeng.click/api"/>
          <p:cNvSpPr txBox="1"/>
          <p:nvPr/>
        </p:nvSpPr>
        <p:spPr>
          <a:xfrm>
            <a:off x="3478903" y="68420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223" name="/dev stage"/>
          <p:cNvSpPr txBox="1"/>
          <p:nvPr/>
        </p:nvSpPr>
        <p:spPr>
          <a:xfrm>
            <a:off x="6147058" y="68474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224" name="Straight Arrow Connector 13"/>
          <p:cNvSpPr/>
          <p:nvPr/>
        </p:nvSpPr>
        <p:spPr>
          <a:xfrm flipH="1">
            <a:off x="6064719" y="71733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25" name="Graphic 6" descr="Graphic 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337780" y="68050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Box 12"/>
          <p:cNvSpPr txBox="1"/>
          <p:nvPr/>
        </p:nvSpPr>
        <p:spPr>
          <a:xfrm>
            <a:off x="6638963" y="75654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227" name="Graphic 36" descr="Graphic 36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493792" y="58080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extBox 19"/>
          <p:cNvSpPr txBox="1"/>
          <p:nvPr/>
        </p:nvSpPr>
        <p:spPr>
          <a:xfrm>
            <a:off x="7122128" y="62826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229" name="矩形"/>
          <p:cNvSpPr/>
          <p:nvPr/>
        </p:nvSpPr>
        <p:spPr>
          <a:xfrm>
            <a:off x="10454460" y="2297914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0" name="TextBox 12"/>
          <p:cNvSpPr txBox="1"/>
          <p:nvPr/>
        </p:nvSpPr>
        <p:spPr>
          <a:xfrm>
            <a:off x="8645191" y="70909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231" name="Straight Arrow Connector 13"/>
          <p:cNvSpPr/>
          <p:nvPr/>
        </p:nvSpPr>
        <p:spPr>
          <a:xfrm flipH="1">
            <a:off x="8215478" y="72230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2" name="Graphic 50" descr="Graphic 50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242775" y="60171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TextBox 16"/>
          <p:cNvSpPr txBox="1"/>
          <p:nvPr/>
        </p:nvSpPr>
        <p:spPr>
          <a:xfrm>
            <a:off x="8977673" y="65387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234" name="Straight Arrow Connector 13"/>
          <p:cNvSpPr/>
          <p:nvPr/>
        </p:nvSpPr>
        <p:spPr>
          <a:xfrm flipV="1">
            <a:off x="9477801" y="68162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TextBox 12"/>
          <p:cNvSpPr txBox="1"/>
          <p:nvPr/>
        </p:nvSpPr>
        <p:spPr>
          <a:xfrm>
            <a:off x="8040235" y="68543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pic>
        <p:nvPicPr>
          <p:cNvPr id="236" name="Graphic 6" descr="Graphic 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991091" y="2369966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Box 9"/>
          <p:cNvSpPr txBox="1"/>
          <p:nvPr/>
        </p:nvSpPr>
        <p:spPr>
          <a:xfrm>
            <a:off x="10298624" y="3131966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242" name="Group 9"/>
          <p:cNvGrpSpPr/>
          <p:nvPr/>
        </p:nvGrpSpPr>
        <p:grpSpPr>
          <a:xfrm>
            <a:off x="11847451" y="4874949"/>
            <a:ext cx="2961377" cy="1484949"/>
            <a:chOff x="0" y="0"/>
            <a:chExt cx="2961375" cy="1484948"/>
          </a:xfrm>
        </p:grpSpPr>
        <p:grpSp>
          <p:nvGrpSpPr>
            <p:cNvPr id="240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238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9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241" name="Graphic 74" descr="Graphic 74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5" name="Rectangle 62"/>
          <p:cNvGrpSpPr/>
          <p:nvPr/>
        </p:nvGrpSpPr>
        <p:grpSpPr>
          <a:xfrm>
            <a:off x="11445265" y="3762440"/>
            <a:ext cx="7983052" cy="4020252"/>
            <a:chOff x="0" y="0"/>
            <a:chExt cx="7983050" cy="4020250"/>
          </a:xfrm>
        </p:grpSpPr>
        <p:sp>
          <p:nvSpPr>
            <p:cNvPr id="243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4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246" name="ap-northeast-1"/>
          <p:cNvSpPr txBox="1"/>
          <p:nvPr/>
        </p:nvSpPr>
        <p:spPr>
          <a:xfrm>
            <a:off x="11932312" y="2554885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sp>
        <p:nvSpPr>
          <p:cNvPr id="247" name="Straight Arrow Connector 13"/>
          <p:cNvSpPr/>
          <p:nvPr/>
        </p:nvSpPr>
        <p:spPr>
          <a:xfrm flipH="1">
            <a:off x="10015752" y="72230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0" name="Rectangle 62"/>
          <p:cNvGrpSpPr/>
          <p:nvPr/>
        </p:nvGrpSpPr>
        <p:grpSpPr>
          <a:xfrm>
            <a:off x="11445265" y="7932586"/>
            <a:ext cx="7983052" cy="4020252"/>
            <a:chOff x="0" y="0"/>
            <a:chExt cx="7983050" cy="4020250"/>
          </a:xfrm>
        </p:grpSpPr>
        <p:sp>
          <p:nvSpPr>
            <p:cNvPr id="248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9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253" name="Rectangle 73"/>
          <p:cNvGrpSpPr/>
          <p:nvPr/>
        </p:nvGrpSpPr>
        <p:grpSpPr>
          <a:xfrm>
            <a:off x="11853801" y="8722184"/>
            <a:ext cx="2948677" cy="1484949"/>
            <a:chOff x="0" y="0"/>
            <a:chExt cx="2948675" cy="1484948"/>
          </a:xfrm>
        </p:grpSpPr>
        <p:sp>
          <p:nvSpPr>
            <p:cNvPr id="251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2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254" name="Graphic 74" descr="Graphic 7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847451" y="8722184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 8"/>
          <p:cNvGrpSpPr/>
          <p:nvPr/>
        </p:nvGrpSpPr>
        <p:grpSpPr>
          <a:xfrm>
            <a:off x="16076530" y="4874949"/>
            <a:ext cx="2845846" cy="1433164"/>
            <a:chOff x="0" y="0"/>
            <a:chExt cx="2845845" cy="1433162"/>
          </a:xfrm>
        </p:grpSpPr>
        <p:grpSp>
          <p:nvGrpSpPr>
            <p:cNvPr id="257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255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6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258" name="Graphic 72" descr="Graphic 72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4" name="Group 8"/>
          <p:cNvGrpSpPr/>
          <p:nvPr/>
        </p:nvGrpSpPr>
        <p:grpSpPr>
          <a:xfrm>
            <a:off x="16076530" y="8748077"/>
            <a:ext cx="2845846" cy="1433164"/>
            <a:chOff x="0" y="0"/>
            <a:chExt cx="2845845" cy="1433162"/>
          </a:xfrm>
        </p:grpSpPr>
        <p:grpSp>
          <p:nvGrpSpPr>
            <p:cNvPr id="262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260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1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263" name="Graphic 72" descr="Graphic 72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5" name="Graphic 46" descr="Graphic 4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109953" y="541655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extBox 16"/>
          <p:cNvSpPr txBox="1"/>
          <p:nvPr/>
        </p:nvSpPr>
        <p:spPr>
          <a:xfrm>
            <a:off x="12770355" y="5909464"/>
            <a:ext cx="1115569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267" name="Graphic 46" descr="Graphic 4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109953" y="916244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extBox 16"/>
          <p:cNvSpPr txBox="1"/>
          <p:nvPr/>
        </p:nvSpPr>
        <p:spPr>
          <a:xfrm>
            <a:off x="12770355" y="9655356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269" name="Graphic 48" descr="Graphic 48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7277528" y="530569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TextBox 16"/>
          <p:cNvSpPr txBox="1"/>
          <p:nvPr/>
        </p:nvSpPr>
        <p:spPr>
          <a:xfrm>
            <a:off x="16956302" y="5811792"/>
            <a:ext cx="111590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271" name="TextBox 18"/>
          <p:cNvSpPr txBox="1"/>
          <p:nvPr/>
        </p:nvSpPr>
        <p:spPr>
          <a:xfrm>
            <a:off x="17033326" y="9587121"/>
            <a:ext cx="96185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272" name="Graphic 12" descr="Graphic 12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7285654" y="914262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traight Arrow Connector 13"/>
          <p:cNvSpPr/>
          <p:nvPr/>
        </p:nvSpPr>
        <p:spPr>
          <a:xfrm flipH="1">
            <a:off x="15041340" y="5617423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4" name="Straight Arrow Connector 13"/>
          <p:cNvSpPr/>
          <p:nvPr/>
        </p:nvSpPr>
        <p:spPr>
          <a:xfrm flipH="1">
            <a:off x="15041340" y="946465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75" name="Graphic 10" descr="Graphic 10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3107413" y="737548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TextBox 12"/>
          <p:cNvSpPr txBox="1"/>
          <p:nvPr/>
        </p:nvSpPr>
        <p:spPr>
          <a:xfrm>
            <a:off x="12682598" y="7832684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277" name="Straight Arrow Connector 13"/>
          <p:cNvSpPr/>
          <p:nvPr/>
        </p:nvSpPr>
        <p:spPr>
          <a:xfrm>
            <a:off x="13338553" y="8125554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Straight Arrow Connector 13"/>
          <p:cNvSpPr/>
          <p:nvPr/>
        </p:nvSpPr>
        <p:spPr>
          <a:xfrm flipV="1">
            <a:off x="13328138" y="6578132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79" name="Graphic 46" descr="Graphic 4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4086061" y="5419989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extBox 16"/>
          <p:cNvSpPr txBox="1"/>
          <p:nvPr/>
        </p:nvSpPr>
        <p:spPr>
          <a:xfrm>
            <a:off x="13746463" y="5912901"/>
            <a:ext cx="1115569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281" name="Straight Arrow Connector 13"/>
          <p:cNvSpPr/>
          <p:nvPr/>
        </p:nvSpPr>
        <p:spPr>
          <a:xfrm flipH="1" flipV="1">
            <a:off x="13816032" y="7777617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2" name="TextBox 12"/>
          <p:cNvSpPr txBox="1"/>
          <p:nvPr/>
        </p:nvSpPr>
        <p:spPr>
          <a:xfrm>
            <a:off x="21173606" y="7649339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network</a:t>
            </a:r>
          </a:p>
        </p:txBody>
      </p:sp>
      <p:pic>
        <p:nvPicPr>
          <p:cNvPr id="283" name="Graphic 6" descr="Graphic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038343" y="283907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extBox 9"/>
          <p:cNvSpPr txBox="1"/>
          <p:nvPr/>
        </p:nvSpPr>
        <p:spPr>
          <a:xfrm>
            <a:off x="21344287" y="3602659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pic>
        <p:nvPicPr>
          <p:cNvPr id="285" name="Graphic 19" descr="Graphic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046407" y="44594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extBox 11"/>
          <p:cNvSpPr txBox="1"/>
          <p:nvPr/>
        </p:nvSpPr>
        <p:spPr>
          <a:xfrm>
            <a:off x="21377360" y="5498242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287" name="TextBox 11"/>
          <p:cNvSpPr txBox="1"/>
          <p:nvPr/>
        </p:nvSpPr>
        <p:spPr>
          <a:xfrm>
            <a:off x="19802476" y="468971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288" name="Straight Arrow Connector 13"/>
          <p:cNvSpPr/>
          <p:nvPr/>
        </p:nvSpPr>
        <p:spPr>
          <a:xfrm flipH="1">
            <a:off x="21329687" y="4821843"/>
            <a:ext cx="4572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9" name="Graphic 23" descr="Graphic 23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22096815" y="628266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extBox 15"/>
          <p:cNvSpPr txBox="1"/>
          <p:nvPr/>
        </p:nvSpPr>
        <p:spPr>
          <a:xfrm>
            <a:off x="21344287" y="7096290"/>
            <a:ext cx="211042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CodeDeploy</a:t>
            </a:r>
          </a:p>
        </p:txBody>
      </p:sp>
      <p:sp>
        <p:nvSpPr>
          <p:cNvPr id="291" name="Straight Arrow Connector 13"/>
          <p:cNvSpPr/>
          <p:nvPr/>
        </p:nvSpPr>
        <p:spPr>
          <a:xfrm flipV="1">
            <a:off x="22427407" y="3897637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2" name="Straight Arrow Connector 13"/>
          <p:cNvSpPr/>
          <p:nvPr/>
        </p:nvSpPr>
        <p:spPr>
          <a:xfrm flipV="1">
            <a:off x="22432314" y="5778992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93" name="Graphic 46" descr="Graphic 4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23491073" y="643506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traight Arrow Connector 13"/>
          <p:cNvSpPr/>
          <p:nvPr/>
        </p:nvSpPr>
        <p:spPr>
          <a:xfrm flipH="1">
            <a:off x="22922588" y="6748799"/>
            <a:ext cx="50471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TextBox 16"/>
          <p:cNvSpPr txBox="1"/>
          <p:nvPr/>
        </p:nvSpPr>
        <p:spPr>
          <a:xfrm>
            <a:off x="23161888" y="7086981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sp>
        <p:nvSpPr>
          <p:cNvPr id="296" name="TextBox 11"/>
          <p:cNvSpPr txBox="1"/>
          <p:nvPr/>
        </p:nvSpPr>
        <p:spPr>
          <a:xfrm>
            <a:off x="19802476" y="4124655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https://github.com/orjujeng/th-backend.git</a:t>
            </a:r>
          </a:p>
        </p:txBody>
      </p:sp>
      <p:sp>
        <p:nvSpPr>
          <p:cNvPr id="297" name="TextBox 11"/>
          <p:cNvSpPr txBox="1"/>
          <p:nvPr/>
        </p:nvSpPr>
        <p:spPr>
          <a:xfrm>
            <a:off x="19462647" y="981060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th-dev-codebuild-artifacts-orjujeng</a:t>
            </a:r>
          </a:p>
        </p:txBody>
      </p:sp>
      <p:pic>
        <p:nvPicPr>
          <p:cNvPr id="298" name="Graphic 8" descr="Graphic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929078" y="82599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9"/>
          <p:cNvSpPr txBox="1"/>
          <p:nvPr/>
        </p:nvSpPr>
        <p:spPr>
          <a:xfrm>
            <a:off x="21235023" y="1589584"/>
            <a:ext cx="2148523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300" name="Elbow Connector 45"/>
          <p:cNvSpPr/>
          <p:nvPr/>
        </p:nvSpPr>
        <p:spPr>
          <a:xfrm rot="5400000">
            <a:off x="21828208" y="2824489"/>
            <a:ext cx="3685552" cy="413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1" name="Straight Arrow Connector 13"/>
          <p:cNvSpPr/>
          <p:nvPr/>
        </p:nvSpPr>
        <p:spPr>
          <a:xfrm flipH="1">
            <a:off x="22956598" y="4840489"/>
            <a:ext cx="52719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Straight Arrow Connector 13"/>
          <p:cNvSpPr/>
          <p:nvPr/>
        </p:nvSpPr>
        <p:spPr>
          <a:xfrm>
            <a:off x="22841687" y="120208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305" name="Graphic 21" descr="Graphic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362" y="486061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Amazon Route 53"/>
          <p:cNvSpPr txBox="1"/>
          <p:nvPr/>
        </p:nvSpPr>
        <p:spPr>
          <a:xfrm>
            <a:off x="974240" y="5870385"/>
            <a:ext cx="1334245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Route 53</a:t>
            </a:r>
          </a:p>
        </p:txBody>
      </p:sp>
      <p:pic>
        <p:nvPicPr>
          <p:cNvPr id="307" name="Graphic 78" descr="Graphic 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2248" y="4876418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extBox 25"/>
          <p:cNvSpPr txBox="1"/>
          <p:nvPr/>
        </p:nvSpPr>
        <p:spPr>
          <a:xfrm>
            <a:off x="2511568" y="5342553"/>
            <a:ext cx="11785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Hosted zone</a:t>
            </a:r>
          </a:p>
        </p:txBody>
      </p:sp>
      <p:pic>
        <p:nvPicPr>
          <p:cNvPr id="309" name="Graphic 68" descr="Graphic 6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495" y="24233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TextBox 25"/>
          <p:cNvSpPr txBox="1"/>
          <p:nvPr/>
        </p:nvSpPr>
        <p:spPr>
          <a:xfrm>
            <a:off x="606709" y="2957520"/>
            <a:ext cx="9817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</a:t>
            </a:r>
          </a:p>
        </p:txBody>
      </p:sp>
      <p:pic>
        <p:nvPicPr>
          <p:cNvPr id="311" name="Graphic 73" descr="Graphic 7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7838" y="24233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extBox 32"/>
          <p:cNvSpPr txBox="1"/>
          <p:nvPr/>
        </p:nvSpPr>
        <p:spPr>
          <a:xfrm>
            <a:off x="1636997" y="2957520"/>
            <a:ext cx="9817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Mobile client</a:t>
            </a:r>
          </a:p>
        </p:txBody>
      </p:sp>
      <p:grpSp>
        <p:nvGrpSpPr>
          <p:cNvPr id="315" name="Group 26"/>
          <p:cNvGrpSpPr/>
          <p:nvPr/>
        </p:nvGrpSpPr>
        <p:grpSpPr>
          <a:xfrm>
            <a:off x="1475469" y="3298719"/>
            <a:ext cx="331788" cy="1484950"/>
            <a:chOff x="0" y="0"/>
            <a:chExt cx="331787" cy="1484948"/>
          </a:xfrm>
        </p:grpSpPr>
        <p:sp>
          <p:nvSpPr>
            <p:cNvPr id="313" name="Freeform 30"/>
            <p:cNvSpPr/>
            <p:nvPr/>
          </p:nvSpPr>
          <p:spPr>
            <a:xfrm rot="5400000">
              <a:off x="-292101" y="292100"/>
              <a:ext cx="915989" cy="33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Straight Arrow Connector 80"/>
            <p:cNvSpPr/>
            <p:nvPr/>
          </p:nvSpPr>
          <p:spPr>
            <a:xfrm flipH="1">
              <a:off x="170495" y="911861"/>
              <a:ext cx="1" cy="573088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6" name="Th-dev.orjujeng.click"/>
          <p:cNvSpPr txBox="1"/>
          <p:nvPr/>
        </p:nvSpPr>
        <p:spPr>
          <a:xfrm>
            <a:off x="2007741" y="3666632"/>
            <a:ext cx="150056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sp>
        <p:nvSpPr>
          <p:cNvPr id="317" name="orjujeng.click"/>
          <p:cNvSpPr txBox="1"/>
          <p:nvPr/>
        </p:nvSpPr>
        <p:spPr>
          <a:xfrm>
            <a:off x="2603241" y="5612208"/>
            <a:ext cx="99521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orjujeng.click</a:t>
            </a:r>
          </a:p>
        </p:txBody>
      </p:sp>
      <p:pic>
        <p:nvPicPr>
          <p:cNvPr id="318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10322" y="684208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TextBox 11"/>
          <p:cNvSpPr txBox="1"/>
          <p:nvPr/>
        </p:nvSpPr>
        <p:spPr>
          <a:xfrm>
            <a:off x="2000393" y="7604084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sp>
        <p:nvSpPr>
          <p:cNvPr id="320" name="Straight Arrow Connector 13"/>
          <p:cNvSpPr/>
          <p:nvPr/>
        </p:nvSpPr>
        <p:spPr>
          <a:xfrm flipV="1">
            <a:off x="3110436" y="5963654"/>
            <a:ext cx="1" cy="801399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1" name="th-dev.orjujeng.click"/>
          <p:cNvSpPr txBox="1"/>
          <p:nvPr/>
        </p:nvSpPr>
        <p:spPr>
          <a:xfrm>
            <a:off x="3546867" y="6227146"/>
            <a:ext cx="144981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pic>
        <p:nvPicPr>
          <p:cNvPr id="322" name="Graphic 20" descr="Graphic 2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0112" y="681972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12"/>
          <p:cNvSpPr txBox="1"/>
          <p:nvPr/>
        </p:nvSpPr>
        <p:spPr>
          <a:xfrm>
            <a:off x="-222993" y="7560439"/>
            <a:ext cx="21882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AWS Certificate</a:t>
            </a:r>
            <a:br/>
            <a:r>
              <a:t>Manager (ACM)</a:t>
            </a:r>
          </a:p>
        </p:txBody>
      </p:sp>
      <p:sp>
        <p:nvSpPr>
          <p:cNvPr id="324" name="Straight Arrow Connector 13"/>
          <p:cNvSpPr/>
          <p:nvPr/>
        </p:nvSpPr>
        <p:spPr>
          <a:xfrm flipH="1">
            <a:off x="1483610" y="720072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25" name="Graphic 8" descr="Graphic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30230" y="8787661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TextBox 9"/>
          <p:cNvSpPr txBox="1"/>
          <p:nvPr/>
        </p:nvSpPr>
        <p:spPr>
          <a:xfrm>
            <a:off x="2036175" y="9551248"/>
            <a:ext cx="21485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327" name="Straight Arrow Connector 13"/>
          <p:cNvSpPr/>
          <p:nvPr/>
        </p:nvSpPr>
        <p:spPr>
          <a:xfrm flipV="1">
            <a:off x="3091322" y="7927301"/>
            <a:ext cx="1" cy="80139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8" name="th-dev-frontend-orjujeng"/>
          <p:cNvSpPr txBox="1"/>
          <p:nvPr/>
        </p:nvSpPr>
        <p:spPr>
          <a:xfrm>
            <a:off x="2240015" y="10023826"/>
            <a:ext cx="174084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th-dev-frontend-orjujeng</a:t>
            </a:r>
          </a:p>
        </p:txBody>
      </p:sp>
      <p:sp>
        <p:nvSpPr>
          <p:cNvPr id="329" name="*.orjujeng.click"/>
          <p:cNvSpPr txBox="1"/>
          <p:nvPr/>
        </p:nvSpPr>
        <p:spPr>
          <a:xfrm>
            <a:off x="1381961" y="6842084"/>
            <a:ext cx="109686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*.orjujeng.click</a:t>
            </a:r>
          </a:p>
        </p:txBody>
      </p:sp>
      <p:pic>
        <p:nvPicPr>
          <p:cNvPr id="330" name="Graphic 6" descr="Graphic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5555" y="8787661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extBox 9"/>
          <p:cNvSpPr txBox="1"/>
          <p:nvPr/>
        </p:nvSpPr>
        <p:spPr>
          <a:xfrm>
            <a:off x="-68500" y="9551248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sp>
        <p:nvSpPr>
          <p:cNvPr id="332" name="th-dev-frontend-codepipeline"/>
          <p:cNvSpPr txBox="1"/>
          <p:nvPr/>
        </p:nvSpPr>
        <p:spPr>
          <a:xfrm>
            <a:off x="70352" y="10023826"/>
            <a:ext cx="20544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th-dev-frontend-codepipeline</a:t>
            </a:r>
          </a:p>
        </p:txBody>
      </p:sp>
      <p:sp>
        <p:nvSpPr>
          <p:cNvPr id="333" name="Straight Arrow Connector 13"/>
          <p:cNvSpPr/>
          <p:nvPr/>
        </p:nvSpPr>
        <p:spPr>
          <a:xfrm flipH="1">
            <a:off x="1606394" y="9189379"/>
            <a:ext cx="995214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34" name="Graphic 19" descr="Graphic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5555" y="1050656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TextBox 11"/>
          <p:cNvSpPr txBox="1"/>
          <p:nvPr/>
        </p:nvSpPr>
        <p:spPr>
          <a:xfrm>
            <a:off x="-93900" y="11272419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336" name="TextBox 11"/>
          <p:cNvSpPr txBox="1"/>
          <p:nvPr/>
        </p:nvSpPr>
        <p:spPr>
          <a:xfrm>
            <a:off x="-93900" y="12111257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337" name="Straight Arrow Connector 13"/>
          <p:cNvSpPr/>
          <p:nvPr/>
        </p:nvSpPr>
        <p:spPr>
          <a:xfrm flipV="1">
            <a:off x="1006555" y="11476887"/>
            <a:ext cx="1" cy="61963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8" name="TextBox 11"/>
          <p:cNvSpPr txBox="1"/>
          <p:nvPr/>
        </p:nvSpPr>
        <p:spPr>
          <a:xfrm>
            <a:off x="2640" y="12435404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https://github.com/orjujeng/th-frontend.git</a:t>
            </a:r>
          </a:p>
        </p:txBody>
      </p:sp>
      <p:sp>
        <p:nvSpPr>
          <p:cNvPr id="339" name="TextBox 11"/>
          <p:cNvSpPr txBox="1"/>
          <p:nvPr/>
        </p:nvSpPr>
        <p:spPr>
          <a:xfrm>
            <a:off x="3171317" y="813056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 access identity</a:t>
            </a:r>
          </a:p>
        </p:txBody>
      </p:sp>
      <p:pic>
        <p:nvPicPr>
          <p:cNvPr id="340" name="Graphic 7" descr="Graphic 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1008" y="679238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TextBox 9"/>
          <p:cNvSpPr txBox="1"/>
          <p:nvPr/>
        </p:nvSpPr>
        <p:spPr>
          <a:xfrm>
            <a:off x="4486159" y="7567276"/>
            <a:ext cx="2151698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API Gateway</a:t>
            </a:r>
          </a:p>
        </p:txBody>
      </p:sp>
      <p:sp>
        <p:nvSpPr>
          <p:cNvPr id="342" name="Straight Arrow Connector 13"/>
          <p:cNvSpPr/>
          <p:nvPr/>
        </p:nvSpPr>
        <p:spPr>
          <a:xfrm flipH="1">
            <a:off x="3774165" y="7223084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3" name="th-dev.orjujeng.click/api"/>
          <p:cNvSpPr txBox="1"/>
          <p:nvPr/>
        </p:nvSpPr>
        <p:spPr>
          <a:xfrm>
            <a:off x="3478903" y="6842084"/>
            <a:ext cx="16955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th-dev.orjujeng.click/api</a:t>
            </a:r>
          </a:p>
        </p:txBody>
      </p:sp>
      <p:sp>
        <p:nvSpPr>
          <p:cNvPr id="344" name="/dev stage"/>
          <p:cNvSpPr txBox="1"/>
          <p:nvPr/>
        </p:nvSpPr>
        <p:spPr>
          <a:xfrm>
            <a:off x="6147058" y="6847485"/>
            <a:ext cx="817514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/dev stage</a:t>
            </a:r>
          </a:p>
        </p:txBody>
      </p:sp>
      <p:sp>
        <p:nvSpPr>
          <p:cNvPr id="345" name="Straight Arrow Connector 13"/>
          <p:cNvSpPr/>
          <p:nvPr/>
        </p:nvSpPr>
        <p:spPr>
          <a:xfrm flipH="1">
            <a:off x="6064719" y="7173388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46" name="Graphic 6" descr="Graphic 6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337780" y="680500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TextBox 12"/>
          <p:cNvSpPr txBox="1"/>
          <p:nvPr/>
        </p:nvSpPr>
        <p:spPr>
          <a:xfrm>
            <a:off x="6638963" y="7565421"/>
            <a:ext cx="21882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 Load Balancing</a:t>
            </a:r>
          </a:p>
        </p:txBody>
      </p:sp>
      <p:pic>
        <p:nvPicPr>
          <p:cNvPr id="348" name="Graphic 36" descr="Graphic 36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493792" y="580800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TextBox 19"/>
          <p:cNvSpPr txBox="1"/>
          <p:nvPr/>
        </p:nvSpPr>
        <p:spPr>
          <a:xfrm>
            <a:off x="7122128" y="6282667"/>
            <a:ext cx="122188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Application Load </a:t>
            </a:r>
            <a:br/>
            <a:r>
              <a:t>Balancer</a:t>
            </a:r>
          </a:p>
        </p:txBody>
      </p:sp>
      <p:sp>
        <p:nvSpPr>
          <p:cNvPr id="350" name="矩形"/>
          <p:cNvSpPr/>
          <p:nvPr/>
        </p:nvSpPr>
        <p:spPr>
          <a:xfrm>
            <a:off x="10454460" y="2297914"/>
            <a:ext cx="9312902" cy="10263150"/>
          </a:xfrm>
          <a:prstGeom prst="rect">
            <a:avLst/>
          </a:prstGeom>
          <a:solidFill>
            <a:srgbClr val="FFFFFF">
              <a:alpha val="7229"/>
            </a:srgbClr>
          </a:solidFill>
          <a:ln w="12700">
            <a:solidFill>
              <a:srgbClr val="000000">
                <a:alpha val="7229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1" name="TextBox 12"/>
          <p:cNvSpPr txBox="1"/>
          <p:nvPr/>
        </p:nvSpPr>
        <p:spPr>
          <a:xfrm>
            <a:off x="8645191" y="7090957"/>
            <a:ext cx="1652369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Target group</a:t>
            </a:r>
          </a:p>
        </p:txBody>
      </p:sp>
      <p:sp>
        <p:nvSpPr>
          <p:cNvPr id="352" name="Straight Arrow Connector 13"/>
          <p:cNvSpPr/>
          <p:nvPr/>
        </p:nvSpPr>
        <p:spPr>
          <a:xfrm flipH="1">
            <a:off x="8215478" y="722308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53" name="Graphic 50" descr="Graphic 50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242775" y="601719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TextBox 16"/>
          <p:cNvSpPr txBox="1"/>
          <p:nvPr/>
        </p:nvSpPr>
        <p:spPr>
          <a:xfrm>
            <a:off x="8977673" y="6538700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 scaling</a:t>
            </a:r>
          </a:p>
        </p:txBody>
      </p:sp>
      <p:sp>
        <p:nvSpPr>
          <p:cNvPr id="355" name="Straight Arrow Connector 13"/>
          <p:cNvSpPr/>
          <p:nvPr/>
        </p:nvSpPr>
        <p:spPr>
          <a:xfrm flipV="1">
            <a:off x="9477801" y="6816220"/>
            <a:ext cx="1" cy="326144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6" name="TextBox 12"/>
          <p:cNvSpPr txBox="1"/>
          <p:nvPr/>
        </p:nvSpPr>
        <p:spPr>
          <a:xfrm>
            <a:off x="8040235" y="6854365"/>
            <a:ext cx="995215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</a:t>
            </a:r>
          </a:p>
        </p:txBody>
      </p:sp>
      <p:pic>
        <p:nvPicPr>
          <p:cNvPr id="357" name="Graphic 6" descr="Graphic 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991091" y="2369966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TextBox 9"/>
          <p:cNvSpPr txBox="1"/>
          <p:nvPr/>
        </p:nvSpPr>
        <p:spPr>
          <a:xfrm>
            <a:off x="10298624" y="3131966"/>
            <a:ext cx="2151698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Virtual Private Cloud (Amazon VPC)</a:t>
            </a:r>
          </a:p>
        </p:txBody>
      </p:sp>
      <p:grpSp>
        <p:nvGrpSpPr>
          <p:cNvPr id="363" name="Group 9"/>
          <p:cNvGrpSpPr/>
          <p:nvPr/>
        </p:nvGrpSpPr>
        <p:grpSpPr>
          <a:xfrm>
            <a:off x="11847451" y="4874949"/>
            <a:ext cx="2961377" cy="1484949"/>
            <a:chOff x="0" y="0"/>
            <a:chExt cx="2961375" cy="1484948"/>
          </a:xfrm>
        </p:grpSpPr>
        <p:grpSp>
          <p:nvGrpSpPr>
            <p:cNvPr id="361" name="Rectangle 73"/>
            <p:cNvGrpSpPr/>
            <p:nvPr/>
          </p:nvGrpSpPr>
          <p:grpSpPr>
            <a:xfrm>
              <a:off x="12700" y="-1"/>
              <a:ext cx="2948676" cy="1484950"/>
              <a:chOff x="0" y="0"/>
              <a:chExt cx="2948675" cy="1484948"/>
            </a:xfrm>
          </p:grpSpPr>
          <p:sp>
            <p:nvSpPr>
              <p:cNvPr id="359" name="矩形"/>
              <p:cNvSpPr/>
              <p:nvPr/>
            </p:nvSpPr>
            <p:spPr>
              <a:xfrm>
                <a:off x="0" y="-1"/>
                <a:ext cx="2948676" cy="1484950"/>
              </a:xfrm>
              <a:prstGeom prst="rect">
                <a:avLst/>
              </a:prstGeom>
              <a:noFill/>
              <a:ln w="15875" cap="flat">
                <a:solidFill>
                  <a:srgbClr val="7AA11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0" name="Public subnet"/>
              <p:cNvSpPr txBox="1"/>
              <p:nvPr/>
            </p:nvSpPr>
            <p:spPr>
              <a:xfrm>
                <a:off x="776944" y="89626"/>
                <a:ext cx="2082105" cy="441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  <p:pic>
          <p:nvPicPr>
            <p:cNvPr id="362" name="Graphic 74" descr="Graphic 74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-1" y="0"/>
              <a:ext cx="636406" cy="6364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6" name="Rectangle 62"/>
          <p:cNvGrpSpPr/>
          <p:nvPr/>
        </p:nvGrpSpPr>
        <p:grpSpPr>
          <a:xfrm>
            <a:off x="11445265" y="3762440"/>
            <a:ext cx="7983052" cy="4020252"/>
            <a:chOff x="0" y="0"/>
            <a:chExt cx="7983050" cy="4020250"/>
          </a:xfrm>
        </p:grpSpPr>
        <p:sp>
          <p:nvSpPr>
            <p:cNvPr id="364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5" name="Availability Zone ap-northeast-1a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ap-northeast-1a</a:t>
              </a:r>
            </a:p>
          </p:txBody>
        </p:sp>
      </p:grpSp>
      <p:sp>
        <p:nvSpPr>
          <p:cNvPr id="367" name="ap-northeast-1"/>
          <p:cNvSpPr txBox="1"/>
          <p:nvPr/>
        </p:nvSpPr>
        <p:spPr>
          <a:xfrm>
            <a:off x="11932312" y="2554885"/>
            <a:ext cx="1147838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ap-northeast-1 </a:t>
            </a:r>
          </a:p>
        </p:txBody>
      </p:sp>
      <p:sp>
        <p:nvSpPr>
          <p:cNvPr id="368" name="Straight Arrow Connector 13"/>
          <p:cNvSpPr/>
          <p:nvPr/>
        </p:nvSpPr>
        <p:spPr>
          <a:xfrm flipH="1">
            <a:off x="10015752" y="7223084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71" name="Rectangle 62"/>
          <p:cNvGrpSpPr/>
          <p:nvPr/>
        </p:nvGrpSpPr>
        <p:grpSpPr>
          <a:xfrm>
            <a:off x="11445265" y="7932586"/>
            <a:ext cx="7983052" cy="4020252"/>
            <a:chOff x="0" y="0"/>
            <a:chExt cx="7983050" cy="4020250"/>
          </a:xfrm>
        </p:grpSpPr>
        <p:sp>
          <p:nvSpPr>
            <p:cNvPr id="369" name="矩形"/>
            <p:cNvSpPr/>
            <p:nvPr/>
          </p:nvSpPr>
          <p:spPr>
            <a:xfrm>
              <a:off x="0" y="-1"/>
              <a:ext cx="7983051" cy="4020252"/>
            </a:xfrm>
            <a:prstGeom prst="rect">
              <a:avLst/>
            </a:prstGeom>
            <a:noFill/>
            <a:ln w="15875" cap="flat">
              <a:solidFill>
                <a:srgbClr val="00A4A6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0" name="Availability Zone ap-northeast-1c"/>
            <p:cNvSpPr txBox="1"/>
            <p:nvPr/>
          </p:nvSpPr>
          <p:spPr>
            <a:xfrm>
              <a:off x="242650" y="242650"/>
              <a:ext cx="7497751" cy="1195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ap-northeast-1c</a:t>
              </a:r>
            </a:p>
          </p:txBody>
        </p:sp>
      </p:grpSp>
      <p:grpSp>
        <p:nvGrpSpPr>
          <p:cNvPr id="374" name="Rectangle 73"/>
          <p:cNvGrpSpPr/>
          <p:nvPr/>
        </p:nvGrpSpPr>
        <p:grpSpPr>
          <a:xfrm>
            <a:off x="11853801" y="8722184"/>
            <a:ext cx="2948677" cy="1484949"/>
            <a:chOff x="0" y="0"/>
            <a:chExt cx="2948675" cy="1484948"/>
          </a:xfrm>
        </p:grpSpPr>
        <p:sp>
          <p:nvSpPr>
            <p:cNvPr id="372" name="矩形"/>
            <p:cNvSpPr/>
            <p:nvPr/>
          </p:nvSpPr>
          <p:spPr>
            <a:xfrm>
              <a:off x="0" y="-1"/>
              <a:ext cx="2948676" cy="1484950"/>
            </a:xfrm>
            <a:prstGeom prst="rect">
              <a:avLst/>
            </a:prstGeom>
            <a:noFill/>
            <a:ln w="15875" cap="flat">
              <a:solidFill>
                <a:srgbClr val="7AA11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3" name="Public subnet"/>
            <p:cNvSpPr txBox="1"/>
            <p:nvPr/>
          </p:nvSpPr>
          <p:spPr>
            <a:xfrm>
              <a:off x="776944" y="89626"/>
              <a:ext cx="2082105" cy="44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defTabSz="914400">
                <a:lnSpc>
                  <a:spcPct val="100000"/>
                </a:lnSpc>
                <a:spcBef>
                  <a:spcPts val="0"/>
                </a:spcBef>
                <a:defRPr sz="1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pic>
        <p:nvPicPr>
          <p:cNvPr id="375" name="Graphic 74" descr="Graphic 7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847451" y="8722184"/>
            <a:ext cx="636406" cy="6364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0" name="Group 8"/>
          <p:cNvGrpSpPr/>
          <p:nvPr/>
        </p:nvGrpSpPr>
        <p:grpSpPr>
          <a:xfrm>
            <a:off x="16076530" y="4874949"/>
            <a:ext cx="2845846" cy="1433164"/>
            <a:chOff x="0" y="0"/>
            <a:chExt cx="2845845" cy="1433162"/>
          </a:xfrm>
        </p:grpSpPr>
        <p:grpSp>
          <p:nvGrpSpPr>
            <p:cNvPr id="378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376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7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379" name="Graphic 72" descr="Graphic 72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5" name="Group 8"/>
          <p:cNvGrpSpPr/>
          <p:nvPr/>
        </p:nvGrpSpPr>
        <p:grpSpPr>
          <a:xfrm>
            <a:off x="16076530" y="8748077"/>
            <a:ext cx="2845846" cy="1433164"/>
            <a:chOff x="0" y="0"/>
            <a:chExt cx="2845845" cy="1433162"/>
          </a:xfrm>
        </p:grpSpPr>
        <p:grpSp>
          <p:nvGrpSpPr>
            <p:cNvPr id="383" name="Rectangle 71"/>
            <p:cNvGrpSpPr/>
            <p:nvPr/>
          </p:nvGrpSpPr>
          <p:grpSpPr>
            <a:xfrm>
              <a:off x="0" y="-1"/>
              <a:ext cx="2845846" cy="1433164"/>
              <a:chOff x="0" y="0"/>
              <a:chExt cx="2845845" cy="1433162"/>
            </a:xfrm>
          </p:grpSpPr>
          <p:sp>
            <p:nvSpPr>
              <p:cNvPr id="381" name="矩形"/>
              <p:cNvSpPr/>
              <p:nvPr/>
            </p:nvSpPr>
            <p:spPr>
              <a:xfrm>
                <a:off x="0" y="-1"/>
                <a:ext cx="2845846" cy="1433164"/>
              </a:xfrm>
              <a:prstGeom prst="rect">
                <a:avLst/>
              </a:prstGeom>
              <a:noFill/>
              <a:ln w="15875" cap="flat">
                <a:solidFill>
                  <a:srgbClr val="00A4A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2" name="Private subnet"/>
              <p:cNvSpPr txBox="1"/>
              <p:nvPr/>
            </p:nvSpPr>
            <p:spPr>
              <a:xfrm>
                <a:off x="749849" y="86501"/>
                <a:ext cx="2009495" cy="4260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defTabSz="914400">
                  <a:lnSpc>
                    <a:spcPct val="100000"/>
                  </a:lnSpc>
                  <a:spcBef>
                    <a:spcPts val="0"/>
                  </a:spcBef>
                  <a:defRPr sz="12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  <p:pic>
          <p:nvPicPr>
            <p:cNvPr id="384" name="Graphic 72" descr="Graphic 72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-1" y="0"/>
              <a:ext cx="614213" cy="614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6" name="Graphic 46" descr="Graphic 4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109953" y="541655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TextBox 16"/>
          <p:cNvSpPr txBox="1"/>
          <p:nvPr/>
        </p:nvSpPr>
        <p:spPr>
          <a:xfrm>
            <a:off x="12770355" y="5909464"/>
            <a:ext cx="1115569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388" name="Graphic 46" descr="Graphic 4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3109953" y="9162443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extBox 16"/>
          <p:cNvSpPr txBox="1"/>
          <p:nvPr/>
        </p:nvSpPr>
        <p:spPr>
          <a:xfrm>
            <a:off x="12770355" y="9655356"/>
            <a:ext cx="1115569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Instance*</a:t>
            </a:r>
          </a:p>
        </p:txBody>
      </p:sp>
      <p:pic>
        <p:nvPicPr>
          <p:cNvPr id="390" name="Graphic 48" descr="Graphic 48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7277528" y="5305697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TextBox 16"/>
          <p:cNvSpPr txBox="1"/>
          <p:nvPr/>
        </p:nvSpPr>
        <p:spPr>
          <a:xfrm>
            <a:off x="16956302" y="5811792"/>
            <a:ext cx="1115905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DB instance</a:t>
            </a:r>
          </a:p>
        </p:txBody>
      </p:sp>
      <p:sp>
        <p:nvSpPr>
          <p:cNvPr id="392" name="TextBox 18"/>
          <p:cNvSpPr txBox="1"/>
          <p:nvPr/>
        </p:nvSpPr>
        <p:spPr>
          <a:xfrm>
            <a:off x="17033326" y="9587121"/>
            <a:ext cx="96185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ElastiCache</a:t>
            </a:r>
          </a:p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for Redis</a:t>
            </a:r>
          </a:p>
        </p:txBody>
      </p:sp>
      <p:pic>
        <p:nvPicPr>
          <p:cNvPr id="393" name="Graphic 12" descr="Graphic 12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7285654" y="914262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traight Arrow Connector 13"/>
          <p:cNvSpPr/>
          <p:nvPr/>
        </p:nvSpPr>
        <p:spPr>
          <a:xfrm flipH="1">
            <a:off x="15041340" y="5617423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5" name="Straight Arrow Connector 13"/>
          <p:cNvSpPr/>
          <p:nvPr/>
        </p:nvSpPr>
        <p:spPr>
          <a:xfrm flipH="1">
            <a:off x="15041340" y="9464658"/>
            <a:ext cx="7620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96" name="Graphic 10" descr="Graphic 10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3107413" y="7375484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extBox 12"/>
          <p:cNvSpPr txBox="1"/>
          <p:nvPr/>
        </p:nvSpPr>
        <p:spPr>
          <a:xfrm>
            <a:off x="12682598" y="7832684"/>
            <a:ext cx="1311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 gateway</a:t>
            </a:r>
          </a:p>
        </p:txBody>
      </p:sp>
      <p:sp>
        <p:nvSpPr>
          <p:cNvPr id="398" name="Straight Arrow Connector 13"/>
          <p:cNvSpPr/>
          <p:nvPr/>
        </p:nvSpPr>
        <p:spPr>
          <a:xfrm>
            <a:off x="13338553" y="8125554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9" name="Straight Arrow Connector 13"/>
          <p:cNvSpPr/>
          <p:nvPr/>
        </p:nvSpPr>
        <p:spPr>
          <a:xfrm flipV="1">
            <a:off x="13328138" y="6578132"/>
            <a:ext cx="1" cy="592620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00" name="Graphic 46" descr="Graphic 46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4086061" y="5419989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TextBox 16"/>
          <p:cNvSpPr txBox="1"/>
          <p:nvPr/>
        </p:nvSpPr>
        <p:spPr>
          <a:xfrm>
            <a:off x="13746463" y="5912901"/>
            <a:ext cx="1115569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bastion</a:t>
            </a:r>
          </a:p>
        </p:txBody>
      </p:sp>
      <p:sp>
        <p:nvSpPr>
          <p:cNvPr id="402" name="Straight Arrow Connector 13"/>
          <p:cNvSpPr/>
          <p:nvPr/>
        </p:nvSpPr>
        <p:spPr>
          <a:xfrm flipH="1" flipV="1">
            <a:off x="13816032" y="7777617"/>
            <a:ext cx="7396448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3" name="TextBox 12"/>
          <p:cNvSpPr txBox="1"/>
          <p:nvPr/>
        </p:nvSpPr>
        <p:spPr>
          <a:xfrm>
            <a:off x="21173606" y="7649339"/>
            <a:ext cx="165236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 network</a:t>
            </a:r>
          </a:p>
        </p:txBody>
      </p:sp>
      <p:pic>
        <p:nvPicPr>
          <p:cNvPr id="404" name="Graphic 6" descr="Graphic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038343" y="283907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TextBox 9"/>
          <p:cNvSpPr txBox="1"/>
          <p:nvPr/>
        </p:nvSpPr>
        <p:spPr>
          <a:xfrm>
            <a:off x="21344287" y="3602659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pic>
        <p:nvPicPr>
          <p:cNvPr id="406" name="Graphic 19" descr="Graphic 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046407" y="44594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TextBox 11"/>
          <p:cNvSpPr txBox="1"/>
          <p:nvPr/>
        </p:nvSpPr>
        <p:spPr>
          <a:xfrm>
            <a:off x="21377360" y="5498242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408" name="TextBox 11"/>
          <p:cNvSpPr txBox="1"/>
          <p:nvPr/>
        </p:nvSpPr>
        <p:spPr>
          <a:xfrm>
            <a:off x="19802476" y="468971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409" name="Straight Arrow Connector 13"/>
          <p:cNvSpPr/>
          <p:nvPr/>
        </p:nvSpPr>
        <p:spPr>
          <a:xfrm flipH="1">
            <a:off x="21329687" y="4821843"/>
            <a:ext cx="457201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10" name="Graphic 23" descr="Graphic 23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22096815" y="628266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TextBox 15"/>
          <p:cNvSpPr txBox="1"/>
          <p:nvPr/>
        </p:nvSpPr>
        <p:spPr>
          <a:xfrm>
            <a:off x="21344287" y="7096290"/>
            <a:ext cx="2110424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CodeDeploy</a:t>
            </a:r>
          </a:p>
        </p:txBody>
      </p:sp>
      <p:sp>
        <p:nvSpPr>
          <p:cNvPr id="412" name="Straight Arrow Connector 13"/>
          <p:cNvSpPr/>
          <p:nvPr/>
        </p:nvSpPr>
        <p:spPr>
          <a:xfrm flipV="1">
            <a:off x="22427407" y="3897637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3" name="Straight Arrow Connector 13"/>
          <p:cNvSpPr/>
          <p:nvPr/>
        </p:nvSpPr>
        <p:spPr>
          <a:xfrm flipV="1">
            <a:off x="22432314" y="5778992"/>
            <a:ext cx="1" cy="45720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4" name="Straight Arrow Connector 13"/>
          <p:cNvSpPr/>
          <p:nvPr/>
        </p:nvSpPr>
        <p:spPr>
          <a:xfrm flipV="1">
            <a:off x="22479463" y="7091892"/>
            <a:ext cx="1" cy="137914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5" name="TextBox 11"/>
          <p:cNvSpPr txBox="1"/>
          <p:nvPr/>
        </p:nvSpPr>
        <p:spPr>
          <a:xfrm>
            <a:off x="19802476" y="4124655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https://github.com/orjujeng/th-backend.git</a:t>
            </a:r>
          </a:p>
        </p:txBody>
      </p:sp>
      <p:sp>
        <p:nvSpPr>
          <p:cNvPr id="416" name="TextBox 11"/>
          <p:cNvSpPr txBox="1"/>
          <p:nvPr/>
        </p:nvSpPr>
        <p:spPr>
          <a:xfrm>
            <a:off x="19462647" y="981060"/>
            <a:ext cx="22009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th-dev-codebuild-artifacts-orjujeng</a:t>
            </a:r>
          </a:p>
        </p:txBody>
      </p:sp>
      <p:pic>
        <p:nvPicPr>
          <p:cNvPr id="417" name="Graphic 8" descr="Graphic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1929078" y="825998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TextBox 9"/>
          <p:cNvSpPr txBox="1"/>
          <p:nvPr/>
        </p:nvSpPr>
        <p:spPr>
          <a:xfrm>
            <a:off x="21235023" y="1589584"/>
            <a:ext cx="2148523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419" name="Elbow Connector 45"/>
          <p:cNvSpPr/>
          <p:nvPr/>
        </p:nvSpPr>
        <p:spPr>
          <a:xfrm rot="5400000">
            <a:off x="21828208" y="2824489"/>
            <a:ext cx="3685552" cy="413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0" name="Straight Arrow Connector 13"/>
          <p:cNvSpPr/>
          <p:nvPr/>
        </p:nvSpPr>
        <p:spPr>
          <a:xfrm flipH="1">
            <a:off x="22956598" y="4840489"/>
            <a:ext cx="52719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1" name="Straight Arrow Connector 13"/>
          <p:cNvSpPr/>
          <p:nvPr/>
        </p:nvSpPr>
        <p:spPr>
          <a:xfrm>
            <a:off x="22841687" y="120208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2" name="Graphic 18" descr="Graphic 18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574341" y="867186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TextBox 24"/>
          <p:cNvSpPr txBox="1"/>
          <p:nvPr/>
        </p:nvSpPr>
        <p:spPr>
          <a:xfrm>
            <a:off x="6850124" y="9433867"/>
            <a:ext cx="21993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Service (Amazon ECS)</a:t>
            </a:r>
          </a:p>
        </p:txBody>
      </p:sp>
      <p:pic>
        <p:nvPicPr>
          <p:cNvPr id="424" name="Graphic 74" descr="Graphic 74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726278" y="1035693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TextBox 28"/>
          <p:cNvSpPr txBox="1"/>
          <p:nvPr/>
        </p:nvSpPr>
        <p:spPr>
          <a:xfrm>
            <a:off x="7390668" y="10839776"/>
            <a:ext cx="112934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426" name="Straight Arrow Connector 13"/>
          <p:cNvSpPr/>
          <p:nvPr/>
        </p:nvSpPr>
        <p:spPr>
          <a:xfrm flipV="1">
            <a:off x="7914345" y="9932798"/>
            <a:ext cx="1" cy="38638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7" name="Graphic 18" descr="Graphic 18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2122956" y="8566634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TextBox 24"/>
          <p:cNvSpPr txBox="1"/>
          <p:nvPr/>
        </p:nvSpPr>
        <p:spPr>
          <a:xfrm>
            <a:off x="21398740" y="9328634"/>
            <a:ext cx="21993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Service (Amazon ECS)</a:t>
            </a:r>
          </a:p>
        </p:txBody>
      </p:sp>
      <p:sp>
        <p:nvSpPr>
          <p:cNvPr id="429" name="TextBox 12"/>
          <p:cNvSpPr txBox="1"/>
          <p:nvPr/>
        </p:nvSpPr>
        <p:spPr>
          <a:xfrm>
            <a:off x="8766978" y="7474033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and Green</a:t>
            </a:r>
          </a:p>
        </p:txBody>
      </p:sp>
      <p:pic>
        <p:nvPicPr>
          <p:cNvPr id="430" name="Graphic 73" descr="Graphic 73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730701" y="11481816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TextBox 31"/>
          <p:cNvSpPr txBox="1"/>
          <p:nvPr/>
        </p:nvSpPr>
        <p:spPr>
          <a:xfrm>
            <a:off x="7482465" y="11958066"/>
            <a:ext cx="95948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432" name="Straight Arrow Connector 13"/>
          <p:cNvSpPr/>
          <p:nvPr/>
        </p:nvSpPr>
        <p:spPr>
          <a:xfrm flipV="1">
            <a:off x="7959301" y="11070897"/>
            <a:ext cx="1" cy="38638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33" name="Graphic 79" descr="Graphic 79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7218070" y="12598275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TextBox 25"/>
          <p:cNvSpPr txBox="1"/>
          <p:nvPr/>
        </p:nvSpPr>
        <p:spPr>
          <a:xfrm>
            <a:off x="6899458" y="13055475"/>
            <a:ext cx="1094423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Container 1</a:t>
            </a:r>
          </a:p>
        </p:txBody>
      </p:sp>
      <p:sp>
        <p:nvSpPr>
          <p:cNvPr id="435" name="TextBox 26"/>
          <p:cNvSpPr txBox="1"/>
          <p:nvPr/>
        </p:nvSpPr>
        <p:spPr>
          <a:xfrm>
            <a:off x="8059658" y="13055475"/>
            <a:ext cx="959487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Container 2</a:t>
            </a:r>
          </a:p>
        </p:txBody>
      </p:sp>
      <p:sp>
        <p:nvSpPr>
          <p:cNvPr id="436" name="Elbow Connector 43"/>
          <p:cNvSpPr/>
          <p:nvPr/>
        </p:nvSpPr>
        <p:spPr>
          <a:xfrm rot="5400000">
            <a:off x="7363352" y="12178816"/>
            <a:ext cx="592620" cy="394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7" name="Elbow Connector 44"/>
          <p:cNvSpPr/>
          <p:nvPr/>
        </p:nvSpPr>
        <p:spPr>
          <a:xfrm flipH="1" rot="16200000">
            <a:off x="8011540" y="12129907"/>
            <a:ext cx="564797" cy="46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38" name="Graphic 79" descr="Graphic 79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309242" y="12606701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Graphic 79" descr="Graphic 79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3109953" y="542441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Graphic 79" descr="Graphic 79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3109953" y="9168661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TextBox 12"/>
          <p:cNvSpPr txBox="1"/>
          <p:nvPr/>
        </p:nvSpPr>
        <p:spPr>
          <a:xfrm>
            <a:off x="5977872" y="8978166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Provider</a:t>
            </a:r>
          </a:p>
        </p:txBody>
      </p:sp>
      <p:pic>
        <p:nvPicPr>
          <p:cNvPr id="442" name="Graphic 50" descr="Graphic 50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333408" y="8782249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TextBox 16"/>
          <p:cNvSpPr txBox="1"/>
          <p:nvPr/>
        </p:nvSpPr>
        <p:spPr>
          <a:xfrm>
            <a:off x="5068307" y="9303755"/>
            <a:ext cx="987403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Ec2 scaling</a:t>
            </a:r>
          </a:p>
        </p:txBody>
      </p:sp>
      <p:sp>
        <p:nvSpPr>
          <p:cNvPr id="444" name="Straight Arrow Connector 13"/>
          <p:cNvSpPr/>
          <p:nvPr/>
        </p:nvSpPr>
        <p:spPr>
          <a:xfrm flipH="1">
            <a:off x="5800747" y="9110294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5" name="Straight Arrow Connector 13"/>
          <p:cNvSpPr/>
          <p:nvPr/>
        </p:nvSpPr>
        <p:spPr>
          <a:xfrm flipH="1">
            <a:off x="7124306" y="9110294"/>
            <a:ext cx="644729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6" name="TextBox 12"/>
          <p:cNvSpPr txBox="1"/>
          <p:nvPr/>
        </p:nvSpPr>
        <p:spPr>
          <a:xfrm>
            <a:off x="5296928" y="11654579"/>
            <a:ext cx="165236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Taskdef</a:t>
            </a:r>
          </a:p>
        </p:txBody>
      </p:sp>
      <p:sp>
        <p:nvSpPr>
          <p:cNvPr id="447" name="Straight Arrow Connector 13"/>
          <p:cNvSpPr/>
          <p:nvPr/>
        </p:nvSpPr>
        <p:spPr>
          <a:xfrm flipH="1">
            <a:off x="6826004" y="11786706"/>
            <a:ext cx="644729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48" name="Graphic 20" descr="Graphic 20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4006528" y="1127241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extBox 22"/>
          <p:cNvSpPr txBox="1"/>
          <p:nvPr/>
        </p:nvSpPr>
        <p:spPr>
          <a:xfrm>
            <a:off x="3139586" y="12022357"/>
            <a:ext cx="218979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Registry (Amazon ECR)</a:t>
            </a:r>
          </a:p>
        </p:txBody>
      </p:sp>
      <p:sp>
        <p:nvSpPr>
          <p:cNvPr id="450" name="Straight Arrow Connector 13"/>
          <p:cNvSpPr/>
          <p:nvPr/>
        </p:nvSpPr>
        <p:spPr>
          <a:xfrm flipH="1">
            <a:off x="5006923" y="11786706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1" name="TextBox 12"/>
          <p:cNvSpPr txBox="1"/>
          <p:nvPr/>
        </p:nvSpPr>
        <p:spPr>
          <a:xfrm>
            <a:off x="1635586" y="11520872"/>
            <a:ext cx="1652369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public.ecr.aws/orjujeng/th-dev-api</a:t>
            </a:r>
          </a:p>
        </p:txBody>
      </p:sp>
      <p:sp>
        <p:nvSpPr>
          <p:cNvPr id="452" name="Straight Arrow Connector 13"/>
          <p:cNvSpPr/>
          <p:nvPr/>
        </p:nvSpPr>
        <p:spPr>
          <a:xfrm flipH="1">
            <a:off x="3123403" y="11710416"/>
            <a:ext cx="644730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53" name="Graphic 20" descr="Graphic 20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7289580" y="724876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extBox 22"/>
          <p:cNvSpPr txBox="1"/>
          <p:nvPr/>
        </p:nvSpPr>
        <p:spPr>
          <a:xfrm>
            <a:off x="16566950" y="1490051"/>
            <a:ext cx="2189799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Elastic Container Registry (Amazon ECR)</a:t>
            </a:r>
          </a:p>
        </p:txBody>
      </p:sp>
      <p:sp>
        <p:nvSpPr>
          <p:cNvPr id="455" name="Straight Arrow Connector 13"/>
          <p:cNvSpPr/>
          <p:nvPr/>
        </p:nvSpPr>
        <p:spPr>
          <a:xfrm>
            <a:off x="18712912" y="1469289"/>
            <a:ext cx="3281684" cy="288535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458" name="Graphic 21" descr="Graphic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31898" y="3133627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Amazon Route 53"/>
          <p:cNvSpPr txBox="1"/>
          <p:nvPr/>
        </p:nvSpPr>
        <p:spPr>
          <a:xfrm>
            <a:off x="19545775" y="4143400"/>
            <a:ext cx="1334246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Route 53</a:t>
            </a:r>
          </a:p>
        </p:txBody>
      </p:sp>
      <p:pic>
        <p:nvPicPr>
          <p:cNvPr id="460" name="Graphic 78" descr="Graphic 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43782" y="3149432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TextBox 25"/>
          <p:cNvSpPr txBox="1"/>
          <p:nvPr/>
        </p:nvSpPr>
        <p:spPr>
          <a:xfrm>
            <a:off x="21083102" y="3615568"/>
            <a:ext cx="117856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Hosted zone</a:t>
            </a:r>
          </a:p>
        </p:txBody>
      </p:sp>
      <p:pic>
        <p:nvPicPr>
          <p:cNvPr id="462" name="Graphic 68" descr="Graphic 6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46030" y="69639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TextBox 25"/>
          <p:cNvSpPr txBox="1"/>
          <p:nvPr/>
        </p:nvSpPr>
        <p:spPr>
          <a:xfrm>
            <a:off x="19178244" y="1230535"/>
            <a:ext cx="9817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</a:t>
            </a:r>
          </a:p>
        </p:txBody>
      </p:sp>
      <p:pic>
        <p:nvPicPr>
          <p:cNvPr id="464" name="Graphic 73" descr="Graphic 7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469373" y="696390"/>
            <a:ext cx="4572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TextBox 32"/>
          <p:cNvSpPr txBox="1"/>
          <p:nvPr/>
        </p:nvSpPr>
        <p:spPr>
          <a:xfrm>
            <a:off x="20208532" y="1230535"/>
            <a:ext cx="9817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Mobile client</a:t>
            </a:r>
          </a:p>
        </p:txBody>
      </p:sp>
      <p:grpSp>
        <p:nvGrpSpPr>
          <p:cNvPr id="468" name="Group 26"/>
          <p:cNvGrpSpPr/>
          <p:nvPr/>
        </p:nvGrpSpPr>
        <p:grpSpPr>
          <a:xfrm>
            <a:off x="20047004" y="1571734"/>
            <a:ext cx="331788" cy="1484949"/>
            <a:chOff x="0" y="0"/>
            <a:chExt cx="331787" cy="1484948"/>
          </a:xfrm>
        </p:grpSpPr>
        <p:sp>
          <p:nvSpPr>
            <p:cNvPr id="466" name="Freeform 30"/>
            <p:cNvSpPr/>
            <p:nvPr/>
          </p:nvSpPr>
          <p:spPr>
            <a:xfrm rot="5400000">
              <a:off x="-292101" y="292100"/>
              <a:ext cx="915989" cy="33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914400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7" name="Straight Arrow Connector 80"/>
            <p:cNvSpPr/>
            <p:nvPr/>
          </p:nvSpPr>
          <p:spPr>
            <a:xfrm flipH="1">
              <a:off x="170495" y="911861"/>
              <a:ext cx="1" cy="573088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0"/>
                </a:spcBef>
                <a:defRPr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69" name="Th-dev.orjujeng.click"/>
          <p:cNvSpPr txBox="1"/>
          <p:nvPr/>
        </p:nvSpPr>
        <p:spPr>
          <a:xfrm>
            <a:off x="20579275" y="1939647"/>
            <a:ext cx="1500561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sp>
        <p:nvSpPr>
          <p:cNvPr id="470" name="orjujeng.click"/>
          <p:cNvSpPr txBox="1"/>
          <p:nvPr/>
        </p:nvSpPr>
        <p:spPr>
          <a:xfrm>
            <a:off x="21174775" y="3885223"/>
            <a:ext cx="99521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orjujeng.click</a:t>
            </a:r>
          </a:p>
        </p:txBody>
      </p:sp>
      <p:pic>
        <p:nvPicPr>
          <p:cNvPr id="471" name="已粘贴的影片.png" descr="已粘贴的影片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1704" y="2716616"/>
            <a:ext cx="19102617" cy="3761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9850" y="6682289"/>
            <a:ext cx="16790807" cy="674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475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557" y="371031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TextBox 11"/>
          <p:cNvSpPr txBox="1"/>
          <p:nvPr/>
        </p:nvSpPr>
        <p:spPr>
          <a:xfrm>
            <a:off x="3353627" y="4472313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sp>
        <p:nvSpPr>
          <p:cNvPr id="477" name="Straight Arrow Connector 13"/>
          <p:cNvSpPr/>
          <p:nvPr/>
        </p:nvSpPr>
        <p:spPr>
          <a:xfrm flipV="1">
            <a:off x="4463671" y="2831883"/>
            <a:ext cx="1" cy="80139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th-dev.orjujeng.click"/>
          <p:cNvSpPr txBox="1"/>
          <p:nvPr/>
        </p:nvSpPr>
        <p:spPr>
          <a:xfrm>
            <a:off x="4900102" y="3095374"/>
            <a:ext cx="1449810" cy="27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pic>
        <p:nvPicPr>
          <p:cNvPr id="479" name="Graphic 20" descr="Graphic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3347" y="368795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TextBox 12"/>
          <p:cNvSpPr txBox="1"/>
          <p:nvPr/>
        </p:nvSpPr>
        <p:spPr>
          <a:xfrm>
            <a:off x="1130242" y="4428667"/>
            <a:ext cx="21882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AWS Certificate</a:t>
            </a:r>
            <a:br/>
            <a:r>
              <a:t>Manager (ACM)</a:t>
            </a:r>
          </a:p>
        </p:txBody>
      </p:sp>
      <p:sp>
        <p:nvSpPr>
          <p:cNvPr id="481" name="Straight Arrow Connector 13"/>
          <p:cNvSpPr/>
          <p:nvPr/>
        </p:nvSpPr>
        <p:spPr>
          <a:xfrm flipH="1">
            <a:off x="2836845" y="4068952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82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3465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TextBox 9"/>
          <p:cNvSpPr txBox="1"/>
          <p:nvPr/>
        </p:nvSpPr>
        <p:spPr>
          <a:xfrm>
            <a:off x="3389410" y="6419476"/>
            <a:ext cx="21485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484" name="Straight Arrow Connector 13"/>
          <p:cNvSpPr/>
          <p:nvPr/>
        </p:nvSpPr>
        <p:spPr>
          <a:xfrm flipV="1">
            <a:off x="4444557" y="4795529"/>
            <a:ext cx="1" cy="801399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th-dev-frontend-orjujeng"/>
          <p:cNvSpPr txBox="1"/>
          <p:nvPr/>
        </p:nvSpPr>
        <p:spPr>
          <a:xfrm>
            <a:off x="3593250" y="6892054"/>
            <a:ext cx="1740843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th-dev-frontend-orjujeng</a:t>
            </a:r>
          </a:p>
        </p:txBody>
      </p:sp>
      <p:sp>
        <p:nvSpPr>
          <p:cNvPr id="486" name="*.orjujeng.click"/>
          <p:cNvSpPr txBox="1"/>
          <p:nvPr/>
        </p:nvSpPr>
        <p:spPr>
          <a:xfrm>
            <a:off x="2735196" y="3710313"/>
            <a:ext cx="109686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*.orjujeng.click</a:t>
            </a:r>
          </a:p>
        </p:txBody>
      </p:sp>
      <p:pic>
        <p:nvPicPr>
          <p:cNvPr id="487" name="Graphic 6" descr="Graphic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8790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TextBox 9"/>
          <p:cNvSpPr txBox="1"/>
          <p:nvPr/>
        </p:nvSpPr>
        <p:spPr>
          <a:xfrm>
            <a:off x="1284735" y="6419476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sp>
        <p:nvSpPr>
          <p:cNvPr id="489" name="th-dev-frontend-codepipeline"/>
          <p:cNvSpPr txBox="1"/>
          <p:nvPr/>
        </p:nvSpPr>
        <p:spPr>
          <a:xfrm>
            <a:off x="1423587" y="6892054"/>
            <a:ext cx="20544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th-dev-frontend-codepipeline</a:t>
            </a:r>
          </a:p>
        </p:txBody>
      </p:sp>
      <p:sp>
        <p:nvSpPr>
          <p:cNvPr id="490" name="Straight Arrow Connector 13"/>
          <p:cNvSpPr/>
          <p:nvPr/>
        </p:nvSpPr>
        <p:spPr>
          <a:xfrm flipH="1">
            <a:off x="2959628" y="605760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91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8790" y="737479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TextBox 11"/>
          <p:cNvSpPr txBox="1"/>
          <p:nvPr/>
        </p:nvSpPr>
        <p:spPr>
          <a:xfrm>
            <a:off x="1259335" y="8140648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493" name="TextBox 11"/>
          <p:cNvSpPr txBox="1"/>
          <p:nvPr/>
        </p:nvSpPr>
        <p:spPr>
          <a:xfrm>
            <a:off x="1259335" y="8979485"/>
            <a:ext cx="220091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494" name="Straight Arrow Connector 13"/>
          <p:cNvSpPr/>
          <p:nvPr/>
        </p:nvSpPr>
        <p:spPr>
          <a:xfrm flipV="1">
            <a:off x="2359790" y="8345115"/>
            <a:ext cx="1" cy="61963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5" name="TextBox 11"/>
          <p:cNvSpPr txBox="1"/>
          <p:nvPr/>
        </p:nvSpPr>
        <p:spPr>
          <a:xfrm>
            <a:off x="1355875" y="9303632"/>
            <a:ext cx="2200911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https://github.com/orjujeng/th-frontend.git</a:t>
            </a:r>
          </a:p>
        </p:txBody>
      </p:sp>
      <p:sp>
        <p:nvSpPr>
          <p:cNvPr id="496" name="TextBox 11"/>
          <p:cNvSpPr txBox="1"/>
          <p:nvPr/>
        </p:nvSpPr>
        <p:spPr>
          <a:xfrm>
            <a:off x="4524551" y="4998794"/>
            <a:ext cx="220091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 access identity</a:t>
            </a:r>
          </a:p>
        </p:txBody>
      </p:sp>
      <p:pic>
        <p:nvPicPr>
          <p:cNvPr id="497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4237" y="10143400"/>
            <a:ext cx="22575526" cy="2177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500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557" y="371031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extBox 11"/>
          <p:cNvSpPr txBox="1"/>
          <p:nvPr/>
        </p:nvSpPr>
        <p:spPr>
          <a:xfrm>
            <a:off x="3353627" y="4472313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sp>
        <p:nvSpPr>
          <p:cNvPr id="502" name="Straight Arrow Connector 13"/>
          <p:cNvSpPr/>
          <p:nvPr/>
        </p:nvSpPr>
        <p:spPr>
          <a:xfrm flipV="1">
            <a:off x="4463671" y="2831883"/>
            <a:ext cx="1" cy="80139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th-dev.orjujeng.click"/>
          <p:cNvSpPr txBox="1"/>
          <p:nvPr/>
        </p:nvSpPr>
        <p:spPr>
          <a:xfrm>
            <a:off x="4900102" y="3095375"/>
            <a:ext cx="144981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pic>
        <p:nvPicPr>
          <p:cNvPr id="504" name="Graphic 20" descr="Graphic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3347" y="368795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TextBox 12"/>
          <p:cNvSpPr txBox="1"/>
          <p:nvPr/>
        </p:nvSpPr>
        <p:spPr>
          <a:xfrm>
            <a:off x="1130242" y="4428667"/>
            <a:ext cx="21882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AWS Certificate</a:t>
            </a:r>
            <a:br/>
            <a:r>
              <a:t>Manager (ACM)</a:t>
            </a:r>
          </a:p>
        </p:txBody>
      </p:sp>
      <p:sp>
        <p:nvSpPr>
          <p:cNvPr id="506" name="Straight Arrow Connector 13"/>
          <p:cNvSpPr/>
          <p:nvPr/>
        </p:nvSpPr>
        <p:spPr>
          <a:xfrm flipH="1">
            <a:off x="2836845" y="4068952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07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3465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8" name="TextBox 9"/>
          <p:cNvSpPr txBox="1"/>
          <p:nvPr/>
        </p:nvSpPr>
        <p:spPr>
          <a:xfrm>
            <a:off x="3389410" y="6419476"/>
            <a:ext cx="21485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509" name="Straight Arrow Connector 13"/>
          <p:cNvSpPr/>
          <p:nvPr/>
        </p:nvSpPr>
        <p:spPr>
          <a:xfrm flipV="1">
            <a:off x="4444557" y="4795529"/>
            <a:ext cx="1" cy="801399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0" name="th-dev-frontend-orjujeng"/>
          <p:cNvSpPr txBox="1"/>
          <p:nvPr/>
        </p:nvSpPr>
        <p:spPr>
          <a:xfrm>
            <a:off x="3593250" y="6892054"/>
            <a:ext cx="174084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th-dev-frontend-orjujeng</a:t>
            </a:r>
          </a:p>
        </p:txBody>
      </p:sp>
      <p:sp>
        <p:nvSpPr>
          <p:cNvPr id="511" name="*.orjujeng.click"/>
          <p:cNvSpPr txBox="1"/>
          <p:nvPr/>
        </p:nvSpPr>
        <p:spPr>
          <a:xfrm>
            <a:off x="2735196" y="3710313"/>
            <a:ext cx="109686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*.orjujeng.click</a:t>
            </a:r>
          </a:p>
        </p:txBody>
      </p:sp>
      <p:pic>
        <p:nvPicPr>
          <p:cNvPr id="512" name="Graphic 6" descr="Graphic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8790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TextBox 9"/>
          <p:cNvSpPr txBox="1"/>
          <p:nvPr/>
        </p:nvSpPr>
        <p:spPr>
          <a:xfrm>
            <a:off x="1284735" y="6419476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sp>
        <p:nvSpPr>
          <p:cNvPr id="514" name="th-dev-frontend-codepipeline"/>
          <p:cNvSpPr txBox="1"/>
          <p:nvPr/>
        </p:nvSpPr>
        <p:spPr>
          <a:xfrm>
            <a:off x="1423587" y="6892054"/>
            <a:ext cx="20544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th-dev-frontend-codepipeline</a:t>
            </a:r>
          </a:p>
        </p:txBody>
      </p:sp>
      <p:sp>
        <p:nvSpPr>
          <p:cNvPr id="515" name="Straight Arrow Connector 13"/>
          <p:cNvSpPr/>
          <p:nvPr/>
        </p:nvSpPr>
        <p:spPr>
          <a:xfrm flipH="1">
            <a:off x="2959628" y="605760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16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8790" y="737479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TextBox 11"/>
          <p:cNvSpPr txBox="1"/>
          <p:nvPr/>
        </p:nvSpPr>
        <p:spPr>
          <a:xfrm>
            <a:off x="1259335" y="8140648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518" name="TextBox 11"/>
          <p:cNvSpPr txBox="1"/>
          <p:nvPr/>
        </p:nvSpPr>
        <p:spPr>
          <a:xfrm>
            <a:off x="1259335" y="897948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519" name="Straight Arrow Connector 13"/>
          <p:cNvSpPr/>
          <p:nvPr/>
        </p:nvSpPr>
        <p:spPr>
          <a:xfrm flipV="1">
            <a:off x="2359790" y="8345116"/>
            <a:ext cx="1" cy="619637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TextBox 11"/>
          <p:cNvSpPr txBox="1"/>
          <p:nvPr/>
        </p:nvSpPr>
        <p:spPr>
          <a:xfrm>
            <a:off x="1355875" y="9303632"/>
            <a:ext cx="2200911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https://github.com/orjujeng/th-frontend.git</a:t>
            </a:r>
          </a:p>
        </p:txBody>
      </p:sp>
      <p:sp>
        <p:nvSpPr>
          <p:cNvPr id="521" name="TextBox 11"/>
          <p:cNvSpPr txBox="1"/>
          <p:nvPr/>
        </p:nvSpPr>
        <p:spPr>
          <a:xfrm>
            <a:off x="4524551" y="4998794"/>
            <a:ext cx="220091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 access identity</a:t>
            </a:r>
          </a:p>
        </p:txBody>
      </p:sp>
      <p:pic>
        <p:nvPicPr>
          <p:cNvPr id="522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41549" y="2806654"/>
            <a:ext cx="13441392" cy="2569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78616" y="8339509"/>
            <a:ext cx="13916168" cy="2671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Architecture Overview E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Overview ECS</a:t>
            </a:r>
          </a:p>
        </p:txBody>
      </p:sp>
      <p:pic>
        <p:nvPicPr>
          <p:cNvPr id="526" name="Graphic 19" descr="Graphic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557" y="3710313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TextBox 11"/>
          <p:cNvSpPr txBox="1"/>
          <p:nvPr/>
        </p:nvSpPr>
        <p:spPr>
          <a:xfrm>
            <a:off x="3353627" y="4472313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CloudFront</a:t>
            </a:r>
          </a:p>
        </p:txBody>
      </p:sp>
      <p:sp>
        <p:nvSpPr>
          <p:cNvPr id="528" name="Straight Arrow Connector 13"/>
          <p:cNvSpPr/>
          <p:nvPr/>
        </p:nvSpPr>
        <p:spPr>
          <a:xfrm flipV="1">
            <a:off x="4463671" y="2831883"/>
            <a:ext cx="1" cy="801398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9" name="th-dev.orjujeng.click"/>
          <p:cNvSpPr txBox="1"/>
          <p:nvPr/>
        </p:nvSpPr>
        <p:spPr>
          <a:xfrm>
            <a:off x="4900102" y="3095375"/>
            <a:ext cx="1449810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th-dev.orjujeng.click</a:t>
            </a:r>
          </a:p>
        </p:txBody>
      </p:sp>
      <p:pic>
        <p:nvPicPr>
          <p:cNvPr id="530" name="Graphic 20" descr="Graphic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3347" y="368795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TextBox 12"/>
          <p:cNvSpPr txBox="1"/>
          <p:nvPr/>
        </p:nvSpPr>
        <p:spPr>
          <a:xfrm>
            <a:off x="1130242" y="4428667"/>
            <a:ext cx="2188211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AWS Certificate</a:t>
            </a:r>
            <a:br/>
            <a:r>
              <a:t>Manager (ACM)</a:t>
            </a:r>
          </a:p>
        </p:txBody>
      </p:sp>
      <p:sp>
        <p:nvSpPr>
          <p:cNvPr id="532" name="Straight Arrow Connector 13"/>
          <p:cNvSpPr/>
          <p:nvPr/>
        </p:nvSpPr>
        <p:spPr>
          <a:xfrm flipH="1">
            <a:off x="2836845" y="4068952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33" name="Graphic 8" descr="Graphic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83465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extBox 9"/>
          <p:cNvSpPr txBox="1"/>
          <p:nvPr/>
        </p:nvSpPr>
        <p:spPr>
          <a:xfrm>
            <a:off x="3389410" y="6419476"/>
            <a:ext cx="2148523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Amazon Simple Storage Service (Amazon S3)</a:t>
            </a:r>
          </a:p>
        </p:txBody>
      </p:sp>
      <p:sp>
        <p:nvSpPr>
          <p:cNvPr id="535" name="Straight Arrow Connector 13"/>
          <p:cNvSpPr/>
          <p:nvPr/>
        </p:nvSpPr>
        <p:spPr>
          <a:xfrm flipV="1">
            <a:off x="4444557" y="4795529"/>
            <a:ext cx="1" cy="801399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6" name="th-dev-frontend-orjujeng"/>
          <p:cNvSpPr txBox="1"/>
          <p:nvPr/>
        </p:nvSpPr>
        <p:spPr>
          <a:xfrm>
            <a:off x="3593250" y="6892054"/>
            <a:ext cx="174084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th-dev-frontend-orjujeng</a:t>
            </a:r>
          </a:p>
        </p:txBody>
      </p:sp>
      <p:sp>
        <p:nvSpPr>
          <p:cNvPr id="537" name="*.orjujeng.click"/>
          <p:cNvSpPr txBox="1"/>
          <p:nvPr/>
        </p:nvSpPr>
        <p:spPr>
          <a:xfrm>
            <a:off x="2735196" y="3710313"/>
            <a:ext cx="1096864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*.orjujeng.click</a:t>
            </a:r>
          </a:p>
        </p:txBody>
      </p:sp>
      <p:pic>
        <p:nvPicPr>
          <p:cNvPr id="538" name="Graphic 6" descr="Graphic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8790" y="5655889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TextBox 9"/>
          <p:cNvSpPr txBox="1"/>
          <p:nvPr/>
        </p:nvSpPr>
        <p:spPr>
          <a:xfrm>
            <a:off x="1284735" y="6419476"/>
            <a:ext cx="2151698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CodePipeline</a:t>
            </a:r>
          </a:p>
        </p:txBody>
      </p:sp>
      <p:sp>
        <p:nvSpPr>
          <p:cNvPr id="540" name="th-dev-frontend-codepipeline"/>
          <p:cNvSpPr txBox="1"/>
          <p:nvPr/>
        </p:nvSpPr>
        <p:spPr>
          <a:xfrm>
            <a:off x="1423587" y="6892054"/>
            <a:ext cx="205442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th-dev-frontend-codepipeline</a:t>
            </a:r>
          </a:p>
        </p:txBody>
      </p:sp>
      <p:sp>
        <p:nvSpPr>
          <p:cNvPr id="541" name="Straight Arrow Connector 13"/>
          <p:cNvSpPr/>
          <p:nvPr/>
        </p:nvSpPr>
        <p:spPr>
          <a:xfrm flipH="1">
            <a:off x="2959628" y="6057607"/>
            <a:ext cx="995215" cy="1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42" name="Graphic 19" descr="Graphic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78790" y="7374792"/>
            <a:ext cx="7620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TextBox 11"/>
          <p:cNvSpPr txBox="1"/>
          <p:nvPr/>
        </p:nvSpPr>
        <p:spPr>
          <a:xfrm>
            <a:off x="1259335" y="8140648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AWS CodeBuild</a:t>
            </a:r>
          </a:p>
        </p:txBody>
      </p:sp>
      <p:sp>
        <p:nvSpPr>
          <p:cNvPr id="544" name="TextBox 11"/>
          <p:cNvSpPr txBox="1"/>
          <p:nvPr/>
        </p:nvSpPr>
        <p:spPr>
          <a:xfrm>
            <a:off x="1259335" y="8979486"/>
            <a:ext cx="2200911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545" name="Straight Arrow Connector 13"/>
          <p:cNvSpPr/>
          <p:nvPr/>
        </p:nvSpPr>
        <p:spPr>
          <a:xfrm flipV="1">
            <a:off x="2359790" y="8345116"/>
            <a:ext cx="1" cy="619637"/>
          </a:xfrm>
          <a:prstGeom prst="line">
            <a:avLst/>
          </a:prstGeom>
          <a:ln w="15875">
            <a:solidFill>
              <a:srgbClr val="000000"/>
            </a:solidFill>
            <a:miter/>
            <a:headEnd type="triangle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TextBox 11"/>
          <p:cNvSpPr txBox="1"/>
          <p:nvPr/>
        </p:nvSpPr>
        <p:spPr>
          <a:xfrm>
            <a:off x="1355875" y="9303632"/>
            <a:ext cx="2200911" cy="44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https://github.com/orjujeng/th-frontend.git</a:t>
            </a:r>
          </a:p>
        </p:txBody>
      </p:sp>
      <p:sp>
        <p:nvSpPr>
          <p:cNvPr id="547" name="TextBox 11"/>
          <p:cNvSpPr txBox="1"/>
          <p:nvPr/>
        </p:nvSpPr>
        <p:spPr>
          <a:xfrm>
            <a:off x="4524551" y="4998794"/>
            <a:ext cx="2200911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100000"/>
              </a:lnSpc>
              <a:spcBef>
                <a:spcPts val="0"/>
              </a:spcBef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origin access identity</a:t>
            </a:r>
          </a:p>
        </p:txBody>
      </p:sp>
      <p:pic>
        <p:nvPicPr>
          <p:cNvPr id="548" name="已粘贴的影片.png" descr="已粘贴的影片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10008" y="2835879"/>
            <a:ext cx="17899392" cy="3883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已粘贴的影片.png" descr="已粘贴的影片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607892" y="6896341"/>
            <a:ext cx="14011729" cy="6282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