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355" autoAdjust="0"/>
  </p:normalViewPr>
  <p:slideViewPr>
    <p:cSldViewPr snapToGrid="0">
      <p:cViewPr varScale="1">
        <p:scale>
          <a:sx n="49" d="100"/>
          <a:sy n="49" d="100"/>
        </p:scale>
        <p:origin x="20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6D65-C9BA-4673-A223-F14135F002E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9AAA-7FE6-46A7-B30C-AF9446E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SimFin</a:t>
            </a:r>
            <a:r>
              <a:rPr lang="en-US" dirty="0"/>
              <a:t> https://simfin.com/</a:t>
            </a:r>
          </a:p>
          <a:p>
            <a:r>
              <a:rPr lang="en-US" dirty="0"/>
              <a:t>Used paid subscription to pull financial ratios and price data for </a:t>
            </a:r>
            <a:r>
              <a:rPr lang="en-US"/>
              <a:t>all stocks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C9AAA-7FE6-46A7-B30C-AF9446E49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287E3-923E-465E-985E-107D813B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BE905-683A-4E62-9048-4A3EA8BC1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Team 3: Raja Denise Franta, Conor Hunt, </a:t>
            </a:r>
            <a:r>
              <a:rPr lang="en-US" sz="2200" dirty="0" err="1">
                <a:solidFill>
                  <a:srgbClr val="FFFFFF"/>
                </a:solidFill>
              </a:rPr>
              <a:t>Orkhan</a:t>
            </a:r>
            <a:r>
              <a:rPr lang="en-US" sz="2200" dirty="0">
                <a:solidFill>
                  <a:srgbClr val="FFFFFF"/>
                </a:solidFill>
              </a:rPr>
              <a:t>, Joshua </a:t>
            </a:r>
            <a:r>
              <a:rPr lang="en-US" sz="2200" dirty="0" err="1">
                <a:solidFill>
                  <a:srgbClr val="FFFFFF"/>
                </a:solidFill>
              </a:rPr>
              <a:t>Neft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8843843-AD3A-4446-B800-38D38E44A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4487" r="23649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5373-317E-4D21-809A-FD105F6D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B874-2F11-4AC7-BB97-45154096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91B-9FA2-4E76-901F-9CA6F690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Chosen &amp;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160F-523B-4D77-983C-BCB7000C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038A-6E2C-40DC-B33F-B9967CD7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1E8D-5578-48E1-9C09-A1219CBA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C94-3AA6-4B94-925D-8EE007AE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45C1-F1C0-4730-900A-F79561F7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24D3-66B0-4C0C-8699-CE1884D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CE4F-14EC-41ED-8393-3F76216E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42D1-84CD-4ED5-B209-9D9EF568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09-3714-4278-926F-8299F6A9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816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</Words>
  <Application>Microsoft Office PowerPoint</Application>
  <PresentationFormat>Widescreen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Sabon Next LT</vt:lpstr>
      <vt:lpstr>Wingdings</vt:lpstr>
      <vt:lpstr>LuminousVTI</vt:lpstr>
      <vt:lpstr>Project 2</vt:lpstr>
      <vt:lpstr>Core Message</vt:lpstr>
      <vt:lpstr>Models Chosen &amp; Why</vt:lpstr>
      <vt:lpstr>Data Preparation</vt:lpstr>
      <vt:lpstr>Modeling and Training Process</vt:lpstr>
      <vt:lpstr>Conclusions</vt:lpstr>
      <vt:lpstr>Implications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Denise Franta</dc:creator>
  <cp:lastModifiedBy>Denise Franta</cp:lastModifiedBy>
  <cp:revision>2</cp:revision>
  <dcterms:created xsi:type="dcterms:W3CDTF">2022-02-20T04:03:17Z</dcterms:created>
  <dcterms:modified xsi:type="dcterms:W3CDTF">2022-02-23T01:18:52Z</dcterms:modified>
</cp:coreProperties>
</file>