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9" r:id="rId3"/>
    <p:sldId id="270" r:id="rId4"/>
    <p:sldId id="271" r:id="rId5"/>
    <p:sldId id="272" r:id="rId6"/>
    <p:sldId id="273" r:id="rId7"/>
    <p:sldId id="278" r:id="rId8"/>
    <p:sldId id="275" r:id="rId9"/>
    <p:sldId id="279" r:id="rId10"/>
    <p:sldId id="27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78FBE-7F92-4190-8752-4160D4E39373}" v="54" dt="2024-11-29T08:24:48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xan Mirzezade" userId="d5e3c72a46ef95d6" providerId="LiveId" clId="{94178FBE-7F92-4190-8752-4160D4E39373}"/>
    <pc:docChg chg="undo custSel addSld delSld modSld sldOrd">
      <pc:chgData name="Orxan Mirzezade" userId="d5e3c72a46ef95d6" providerId="LiveId" clId="{94178FBE-7F92-4190-8752-4160D4E39373}" dt="2024-11-29T08:24:48.610" v="257"/>
      <pc:docMkLst>
        <pc:docMk/>
      </pc:docMkLst>
      <pc:sldChg chg="addSp delSp modSp mod modTransition setBg">
        <pc:chgData name="Orxan Mirzezade" userId="d5e3c72a46ef95d6" providerId="LiveId" clId="{94178FBE-7F92-4190-8752-4160D4E39373}" dt="2024-11-29T08:24:48.610" v="257"/>
        <pc:sldMkLst>
          <pc:docMk/>
          <pc:sldMk cId="264569803" sldId="269"/>
        </pc:sldMkLst>
        <pc:spChg chg="del mod">
          <ac:chgData name="Orxan Mirzezade" userId="d5e3c72a46ef95d6" providerId="LiveId" clId="{94178FBE-7F92-4190-8752-4160D4E39373}" dt="2024-11-29T08:12:34.173" v="92" actId="478"/>
          <ac:spMkLst>
            <pc:docMk/>
            <pc:sldMk cId="264569803" sldId="269"/>
            <ac:spMk id="3" creationId="{49B81AFF-7153-7D7B-8E39-AD390278E949}"/>
          </ac:spMkLst>
        </pc:spChg>
        <pc:spChg chg="del mod">
          <ac:chgData name="Orxan Mirzezade" userId="d5e3c72a46ef95d6" providerId="LiveId" clId="{94178FBE-7F92-4190-8752-4160D4E39373}" dt="2024-11-29T08:15:24.495" v="99" actId="478"/>
          <ac:spMkLst>
            <pc:docMk/>
            <pc:sldMk cId="264569803" sldId="269"/>
            <ac:spMk id="5" creationId="{C702C9DB-AF34-7FFE-0173-708EE7B0920D}"/>
          </ac:spMkLst>
        </pc:spChg>
        <pc:spChg chg="del">
          <ac:chgData name="Orxan Mirzezade" userId="d5e3c72a46ef95d6" providerId="LiveId" clId="{94178FBE-7F92-4190-8752-4160D4E39373}" dt="2024-11-29T08:15:27.329" v="100" actId="478"/>
          <ac:spMkLst>
            <pc:docMk/>
            <pc:sldMk cId="264569803" sldId="269"/>
            <ac:spMk id="7" creationId="{A5C1D4CA-AD50-DC52-5AED-3EE1A36C6F50}"/>
          </ac:spMkLst>
        </pc:spChg>
        <pc:spChg chg="add del">
          <ac:chgData name="Orxan Mirzezade" userId="d5e3c72a46ef95d6" providerId="LiveId" clId="{94178FBE-7F92-4190-8752-4160D4E39373}" dt="2024-11-29T08:15:45.651" v="106" actId="26606"/>
          <ac:spMkLst>
            <pc:docMk/>
            <pc:sldMk cId="264569803" sldId="269"/>
            <ac:spMk id="8" creationId="{9DBC8166-481C-4473-95F5-9A5B9073B7F1}"/>
          </ac:spMkLst>
        </pc:spChg>
        <pc:spChg chg="add del">
          <ac:chgData name="Orxan Mirzezade" userId="d5e3c72a46ef95d6" providerId="LiveId" clId="{94178FBE-7F92-4190-8752-4160D4E39373}" dt="2024-11-29T08:15:41.736" v="102" actId="26606"/>
          <ac:spMkLst>
            <pc:docMk/>
            <pc:sldMk cId="264569803" sldId="269"/>
            <ac:spMk id="9" creationId="{9DBC8166-481C-4473-95F5-9A5B9073B7F1}"/>
          </ac:spMkLst>
        </pc:spChg>
        <pc:spChg chg="add del">
          <ac:chgData name="Orxan Mirzezade" userId="d5e3c72a46ef95d6" providerId="LiveId" clId="{94178FBE-7F92-4190-8752-4160D4E39373}" dt="2024-11-29T08:15:45.651" v="106" actId="26606"/>
          <ac:spMkLst>
            <pc:docMk/>
            <pc:sldMk cId="264569803" sldId="269"/>
            <ac:spMk id="10" creationId="{A5A5CE6E-90AF-4D43-A014-1F9EC83EB93D}"/>
          </ac:spMkLst>
        </pc:spChg>
        <pc:spChg chg="add del">
          <ac:chgData name="Orxan Mirzezade" userId="d5e3c72a46ef95d6" providerId="LiveId" clId="{94178FBE-7F92-4190-8752-4160D4E39373}" dt="2024-11-29T08:15:41.736" v="102" actId="26606"/>
          <ac:spMkLst>
            <pc:docMk/>
            <pc:sldMk cId="264569803" sldId="269"/>
            <ac:spMk id="11" creationId="{A5A5CE6E-90AF-4D43-A014-1F9EC83EB93D}"/>
          </ac:spMkLst>
        </pc:spChg>
        <pc:graphicFrameChg chg="add mod">
          <ac:chgData name="Orxan Mirzezade" userId="d5e3c72a46ef95d6" providerId="LiveId" clId="{94178FBE-7F92-4190-8752-4160D4E39373}" dt="2024-11-29T08:11:42.767" v="85"/>
          <ac:graphicFrameMkLst>
            <pc:docMk/>
            <pc:sldMk cId="264569803" sldId="269"/>
            <ac:graphicFrameMk id="2" creationId="{66C6CE36-70AE-598F-D7C4-DDD56575746A}"/>
          </ac:graphicFrameMkLst>
        </pc:graphicFrameChg>
        <pc:graphicFrameChg chg="add mod modGraphic">
          <ac:chgData name="Orxan Mirzezade" userId="d5e3c72a46ef95d6" providerId="LiveId" clId="{94178FBE-7F92-4190-8752-4160D4E39373}" dt="2024-11-29T08:15:51.997" v="108" actId="1076"/>
          <ac:graphicFrameMkLst>
            <pc:docMk/>
            <pc:sldMk cId="264569803" sldId="269"/>
            <ac:graphicFrameMk id="4" creationId="{4972070C-197A-118F-FB11-53BB7E31CE2D}"/>
          </ac:graphicFrameMkLst>
        </pc:graphicFrameChg>
        <pc:picChg chg="add del">
          <ac:chgData name="Orxan Mirzezade" userId="d5e3c72a46ef95d6" providerId="LiveId" clId="{94178FBE-7F92-4190-8752-4160D4E39373}" dt="2024-11-29T08:15:44.619" v="104" actId="26606"/>
          <ac:picMkLst>
            <pc:docMk/>
            <pc:sldMk cId="264569803" sldId="269"/>
            <ac:picMk id="6" creationId="{2351FB39-F03B-E59C-E5EF-D591874D3F3C}"/>
          </ac:picMkLst>
        </pc:picChg>
        <pc:picChg chg="add">
          <ac:chgData name="Orxan Mirzezade" userId="d5e3c72a46ef95d6" providerId="LiveId" clId="{94178FBE-7F92-4190-8752-4160D4E39373}" dt="2024-11-29T08:15:45.718" v="107" actId="26606"/>
          <ac:picMkLst>
            <pc:docMk/>
            <pc:sldMk cId="264569803" sldId="269"/>
            <ac:picMk id="12" creationId="{2351FB39-F03B-E59C-E5EF-D591874D3F3C}"/>
          </ac:picMkLst>
        </pc:picChg>
      </pc:sldChg>
      <pc:sldChg chg="addSp delSp modSp mod modTransition setBg setClrOvrMap">
        <pc:chgData name="Orxan Mirzezade" userId="d5e3c72a46ef95d6" providerId="LiveId" clId="{94178FBE-7F92-4190-8752-4160D4E39373}" dt="2024-11-29T08:24:48.610" v="257"/>
        <pc:sldMkLst>
          <pc:docMk/>
          <pc:sldMk cId="1921271260" sldId="270"/>
        </pc:sldMkLst>
        <pc:spChg chg="mod">
          <ac:chgData name="Orxan Mirzezade" userId="d5e3c72a46ef95d6" providerId="LiveId" clId="{94178FBE-7F92-4190-8752-4160D4E39373}" dt="2024-11-29T08:08:14.279" v="63" actId="26606"/>
          <ac:spMkLst>
            <pc:docMk/>
            <pc:sldMk cId="1921271260" sldId="270"/>
            <ac:spMk id="3" creationId="{20ABCC13-2649-A1C1-E85A-63D3DB98F05C}"/>
          </ac:spMkLst>
        </pc:spChg>
        <pc:spChg chg="mod">
          <ac:chgData name="Orxan Mirzezade" userId="d5e3c72a46ef95d6" providerId="LiveId" clId="{94178FBE-7F92-4190-8752-4160D4E39373}" dt="2024-11-29T08:08:14.279" v="63" actId="26606"/>
          <ac:spMkLst>
            <pc:docMk/>
            <pc:sldMk cId="1921271260" sldId="270"/>
            <ac:spMk id="5" creationId="{15E84648-076D-69ED-E40D-2B4C110690D2}"/>
          </ac:spMkLst>
        </pc:spChg>
        <pc:spChg chg="add del">
          <ac:chgData name="Orxan Mirzezade" userId="d5e3c72a46ef95d6" providerId="LiveId" clId="{94178FBE-7F92-4190-8752-4160D4E39373}" dt="2024-11-29T08:08:14.279" v="63" actId="26606"/>
          <ac:spMkLst>
            <pc:docMk/>
            <pc:sldMk cId="1921271260" sldId="270"/>
            <ac:spMk id="11" creationId="{9228552E-C8B1-4A80-8448-0787CE0FC704}"/>
          </ac:spMkLst>
        </pc:spChg>
        <pc:spChg chg="add">
          <ac:chgData name="Orxan Mirzezade" userId="d5e3c72a46ef95d6" providerId="LiveId" clId="{94178FBE-7F92-4190-8752-4160D4E39373}" dt="2024-11-29T08:08:14.279" v="63" actId="26606"/>
          <ac:spMkLst>
            <pc:docMk/>
            <pc:sldMk cId="1921271260" sldId="270"/>
            <ac:spMk id="16" creationId="{04812C46-200A-4DEB-A05E-3ED6C68C2387}"/>
          </ac:spMkLst>
        </pc:spChg>
        <pc:spChg chg="add">
          <ac:chgData name="Orxan Mirzezade" userId="d5e3c72a46ef95d6" providerId="LiveId" clId="{94178FBE-7F92-4190-8752-4160D4E39373}" dt="2024-11-29T08:08:14.279" v="63" actId="26606"/>
          <ac:spMkLst>
            <pc:docMk/>
            <pc:sldMk cId="1921271260" sldId="270"/>
            <ac:spMk id="18" creationId="{D1EA859B-E555-4109-94F3-6700E046E008}"/>
          </ac:spMkLst>
        </pc:spChg>
        <pc:graphicFrameChg chg="add del mod modGraphic">
          <ac:chgData name="Orxan Mirzezade" userId="d5e3c72a46ef95d6" providerId="LiveId" clId="{94178FBE-7F92-4190-8752-4160D4E39373}" dt="2024-11-29T08:08:08.001" v="62" actId="478"/>
          <ac:graphicFrameMkLst>
            <pc:docMk/>
            <pc:sldMk cId="1921271260" sldId="270"/>
            <ac:graphicFrameMk id="2" creationId="{38234717-6366-D53A-E7AD-FD8707C687FD}"/>
          </ac:graphicFrameMkLst>
        </pc:graphicFrameChg>
        <pc:picChg chg="add mod">
          <ac:chgData name="Orxan Mirzezade" userId="d5e3c72a46ef95d6" providerId="LiveId" clId="{94178FBE-7F92-4190-8752-4160D4E39373}" dt="2024-11-29T08:08:14.279" v="63" actId="26606"/>
          <ac:picMkLst>
            <pc:docMk/>
            <pc:sldMk cId="1921271260" sldId="270"/>
            <ac:picMk id="7" creationId="{FD40FCF6-10F6-06C2-57F8-22A652F75311}"/>
          </ac:picMkLst>
        </pc:picChg>
      </pc:sldChg>
      <pc:sldChg chg="addSp delSp modSp mod modTransition setBg">
        <pc:chgData name="Orxan Mirzezade" userId="d5e3c72a46ef95d6" providerId="LiveId" clId="{94178FBE-7F92-4190-8752-4160D4E39373}" dt="2024-11-29T08:24:48.610" v="257"/>
        <pc:sldMkLst>
          <pc:docMk/>
          <pc:sldMk cId="2140042417" sldId="271"/>
        </pc:sldMkLst>
        <pc:spChg chg="mod ord">
          <ac:chgData name="Orxan Mirzezade" userId="d5e3c72a46ef95d6" providerId="LiveId" clId="{94178FBE-7F92-4190-8752-4160D4E39373}" dt="2024-11-29T08:16:10.472" v="110" actId="1076"/>
          <ac:spMkLst>
            <pc:docMk/>
            <pc:sldMk cId="2140042417" sldId="271"/>
            <ac:spMk id="2" creationId="{736BD704-5150-624F-B709-5E6D22179D4C}"/>
          </ac:spMkLst>
        </pc:spChg>
        <pc:spChg chg="mod">
          <ac:chgData name="Orxan Mirzezade" userId="d5e3c72a46ef95d6" providerId="LiveId" clId="{94178FBE-7F92-4190-8752-4160D4E39373}" dt="2024-11-29T08:16:25.837" v="111" actId="1076"/>
          <ac:spMkLst>
            <pc:docMk/>
            <pc:sldMk cId="2140042417" sldId="271"/>
            <ac:spMk id="4" creationId="{CF1D3D11-9EE7-4F16-A764-A921DC7E0FF8}"/>
          </ac:spMkLst>
        </pc:spChg>
        <pc:spChg chg="add">
          <ac:chgData name="Orxan Mirzezade" userId="d5e3c72a46ef95d6" providerId="LiveId" clId="{94178FBE-7F92-4190-8752-4160D4E39373}" dt="2024-11-29T08:16:02.234" v="109" actId="26606"/>
          <ac:spMkLst>
            <pc:docMk/>
            <pc:sldMk cId="2140042417" sldId="271"/>
            <ac:spMk id="7" creationId="{27427488-068E-4B55-AC8D-CD070B8CD46D}"/>
          </ac:spMkLst>
        </pc:spChg>
        <pc:spChg chg="add del">
          <ac:chgData name="Orxan Mirzezade" userId="d5e3c72a46ef95d6" providerId="LiveId" clId="{94178FBE-7F92-4190-8752-4160D4E39373}" dt="2024-11-29T08:08:33.773" v="67" actId="26606"/>
          <ac:spMkLst>
            <pc:docMk/>
            <pc:sldMk cId="2140042417" sldId="271"/>
            <ac:spMk id="9" creationId="{C27D7A02-907B-496F-BA7E-AA3780733CA7}"/>
          </ac:spMkLst>
        </pc:spChg>
        <pc:spChg chg="add del">
          <ac:chgData name="Orxan Mirzezade" userId="d5e3c72a46ef95d6" providerId="LiveId" clId="{94178FBE-7F92-4190-8752-4160D4E39373}" dt="2024-11-29T08:08:33.773" v="67" actId="26606"/>
          <ac:spMkLst>
            <pc:docMk/>
            <pc:sldMk cId="2140042417" sldId="271"/>
            <ac:spMk id="11" creationId="{0FBA5268-0AE7-4CAD-9537-D0EB09E76406}"/>
          </ac:spMkLst>
        </pc:spChg>
        <pc:spChg chg="add del">
          <ac:chgData name="Orxan Mirzezade" userId="d5e3c72a46ef95d6" providerId="LiveId" clId="{94178FBE-7F92-4190-8752-4160D4E39373}" dt="2024-11-29T08:08:33.773" v="67" actId="26606"/>
          <ac:spMkLst>
            <pc:docMk/>
            <pc:sldMk cId="2140042417" sldId="271"/>
            <ac:spMk id="13" creationId="{088D065B-39DA-4077-B9CF-E489CE4C0169}"/>
          </ac:spMkLst>
        </pc:spChg>
        <pc:spChg chg="add">
          <ac:chgData name="Orxan Mirzezade" userId="d5e3c72a46ef95d6" providerId="LiveId" clId="{94178FBE-7F92-4190-8752-4160D4E39373}" dt="2024-11-29T08:16:02.234" v="109" actId="26606"/>
          <ac:spMkLst>
            <pc:docMk/>
            <pc:sldMk cId="2140042417" sldId="271"/>
            <ac:spMk id="17" creationId="{A20AF199-99C2-4569-9CAF-24514AE5E82A}"/>
          </ac:spMkLst>
        </pc:spChg>
        <pc:spChg chg="add">
          <ac:chgData name="Orxan Mirzezade" userId="d5e3c72a46ef95d6" providerId="LiveId" clId="{94178FBE-7F92-4190-8752-4160D4E39373}" dt="2024-11-29T08:16:02.234" v="109" actId="26606"/>
          <ac:spMkLst>
            <pc:docMk/>
            <pc:sldMk cId="2140042417" sldId="271"/>
            <ac:spMk id="18" creationId="{DE35DE37-E5F4-4D1E-8AE0-8A7D46F3B334}"/>
          </ac:spMkLst>
        </pc:spChg>
        <pc:grpChg chg="add">
          <ac:chgData name="Orxan Mirzezade" userId="d5e3c72a46ef95d6" providerId="LiveId" clId="{94178FBE-7F92-4190-8752-4160D4E39373}" dt="2024-11-29T08:16:02.234" v="109" actId="26606"/>
          <ac:grpSpMkLst>
            <pc:docMk/>
            <pc:sldMk cId="2140042417" sldId="271"/>
            <ac:grpSpMk id="8" creationId="{69007781-1AEE-4FE2-8527-FF7B46F123F7}"/>
          </ac:grpSpMkLst>
        </pc:grpChg>
        <pc:graphicFrameChg chg="add mod">
          <ac:chgData name="Orxan Mirzezade" userId="d5e3c72a46ef95d6" providerId="LiveId" clId="{94178FBE-7F92-4190-8752-4160D4E39373}" dt="2024-11-29T08:11:25.475" v="82"/>
          <ac:graphicFrameMkLst>
            <pc:docMk/>
            <pc:sldMk cId="2140042417" sldId="271"/>
            <ac:graphicFrameMk id="5" creationId="{80F701B3-F454-80F9-F18B-1B521F02C00A}"/>
          </ac:graphicFrameMkLst>
        </pc:graphicFrameChg>
        <pc:picChg chg="add mod">
          <ac:chgData name="Orxan Mirzezade" userId="d5e3c72a46ef95d6" providerId="LiveId" clId="{94178FBE-7F92-4190-8752-4160D4E39373}" dt="2024-11-29T08:09:12.616" v="70"/>
          <ac:picMkLst>
            <pc:docMk/>
            <pc:sldMk cId="2140042417" sldId="271"/>
            <ac:picMk id="3" creationId="{D331EB0D-5996-5160-96F4-2D7D0A9E7ED0}"/>
          </ac:picMkLst>
        </pc:picChg>
        <pc:picChg chg="add del">
          <ac:chgData name="Orxan Mirzezade" userId="d5e3c72a46ef95d6" providerId="LiveId" clId="{94178FBE-7F92-4190-8752-4160D4E39373}" dt="2024-11-29T08:08:27.428" v="65" actId="26606"/>
          <ac:picMkLst>
            <pc:docMk/>
            <pc:sldMk cId="2140042417" sldId="271"/>
            <ac:picMk id="6" creationId="{B60BA57E-6383-6E35-8BAB-B8AE53CCE69C}"/>
          </ac:picMkLst>
        </pc:picChg>
        <pc:picChg chg="add del">
          <ac:chgData name="Orxan Mirzezade" userId="d5e3c72a46ef95d6" providerId="LiveId" clId="{94178FBE-7F92-4190-8752-4160D4E39373}" dt="2024-11-29T08:08:52.787" v="69" actId="26606"/>
          <ac:picMkLst>
            <pc:docMk/>
            <pc:sldMk cId="2140042417" sldId="271"/>
            <ac:picMk id="15" creationId="{B60BA57E-6383-6E35-8BAB-B8AE53CCE69C}"/>
          </ac:picMkLst>
        </pc:picChg>
        <pc:cxnChg chg="add del">
          <ac:chgData name="Orxan Mirzezade" userId="d5e3c72a46ef95d6" providerId="LiveId" clId="{94178FBE-7F92-4190-8752-4160D4E39373}" dt="2024-11-29T08:08:27.428" v="65" actId="26606"/>
          <ac:cxnSpMkLst>
            <pc:docMk/>
            <pc:sldMk cId="2140042417" sldId="271"/>
            <ac:cxnSpMk id="10" creationId="{249EDD1B-F94D-B4E6-ACAA-566B9A26FDE3}"/>
          </ac:cxnSpMkLst>
        </pc:cxnChg>
        <pc:cxnChg chg="add del">
          <ac:chgData name="Orxan Mirzezade" userId="d5e3c72a46ef95d6" providerId="LiveId" clId="{94178FBE-7F92-4190-8752-4160D4E39373}" dt="2024-11-29T08:08:52.787" v="69" actId="26606"/>
          <ac:cxnSpMkLst>
            <pc:docMk/>
            <pc:sldMk cId="2140042417" sldId="271"/>
            <ac:cxnSpMk id="16" creationId="{249EDD1B-F94D-B4E6-ACAA-566B9A26FDE3}"/>
          </ac:cxnSpMkLst>
        </pc:cxnChg>
      </pc:sldChg>
      <pc:sldChg chg="addSp delSp modSp mod modTransition setBg setClrOvrMap">
        <pc:chgData name="Orxan Mirzezade" userId="d5e3c72a46ef95d6" providerId="LiveId" clId="{94178FBE-7F92-4190-8752-4160D4E39373}" dt="2024-11-29T08:24:48.610" v="257"/>
        <pc:sldMkLst>
          <pc:docMk/>
          <pc:sldMk cId="1378008503" sldId="272"/>
        </pc:sldMkLst>
        <pc:spChg chg="mod">
          <ac:chgData name="Orxan Mirzezade" userId="d5e3c72a46ef95d6" providerId="LiveId" clId="{94178FBE-7F92-4190-8752-4160D4E39373}" dt="2024-11-29T08:09:40.650" v="72" actId="26606"/>
          <ac:spMkLst>
            <pc:docMk/>
            <pc:sldMk cId="1378008503" sldId="272"/>
            <ac:spMk id="3" creationId="{AB34723C-B685-3364-A77F-398329A27205}"/>
          </ac:spMkLst>
        </pc:spChg>
        <pc:spChg chg="mod">
          <ac:chgData name="Orxan Mirzezade" userId="d5e3c72a46ef95d6" providerId="LiveId" clId="{94178FBE-7F92-4190-8752-4160D4E39373}" dt="2024-11-29T08:09:49.717" v="74" actId="26606"/>
          <ac:spMkLst>
            <pc:docMk/>
            <pc:sldMk cId="1378008503" sldId="272"/>
            <ac:spMk id="5" creationId="{525EE44F-6CAB-7D67-26FB-9320949CDF19}"/>
          </ac:spMkLst>
        </pc:spChg>
        <pc:spChg chg="add del">
          <ac:chgData name="Orxan Mirzezade" userId="d5e3c72a46ef95d6" providerId="LiveId" clId="{94178FBE-7F92-4190-8752-4160D4E39373}" dt="2024-11-29T08:09:49.717" v="74" actId="26606"/>
          <ac:spMkLst>
            <pc:docMk/>
            <pc:sldMk cId="1378008503" sldId="272"/>
            <ac:spMk id="11" creationId="{9228552E-C8B1-4A80-8448-0787CE0FC704}"/>
          </ac:spMkLst>
        </pc:spChg>
        <pc:spChg chg="add">
          <ac:chgData name="Orxan Mirzezade" userId="d5e3c72a46ef95d6" providerId="LiveId" clId="{94178FBE-7F92-4190-8752-4160D4E39373}" dt="2024-11-29T08:09:49.717" v="74" actId="26606"/>
          <ac:spMkLst>
            <pc:docMk/>
            <pc:sldMk cId="1378008503" sldId="272"/>
            <ac:spMk id="16" creationId="{9228552E-C8B1-4A80-8448-0787CE0FC704}"/>
          </ac:spMkLst>
        </pc:spChg>
        <pc:graphicFrameChg chg="add del mod modGraphic">
          <ac:chgData name="Orxan Mirzezade" userId="d5e3c72a46ef95d6" providerId="LiveId" clId="{94178FBE-7F92-4190-8752-4160D4E39373}" dt="2024-11-29T08:09:43.881" v="73" actId="478"/>
          <ac:graphicFrameMkLst>
            <pc:docMk/>
            <pc:sldMk cId="1378008503" sldId="272"/>
            <ac:graphicFrameMk id="2" creationId="{4387959C-628E-8623-FD19-168508098C07}"/>
          </ac:graphicFrameMkLst>
        </pc:graphicFrameChg>
        <pc:picChg chg="add">
          <ac:chgData name="Orxan Mirzezade" userId="d5e3c72a46ef95d6" providerId="LiveId" clId="{94178FBE-7F92-4190-8752-4160D4E39373}" dt="2024-11-29T08:09:40.650" v="72" actId="26606"/>
          <ac:picMkLst>
            <pc:docMk/>
            <pc:sldMk cId="1378008503" sldId="272"/>
            <ac:picMk id="7" creationId="{5C3F8F89-F55E-1202-9A8D-59D72B24CBFE}"/>
          </ac:picMkLst>
        </pc:picChg>
      </pc:sldChg>
      <pc:sldChg chg="addSp modSp mod modTransition setBg setClrOvrMap">
        <pc:chgData name="Orxan Mirzezade" userId="d5e3c72a46ef95d6" providerId="LiveId" clId="{94178FBE-7F92-4190-8752-4160D4E39373}" dt="2024-11-29T08:24:48.610" v="257"/>
        <pc:sldMkLst>
          <pc:docMk/>
          <pc:sldMk cId="2949073130" sldId="273"/>
        </pc:sldMkLst>
        <pc:spChg chg="mod">
          <ac:chgData name="Orxan Mirzezade" userId="d5e3c72a46ef95d6" providerId="LiveId" clId="{94178FBE-7F92-4190-8752-4160D4E39373}" dt="2024-11-29T08:10:28.996" v="77" actId="1076"/>
          <ac:spMkLst>
            <pc:docMk/>
            <pc:sldMk cId="2949073130" sldId="273"/>
            <ac:spMk id="3" creationId="{CCC61996-3366-40B0-535F-2A57A8BCF666}"/>
          </ac:spMkLst>
        </pc:spChg>
        <pc:spChg chg="mod ord">
          <ac:chgData name="Orxan Mirzezade" userId="d5e3c72a46ef95d6" providerId="LiveId" clId="{94178FBE-7F92-4190-8752-4160D4E39373}" dt="2024-11-29T08:10:17.828" v="76" actId="1076"/>
          <ac:spMkLst>
            <pc:docMk/>
            <pc:sldMk cId="2949073130" sldId="273"/>
            <ac:spMk id="5" creationId="{5DD2DA0F-7699-E8BE-50B8-5EE5B88C9479}"/>
          </ac:spMkLst>
        </pc:spChg>
        <pc:spChg chg="mod">
          <ac:chgData name="Orxan Mirzezade" userId="d5e3c72a46ef95d6" providerId="LiveId" clId="{94178FBE-7F92-4190-8752-4160D4E39373}" dt="2024-11-29T08:10:12.715" v="75" actId="26606"/>
          <ac:spMkLst>
            <pc:docMk/>
            <pc:sldMk cId="2949073130" sldId="273"/>
            <ac:spMk id="7" creationId="{95AABFDC-1800-D099-9078-42C4B159370A}"/>
          </ac:spMkLst>
        </pc:spChg>
        <pc:spChg chg="add">
          <ac:chgData name="Orxan Mirzezade" userId="d5e3c72a46ef95d6" providerId="LiveId" clId="{94178FBE-7F92-4190-8752-4160D4E39373}" dt="2024-11-29T08:10:12.715" v="75" actId="26606"/>
          <ac:spMkLst>
            <pc:docMk/>
            <pc:sldMk cId="2949073130" sldId="273"/>
            <ac:spMk id="12" creationId="{71B2258F-86CA-4D4D-8270-BC05FCDEBFB3}"/>
          </ac:spMkLst>
        </pc:spChg>
      </pc:sldChg>
      <pc:sldChg chg="addSp modSp del setBg">
        <pc:chgData name="Orxan Mirzezade" userId="d5e3c72a46ef95d6" providerId="LiveId" clId="{94178FBE-7F92-4190-8752-4160D4E39373}" dt="2024-11-29T08:21:07.915" v="135" actId="47"/>
        <pc:sldMkLst>
          <pc:docMk/>
          <pc:sldMk cId="2795376064" sldId="274"/>
        </pc:sldMkLst>
        <pc:graphicFrameChg chg="add mod">
          <ac:chgData name="Orxan Mirzezade" userId="d5e3c72a46ef95d6" providerId="LiveId" clId="{94178FBE-7F92-4190-8752-4160D4E39373}" dt="2024-11-29T08:11:32.261" v="83"/>
          <ac:graphicFrameMkLst>
            <pc:docMk/>
            <pc:sldMk cId="2795376064" sldId="274"/>
            <ac:graphicFrameMk id="2" creationId="{49D9CB50-9A56-1606-F893-49FDE364B8A9}"/>
          </ac:graphicFrameMkLst>
        </pc:graphicFrameChg>
      </pc:sldChg>
      <pc:sldChg chg="addSp delSp modSp mod modTransition setBg setClrOvrMap">
        <pc:chgData name="Orxan Mirzezade" userId="d5e3c72a46ef95d6" providerId="LiveId" clId="{94178FBE-7F92-4190-8752-4160D4E39373}" dt="2024-11-29T08:24:48.610" v="257"/>
        <pc:sldMkLst>
          <pc:docMk/>
          <pc:sldMk cId="505591782" sldId="275"/>
        </pc:sldMkLst>
        <pc:spChg chg="mod ord">
          <ac:chgData name="Orxan Mirzezade" userId="d5e3c72a46ef95d6" providerId="LiveId" clId="{94178FBE-7F92-4190-8752-4160D4E39373}" dt="2024-11-29T08:11:00.560" v="80" actId="26606"/>
          <ac:spMkLst>
            <pc:docMk/>
            <pc:sldMk cId="505591782" sldId="275"/>
            <ac:spMk id="3" creationId="{4666FB2C-22E3-64F7-2180-5FAFD02E540D}"/>
          </ac:spMkLst>
        </pc:spChg>
        <pc:spChg chg="mod">
          <ac:chgData name="Orxan Mirzezade" userId="d5e3c72a46ef95d6" providerId="LiveId" clId="{94178FBE-7F92-4190-8752-4160D4E39373}" dt="2024-11-29T08:11:00.560" v="80" actId="26606"/>
          <ac:spMkLst>
            <pc:docMk/>
            <pc:sldMk cId="505591782" sldId="275"/>
            <ac:spMk id="5" creationId="{4DE88E35-93E7-25E2-6792-C1163BAD728E}"/>
          </ac:spMkLst>
        </pc:spChg>
        <pc:spChg chg="add del">
          <ac:chgData name="Orxan Mirzezade" userId="d5e3c72a46ef95d6" providerId="LiveId" clId="{94178FBE-7F92-4190-8752-4160D4E39373}" dt="2024-11-29T08:11:00.560" v="80" actId="26606"/>
          <ac:spMkLst>
            <pc:docMk/>
            <pc:sldMk cId="505591782" sldId="275"/>
            <ac:spMk id="10" creationId="{27427488-068E-4B55-AC8D-CD070B8CD46D}"/>
          </ac:spMkLst>
        </pc:spChg>
        <pc:spChg chg="add del">
          <ac:chgData name="Orxan Mirzezade" userId="d5e3c72a46ef95d6" providerId="LiveId" clId="{94178FBE-7F92-4190-8752-4160D4E39373}" dt="2024-11-29T08:11:00.560" v="80" actId="26606"/>
          <ac:spMkLst>
            <pc:docMk/>
            <pc:sldMk cId="505591782" sldId="275"/>
            <ac:spMk id="16" creationId="{E6A0E474-BC1B-4020-8F1C-5DB17CF64AD3}"/>
          </ac:spMkLst>
        </pc:spChg>
        <pc:spChg chg="add del">
          <ac:chgData name="Orxan Mirzezade" userId="d5e3c72a46ef95d6" providerId="LiveId" clId="{94178FBE-7F92-4190-8752-4160D4E39373}" dt="2024-11-29T08:11:00.560" v="80" actId="26606"/>
          <ac:spMkLst>
            <pc:docMk/>
            <pc:sldMk cId="505591782" sldId="275"/>
            <ac:spMk id="18" creationId="{A20AF199-99C2-4569-9CAF-24514AE5E82A}"/>
          </ac:spMkLst>
        </pc:spChg>
        <pc:spChg chg="add">
          <ac:chgData name="Orxan Mirzezade" userId="d5e3c72a46ef95d6" providerId="LiveId" clId="{94178FBE-7F92-4190-8752-4160D4E39373}" dt="2024-11-29T08:11:00.560" v="80" actId="26606"/>
          <ac:spMkLst>
            <pc:docMk/>
            <pc:sldMk cId="505591782" sldId="275"/>
            <ac:spMk id="24" creationId="{71B2258F-86CA-4D4D-8270-BC05FCDEBFB3}"/>
          </ac:spMkLst>
        </pc:spChg>
        <pc:grpChg chg="add del">
          <ac:chgData name="Orxan Mirzezade" userId="d5e3c72a46ef95d6" providerId="LiveId" clId="{94178FBE-7F92-4190-8752-4160D4E39373}" dt="2024-11-29T08:11:00.560" v="80" actId="26606"/>
          <ac:grpSpMkLst>
            <pc:docMk/>
            <pc:sldMk cId="505591782" sldId="275"/>
            <ac:grpSpMk id="12" creationId="{31460D47-75CD-497D-BC88-FA41997D2E49}"/>
          </ac:grpSpMkLst>
        </pc:grpChg>
        <pc:picChg chg="add">
          <ac:chgData name="Orxan Mirzezade" userId="d5e3c72a46ef95d6" providerId="LiveId" clId="{94178FBE-7F92-4190-8752-4160D4E39373}" dt="2024-11-29T08:11:00.560" v="80" actId="26606"/>
          <ac:picMkLst>
            <pc:docMk/>
            <pc:sldMk cId="505591782" sldId="275"/>
            <ac:picMk id="20" creationId="{7E7B4DAC-5DE7-F621-54A1-6C59AC7F07B4}"/>
          </ac:picMkLst>
        </pc:picChg>
      </pc:sldChg>
      <pc:sldChg chg="addSp modSp del mod setBg">
        <pc:chgData name="Orxan Mirzezade" userId="d5e3c72a46ef95d6" providerId="LiveId" clId="{94178FBE-7F92-4190-8752-4160D4E39373}" dt="2024-11-29T08:21:16.727" v="138" actId="47"/>
        <pc:sldMkLst>
          <pc:docMk/>
          <pc:sldMk cId="1033271135" sldId="276"/>
        </pc:sldMkLst>
        <pc:spChg chg="add mod">
          <ac:chgData name="Orxan Mirzezade" userId="d5e3c72a46ef95d6" providerId="LiveId" clId="{94178FBE-7F92-4190-8752-4160D4E39373}" dt="2024-11-29T08:00:05.767" v="9" actId="20577"/>
          <ac:spMkLst>
            <pc:docMk/>
            <pc:sldMk cId="1033271135" sldId="276"/>
            <ac:spMk id="5" creationId="{20DDF6E0-DEF7-D73F-F251-A597E0AEEA7C}"/>
          </ac:spMkLst>
        </pc:spChg>
        <pc:spChg chg="add mod">
          <ac:chgData name="Orxan Mirzezade" userId="d5e3c72a46ef95d6" providerId="LiveId" clId="{94178FBE-7F92-4190-8752-4160D4E39373}" dt="2024-11-29T08:00:32.357" v="11" actId="1076"/>
          <ac:spMkLst>
            <pc:docMk/>
            <pc:sldMk cId="1033271135" sldId="276"/>
            <ac:spMk id="7" creationId="{CB1BDF86-8057-6292-AD86-B3E64AEF573C}"/>
          </ac:spMkLst>
        </pc:spChg>
        <pc:graphicFrameChg chg="add mod">
          <ac:chgData name="Orxan Mirzezade" userId="d5e3c72a46ef95d6" providerId="LiveId" clId="{94178FBE-7F92-4190-8752-4160D4E39373}" dt="2024-11-29T08:11:35.670" v="84"/>
          <ac:graphicFrameMkLst>
            <pc:docMk/>
            <pc:sldMk cId="1033271135" sldId="276"/>
            <ac:graphicFrameMk id="2" creationId="{2BFFF0BC-2F42-1E67-4678-B07C9286075A}"/>
          </ac:graphicFrameMkLst>
        </pc:graphicFrameChg>
      </pc:sldChg>
      <pc:sldChg chg="addSp delSp modSp mod modTransition setBg">
        <pc:chgData name="Orxan Mirzezade" userId="d5e3c72a46ef95d6" providerId="LiveId" clId="{94178FBE-7F92-4190-8752-4160D4E39373}" dt="2024-11-29T08:24:48.610" v="257"/>
        <pc:sldMkLst>
          <pc:docMk/>
          <pc:sldMk cId="2297455948" sldId="277"/>
        </pc:sldMkLst>
        <pc:spChg chg="add mod">
          <ac:chgData name="Orxan Mirzezade" userId="d5e3c72a46ef95d6" providerId="LiveId" clId="{94178FBE-7F92-4190-8752-4160D4E39373}" dt="2024-11-29T08:05:07.333" v="50" actId="26606"/>
          <ac:spMkLst>
            <pc:docMk/>
            <pc:sldMk cId="2297455948" sldId="277"/>
            <ac:spMk id="3" creationId="{50174DC7-E7FD-14BB-BD62-646BB1F4C5B4}"/>
          </ac:spMkLst>
        </pc:spChg>
        <pc:spChg chg="add del mod">
          <ac:chgData name="Orxan Mirzezade" userId="d5e3c72a46ef95d6" providerId="LiveId" clId="{94178FBE-7F92-4190-8752-4160D4E39373}" dt="2024-11-29T08:05:07.333" v="50" actId="26606"/>
          <ac:spMkLst>
            <pc:docMk/>
            <pc:sldMk cId="2297455948" sldId="277"/>
            <ac:spMk id="5" creationId="{F7D59862-BA56-1F90-CE02-BEAD910A67B1}"/>
          </ac:spMkLst>
        </pc:spChg>
        <pc:spChg chg="add">
          <ac:chgData name="Orxan Mirzezade" userId="d5e3c72a46ef95d6" providerId="LiveId" clId="{94178FBE-7F92-4190-8752-4160D4E39373}" dt="2024-11-29T08:02:40.246" v="42"/>
          <ac:spMkLst>
            <pc:docMk/>
            <pc:sldMk cId="2297455948" sldId="277"/>
            <ac:spMk id="6" creationId="{9BF503B4-6875-0F15-17CD-9CB30F71DDE5}"/>
          </ac:spMkLst>
        </pc:spChg>
        <pc:spChg chg="add mod">
          <ac:chgData name="Orxan Mirzezade" userId="d5e3c72a46ef95d6" providerId="LiveId" clId="{94178FBE-7F92-4190-8752-4160D4E39373}" dt="2024-11-29T08:05:15.588" v="52" actId="1076"/>
          <ac:spMkLst>
            <pc:docMk/>
            <pc:sldMk cId="2297455948" sldId="277"/>
            <ac:spMk id="7" creationId="{207C164E-676C-4BA6-42C7-680482F053A1}"/>
          </ac:spMkLst>
        </pc:spChg>
        <pc:spChg chg="add">
          <ac:chgData name="Orxan Mirzezade" userId="d5e3c72a46ef95d6" providerId="LiveId" clId="{94178FBE-7F92-4190-8752-4160D4E39373}" dt="2024-11-29T08:05:07.333" v="50" actId="26606"/>
          <ac:spMkLst>
            <pc:docMk/>
            <pc:sldMk cId="2297455948" sldId="277"/>
            <ac:spMk id="13" creationId="{5C8908E2-EE49-44D2-9428-A28D2312A8D5}"/>
          </ac:spMkLst>
        </pc:spChg>
        <pc:spChg chg="add">
          <ac:chgData name="Orxan Mirzezade" userId="d5e3c72a46ef95d6" providerId="LiveId" clId="{94178FBE-7F92-4190-8752-4160D4E39373}" dt="2024-11-29T08:05:07.333" v="50" actId="26606"/>
          <ac:spMkLst>
            <pc:docMk/>
            <pc:sldMk cId="2297455948" sldId="277"/>
            <ac:spMk id="19" creationId="{7449A6C7-D15F-4AA5-BFA5-71A404B47016}"/>
          </ac:spMkLst>
        </pc:spChg>
        <pc:spChg chg="add">
          <ac:chgData name="Orxan Mirzezade" userId="d5e3c72a46ef95d6" providerId="LiveId" clId="{94178FBE-7F92-4190-8752-4160D4E39373}" dt="2024-11-29T08:05:07.333" v="50" actId="26606"/>
          <ac:spMkLst>
            <pc:docMk/>
            <pc:sldMk cId="2297455948" sldId="277"/>
            <ac:spMk id="21" creationId="{ED888B23-07FA-482A-96DF-47E31AF1A603}"/>
          </ac:spMkLst>
        </pc:spChg>
        <pc:grpChg chg="add">
          <ac:chgData name="Orxan Mirzezade" userId="d5e3c72a46ef95d6" providerId="LiveId" clId="{94178FBE-7F92-4190-8752-4160D4E39373}" dt="2024-11-29T08:05:07.333" v="50" actId="26606"/>
          <ac:grpSpMkLst>
            <pc:docMk/>
            <pc:sldMk cId="2297455948" sldId="277"/>
            <ac:grpSpMk id="15" creationId="{05314994-6337-4875-8CF5-652CAFE8342C}"/>
          </ac:grpSpMkLst>
        </pc:grpChg>
        <pc:graphicFrameChg chg="add mod">
          <ac:chgData name="Orxan Mirzezade" userId="d5e3c72a46ef95d6" providerId="LiveId" clId="{94178FBE-7F92-4190-8752-4160D4E39373}" dt="2024-11-29T08:05:21.446" v="53" actId="1076"/>
          <ac:graphicFrameMkLst>
            <pc:docMk/>
            <pc:sldMk cId="2297455948" sldId="277"/>
            <ac:graphicFrameMk id="9" creationId="{8EC51788-B450-4B1E-173F-163DEB185458}"/>
          </ac:graphicFrameMkLst>
        </pc:graphicFrameChg>
      </pc:sldChg>
      <pc:sldChg chg="addSp modSp mod ord modTransition setBg">
        <pc:chgData name="Orxan Mirzezade" userId="d5e3c72a46ef95d6" providerId="LiveId" clId="{94178FBE-7F92-4190-8752-4160D4E39373}" dt="2024-11-29T08:24:48.610" v="257"/>
        <pc:sldMkLst>
          <pc:docMk/>
          <pc:sldMk cId="1236922587" sldId="278"/>
        </pc:sldMkLst>
        <pc:spChg chg="add mod">
          <ac:chgData name="Orxan Mirzezade" userId="d5e3c72a46ef95d6" providerId="LiveId" clId="{94178FBE-7F92-4190-8752-4160D4E39373}" dt="2024-11-29T08:18:28.430" v="116" actId="26606"/>
          <ac:spMkLst>
            <pc:docMk/>
            <pc:sldMk cId="1236922587" sldId="278"/>
            <ac:spMk id="3" creationId="{0DB8D072-709E-2B3D-F6FB-2D1D18DB80D5}"/>
          </ac:spMkLst>
        </pc:spChg>
        <pc:spChg chg="add mod">
          <ac:chgData name="Orxan Mirzezade" userId="d5e3c72a46ef95d6" providerId="LiveId" clId="{94178FBE-7F92-4190-8752-4160D4E39373}" dt="2024-11-29T08:18:28.430" v="116" actId="26606"/>
          <ac:spMkLst>
            <pc:docMk/>
            <pc:sldMk cId="1236922587" sldId="278"/>
            <ac:spMk id="4" creationId="{A26995A9-9681-5CD8-7265-E4787C92BC0C}"/>
          </ac:spMkLst>
        </pc:spChg>
        <pc:spChg chg="add mod">
          <ac:chgData name="Orxan Mirzezade" userId="d5e3c72a46ef95d6" providerId="LiveId" clId="{94178FBE-7F92-4190-8752-4160D4E39373}" dt="2024-11-29T08:18:45.059" v="118" actId="1076"/>
          <ac:spMkLst>
            <pc:docMk/>
            <pc:sldMk cId="1236922587" sldId="278"/>
            <ac:spMk id="5" creationId="{F4F60BEF-80CE-0A82-5C10-3253D3B06492}"/>
          </ac:spMkLst>
        </pc:spChg>
        <pc:spChg chg="add mod">
          <ac:chgData name="Orxan Mirzezade" userId="d5e3c72a46ef95d6" providerId="LiveId" clId="{94178FBE-7F92-4190-8752-4160D4E39373}" dt="2024-11-29T08:19:00.819" v="120" actId="1076"/>
          <ac:spMkLst>
            <pc:docMk/>
            <pc:sldMk cId="1236922587" sldId="278"/>
            <ac:spMk id="6" creationId="{EE2E2826-4D06-E799-CF07-348BFE1BC41C}"/>
          </ac:spMkLst>
        </pc:spChg>
        <pc:spChg chg="add">
          <ac:chgData name="Orxan Mirzezade" userId="d5e3c72a46ef95d6" providerId="LiveId" clId="{94178FBE-7F92-4190-8752-4160D4E39373}" dt="2024-11-29T08:18:28.430" v="116" actId="26606"/>
          <ac:spMkLst>
            <pc:docMk/>
            <pc:sldMk cId="1236922587" sldId="278"/>
            <ac:spMk id="9" creationId="{04812C46-200A-4DEB-A05E-3ED6C68C2387}"/>
          </ac:spMkLst>
        </pc:spChg>
        <pc:spChg chg="add">
          <ac:chgData name="Orxan Mirzezade" userId="d5e3c72a46ef95d6" providerId="LiveId" clId="{94178FBE-7F92-4190-8752-4160D4E39373}" dt="2024-11-29T08:18:28.430" v="116" actId="26606"/>
          <ac:spMkLst>
            <pc:docMk/>
            <pc:sldMk cId="1236922587" sldId="278"/>
            <ac:spMk id="11" creationId="{D1EA859B-E555-4109-94F3-6700E046E008}"/>
          </ac:spMkLst>
        </pc:spChg>
        <pc:picChg chg="add mod">
          <ac:chgData name="Orxan Mirzezade" userId="d5e3c72a46ef95d6" providerId="LiveId" clId="{94178FBE-7F92-4190-8752-4160D4E39373}" dt="2024-11-29T08:18:28.430" v="116" actId="26606"/>
          <ac:picMkLst>
            <pc:docMk/>
            <pc:sldMk cId="1236922587" sldId="278"/>
            <ac:picMk id="2" creationId="{5A0F7A3D-F15F-B587-AC77-7B5959CC75B7}"/>
          </ac:picMkLst>
        </pc:picChg>
      </pc:sldChg>
      <pc:sldChg chg="addSp delSp modSp mod ord modTransition setBg">
        <pc:chgData name="Orxan Mirzezade" userId="d5e3c72a46ef95d6" providerId="LiveId" clId="{94178FBE-7F92-4190-8752-4160D4E39373}" dt="2024-11-29T08:24:48.610" v="257"/>
        <pc:sldMkLst>
          <pc:docMk/>
          <pc:sldMk cId="2941658955" sldId="279"/>
        </pc:sldMkLst>
        <pc:spChg chg="add mod">
          <ac:chgData name="Orxan Mirzezade" userId="d5e3c72a46ef95d6" providerId="LiveId" clId="{94178FBE-7F92-4190-8752-4160D4E39373}" dt="2024-11-29T08:20:30.333" v="128" actId="26606"/>
          <ac:spMkLst>
            <pc:docMk/>
            <pc:sldMk cId="2941658955" sldId="279"/>
            <ac:spMk id="3" creationId="{F7E2CA22-932C-72C9-5A18-977E89D60845}"/>
          </ac:spMkLst>
        </pc:spChg>
        <pc:spChg chg="add del mod">
          <ac:chgData name="Orxan Mirzezade" userId="d5e3c72a46ef95d6" providerId="LiveId" clId="{94178FBE-7F92-4190-8752-4160D4E39373}" dt="2024-11-29T08:20:07.691" v="124" actId="478"/>
          <ac:spMkLst>
            <pc:docMk/>
            <pc:sldMk cId="2941658955" sldId="279"/>
            <ac:spMk id="4" creationId="{AFD72B62-883E-4E0C-8A7E-B1DEEA1A9ADB}"/>
          </ac:spMkLst>
        </pc:spChg>
        <pc:spChg chg="add mod">
          <ac:chgData name="Orxan Mirzezade" userId="d5e3c72a46ef95d6" providerId="LiveId" clId="{94178FBE-7F92-4190-8752-4160D4E39373}" dt="2024-11-29T08:20:35.124" v="129" actId="1076"/>
          <ac:spMkLst>
            <pc:docMk/>
            <pc:sldMk cId="2941658955" sldId="279"/>
            <ac:spMk id="5" creationId="{62C3CBA1-BCD2-59FA-0831-880FDB1012CC}"/>
          </ac:spMkLst>
        </pc:spChg>
        <pc:spChg chg="add mod">
          <ac:chgData name="Orxan Mirzezade" userId="d5e3c72a46ef95d6" providerId="LiveId" clId="{94178FBE-7F92-4190-8752-4160D4E39373}" dt="2024-11-29T08:20:52.911" v="132" actId="1076"/>
          <ac:spMkLst>
            <pc:docMk/>
            <pc:sldMk cId="2941658955" sldId="279"/>
            <ac:spMk id="6" creationId="{E8298940-86B7-4922-83AE-2E2F3D026CF5}"/>
          </ac:spMkLst>
        </pc:spChg>
        <pc:spChg chg="add del">
          <ac:chgData name="Orxan Mirzezade" userId="d5e3c72a46ef95d6" providerId="LiveId" clId="{94178FBE-7F92-4190-8752-4160D4E39373}" dt="2024-11-29T08:20:30.333" v="128" actId="26606"/>
          <ac:spMkLst>
            <pc:docMk/>
            <pc:sldMk cId="2941658955" sldId="279"/>
            <ac:spMk id="8" creationId="{ECC07320-C2CA-4E29-8481-9D9E143C7788}"/>
          </ac:spMkLst>
        </pc:spChg>
        <pc:spChg chg="add del">
          <ac:chgData name="Orxan Mirzezade" userId="d5e3c72a46ef95d6" providerId="LiveId" clId="{94178FBE-7F92-4190-8752-4160D4E39373}" dt="2024-11-29T08:20:30.333" v="128" actId="26606"/>
          <ac:spMkLst>
            <pc:docMk/>
            <pc:sldMk cId="2941658955" sldId="279"/>
            <ac:spMk id="10" creationId="{178FB36B-5BFE-42CA-BC60-1115E0D95EEC}"/>
          </ac:spMkLst>
        </pc:spChg>
        <pc:spChg chg="add">
          <ac:chgData name="Orxan Mirzezade" userId="d5e3c72a46ef95d6" providerId="LiveId" clId="{94178FBE-7F92-4190-8752-4160D4E39373}" dt="2024-11-29T08:20:30.333" v="128" actId="26606"/>
          <ac:spMkLst>
            <pc:docMk/>
            <pc:sldMk cId="2941658955" sldId="279"/>
            <ac:spMk id="15" creationId="{55666830-9A19-4E01-8505-D6C7F9AC5665}"/>
          </ac:spMkLst>
        </pc:spChg>
        <pc:spChg chg="add">
          <ac:chgData name="Orxan Mirzezade" userId="d5e3c72a46ef95d6" providerId="LiveId" clId="{94178FBE-7F92-4190-8752-4160D4E39373}" dt="2024-11-29T08:20:30.333" v="128" actId="26606"/>
          <ac:spMkLst>
            <pc:docMk/>
            <pc:sldMk cId="2941658955" sldId="279"/>
            <ac:spMk id="17" creationId="{AE9FC877-7FB6-4D22-9988-35420644E202}"/>
          </ac:spMkLst>
        </pc:spChg>
        <pc:spChg chg="add">
          <ac:chgData name="Orxan Mirzezade" userId="d5e3c72a46ef95d6" providerId="LiveId" clId="{94178FBE-7F92-4190-8752-4160D4E39373}" dt="2024-11-29T08:20:30.333" v="128" actId="26606"/>
          <ac:spMkLst>
            <pc:docMk/>
            <pc:sldMk cId="2941658955" sldId="279"/>
            <ac:spMk id="19" creationId="{E41809D1-F12E-46BB-B804-5F209D325E8B}"/>
          </ac:spMkLst>
        </pc:spChg>
        <pc:spChg chg="add">
          <ac:chgData name="Orxan Mirzezade" userId="d5e3c72a46ef95d6" providerId="LiveId" clId="{94178FBE-7F92-4190-8752-4160D4E39373}" dt="2024-11-29T08:20:30.333" v="128" actId="26606"/>
          <ac:spMkLst>
            <pc:docMk/>
            <pc:sldMk cId="2941658955" sldId="279"/>
            <ac:spMk id="21" creationId="{AF2F604E-43BE-4DC3-B983-E071523364F8}"/>
          </ac:spMkLst>
        </pc:spChg>
        <pc:spChg chg="add">
          <ac:chgData name="Orxan Mirzezade" userId="d5e3c72a46ef95d6" providerId="LiveId" clId="{94178FBE-7F92-4190-8752-4160D4E39373}" dt="2024-11-29T08:20:30.333" v="128" actId="26606"/>
          <ac:spMkLst>
            <pc:docMk/>
            <pc:sldMk cId="2941658955" sldId="279"/>
            <ac:spMk id="23" creationId="{08C9B587-E65E-4B52-B37C-ABEBB6E87928}"/>
          </ac:spMkLst>
        </pc:spChg>
        <pc:picChg chg="add mod">
          <ac:chgData name="Orxan Mirzezade" userId="d5e3c72a46ef95d6" providerId="LiveId" clId="{94178FBE-7F92-4190-8752-4160D4E39373}" dt="2024-11-29T08:20:30.333" v="128" actId="26606"/>
          <ac:picMkLst>
            <pc:docMk/>
            <pc:sldMk cId="2941658955" sldId="279"/>
            <ac:picMk id="2" creationId="{A398807C-6642-F2FD-1F9B-E554CB1C29FD}"/>
          </ac:picMkLst>
        </pc:picChg>
      </pc:sldChg>
      <pc:sldChg chg="addSp modSp mod modTransition setBg">
        <pc:chgData name="Orxan Mirzezade" userId="d5e3c72a46ef95d6" providerId="LiveId" clId="{94178FBE-7F92-4190-8752-4160D4E39373}" dt="2024-11-29T08:24:48.610" v="257"/>
        <pc:sldMkLst>
          <pc:docMk/>
          <pc:sldMk cId="2077656028" sldId="280"/>
        </pc:sldMkLst>
        <pc:spChg chg="add mod">
          <ac:chgData name="Orxan Mirzezade" userId="d5e3c72a46ef95d6" providerId="LiveId" clId="{94178FBE-7F92-4190-8752-4160D4E39373}" dt="2024-11-29T08:22:13.353" v="148" actId="26606"/>
          <ac:spMkLst>
            <pc:docMk/>
            <pc:sldMk cId="2077656028" sldId="280"/>
            <ac:spMk id="2" creationId="{9146CDE5-412E-6A58-9668-B6FCC138B2D2}"/>
          </ac:spMkLst>
        </pc:spChg>
        <pc:spChg chg="add">
          <ac:chgData name="Orxan Mirzezade" userId="d5e3c72a46ef95d6" providerId="LiveId" clId="{94178FBE-7F92-4190-8752-4160D4E39373}" dt="2024-11-29T08:22:13.353" v="148" actId="26606"/>
          <ac:spMkLst>
            <pc:docMk/>
            <pc:sldMk cId="2077656028" sldId="280"/>
            <ac:spMk id="7" creationId="{577D6B2E-37A3-429E-A37C-F30ED6487282}"/>
          </ac:spMkLst>
        </pc:spChg>
        <pc:spChg chg="add">
          <ac:chgData name="Orxan Mirzezade" userId="d5e3c72a46ef95d6" providerId="LiveId" clId="{94178FBE-7F92-4190-8752-4160D4E39373}" dt="2024-11-29T08:22:13.353" v="148" actId="26606"/>
          <ac:spMkLst>
            <pc:docMk/>
            <pc:sldMk cId="2077656028" sldId="280"/>
            <ac:spMk id="9" creationId="{5CEAD642-85CF-4750-8432-7C80C901F001}"/>
          </ac:spMkLst>
        </pc:spChg>
        <pc:spChg chg="add">
          <ac:chgData name="Orxan Mirzezade" userId="d5e3c72a46ef95d6" providerId="LiveId" clId="{94178FBE-7F92-4190-8752-4160D4E39373}" dt="2024-11-29T08:22:13.353" v="148" actId="26606"/>
          <ac:spMkLst>
            <pc:docMk/>
            <pc:sldMk cId="2077656028" sldId="280"/>
            <ac:spMk id="11" creationId="{FA33EEAE-15D5-4119-8C1E-89D943F911EF}"/>
          </ac:spMkLst>
        </pc:spChg>
        <pc:spChg chg="add">
          <ac:chgData name="Orxan Mirzezade" userId="d5e3c72a46ef95d6" providerId="LiveId" clId="{94178FBE-7F92-4190-8752-4160D4E39373}" dt="2024-11-29T08:22:13.353" v="148" actId="26606"/>
          <ac:spMkLst>
            <pc:docMk/>
            <pc:sldMk cId="2077656028" sldId="280"/>
            <ac:spMk id="13" creationId="{730D8B3B-9B80-4025-B934-26DC7D7CD231}"/>
          </ac:spMkLst>
        </pc:spChg>
        <pc:spChg chg="add">
          <ac:chgData name="Orxan Mirzezade" userId="d5e3c72a46ef95d6" providerId="LiveId" clId="{94178FBE-7F92-4190-8752-4160D4E39373}" dt="2024-11-29T08:22:13.353" v="148" actId="26606"/>
          <ac:spMkLst>
            <pc:docMk/>
            <pc:sldMk cId="2077656028" sldId="280"/>
            <ac:spMk id="15" creationId="{1064D5D5-227B-4F66-9AEA-46F570E793BD}"/>
          </ac:spMkLst>
        </pc:spChg>
        <pc:spChg chg="add">
          <ac:chgData name="Orxan Mirzezade" userId="d5e3c72a46ef95d6" providerId="LiveId" clId="{94178FBE-7F92-4190-8752-4160D4E39373}" dt="2024-11-29T08:22:13.353" v="148" actId="26606"/>
          <ac:spMkLst>
            <pc:docMk/>
            <pc:sldMk cId="2077656028" sldId="280"/>
            <ac:spMk id="17" creationId="{646B67A4-D328-4747-A82B-65E84FA46368}"/>
          </ac:spMkLst>
        </pc:spChg>
        <pc:spChg chg="add">
          <ac:chgData name="Orxan Mirzezade" userId="d5e3c72a46ef95d6" providerId="LiveId" clId="{94178FBE-7F92-4190-8752-4160D4E39373}" dt="2024-11-29T08:22:13.353" v="148" actId="26606"/>
          <ac:spMkLst>
            <pc:docMk/>
            <pc:sldMk cId="2077656028" sldId="280"/>
            <ac:spMk id="19" creationId="{B5A1B09C-1565-46F8-B70F-621C5EB48A09}"/>
          </ac:spMkLst>
        </pc:spChg>
        <pc:spChg chg="add">
          <ac:chgData name="Orxan Mirzezade" userId="d5e3c72a46ef95d6" providerId="LiveId" clId="{94178FBE-7F92-4190-8752-4160D4E39373}" dt="2024-11-29T08:22:13.353" v="148" actId="26606"/>
          <ac:spMkLst>
            <pc:docMk/>
            <pc:sldMk cId="2077656028" sldId="280"/>
            <ac:spMk id="21" creationId="{8C516CC8-80AC-446C-A56E-9F54B7210402}"/>
          </ac:spMkLst>
        </pc:spChg>
      </pc:sldChg>
      <pc:sldChg chg="del setBg">
        <pc:chgData name="Orxan Mirzezade" userId="d5e3c72a46ef95d6" providerId="LiveId" clId="{94178FBE-7F92-4190-8752-4160D4E39373}" dt="2024-11-29T08:21:37.741" v="139" actId="47"/>
        <pc:sldMkLst>
          <pc:docMk/>
          <pc:sldMk cId="1725025983" sldId="281"/>
        </pc:sldMkLst>
      </pc:sldChg>
      <pc:sldChg chg="addSp delSp modSp add mod ord modTransition setBg setClrOvrMap">
        <pc:chgData name="Orxan Mirzezade" userId="d5e3c72a46ef95d6" providerId="LiveId" clId="{94178FBE-7F92-4190-8752-4160D4E39373}" dt="2024-11-29T08:24:48.610" v="257"/>
        <pc:sldMkLst>
          <pc:docMk/>
          <pc:sldMk cId="4212554097" sldId="281"/>
        </pc:sldMkLst>
        <pc:spChg chg="del mod">
          <ac:chgData name="Orxan Mirzezade" userId="d5e3c72a46ef95d6" providerId="LiveId" clId="{94178FBE-7F92-4190-8752-4160D4E39373}" dt="2024-11-29T08:23:42.089" v="254" actId="26606"/>
          <ac:spMkLst>
            <pc:docMk/>
            <pc:sldMk cId="4212554097" sldId="281"/>
            <ac:spMk id="4" creationId="{275D7852-2F58-79D5-9EC0-3D1ABFDDE635}"/>
          </ac:spMkLst>
        </pc:spChg>
        <pc:spChg chg="add del">
          <ac:chgData name="Orxan Mirzezade" userId="d5e3c72a46ef95d6" providerId="LiveId" clId="{94178FBE-7F92-4190-8752-4160D4E39373}" dt="2024-11-29T08:23:39.660" v="253" actId="26606"/>
          <ac:spMkLst>
            <pc:docMk/>
            <pc:sldMk cId="4212554097" sldId="281"/>
            <ac:spMk id="9" creationId="{1B15ED52-F352-441B-82BF-E0EA34836D08}"/>
          </ac:spMkLst>
        </pc:spChg>
        <pc:spChg chg="add">
          <ac:chgData name="Orxan Mirzezade" userId="d5e3c72a46ef95d6" providerId="LiveId" clId="{94178FBE-7F92-4190-8752-4160D4E39373}" dt="2024-11-29T08:23:42.089" v="254" actId="26606"/>
          <ac:spMkLst>
            <pc:docMk/>
            <pc:sldMk cId="4212554097" sldId="281"/>
            <ac:spMk id="10" creationId="{A3EFF7B1-6CB7-47D1-AD37-B870CA2B2151}"/>
          </ac:spMkLst>
        </pc:spChg>
        <pc:spChg chg="add del">
          <ac:chgData name="Orxan Mirzezade" userId="d5e3c72a46ef95d6" providerId="LiveId" clId="{94178FBE-7F92-4190-8752-4160D4E39373}" dt="2024-11-29T08:23:39.660" v="253" actId="26606"/>
          <ac:spMkLst>
            <pc:docMk/>
            <pc:sldMk cId="4212554097" sldId="281"/>
            <ac:spMk id="11" creationId="{3B2E3793-BFE6-45A2-9B7B-E18844431C99}"/>
          </ac:spMkLst>
        </pc:spChg>
        <pc:spChg chg="add">
          <ac:chgData name="Orxan Mirzezade" userId="d5e3c72a46ef95d6" providerId="LiveId" clId="{94178FBE-7F92-4190-8752-4160D4E39373}" dt="2024-11-29T08:23:42.089" v="254" actId="26606"/>
          <ac:spMkLst>
            <pc:docMk/>
            <pc:sldMk cId="4212554097" sldId="281"/>
            <ac:spMk id="12" creationId="{7FA2962B-21B6-4689-A95D-A8FF6ADE47F1}"/>
          </ac:spMkLst>
        </pc:spChg>
        <pc:spChg chg="add del">
          <ac:chgData name="Orxan Mirzezade" userId="d5e3c72a46ef95d6" providerId="LiveId" clId="{94178FBE-7F92-4190-8752-4160D4E39373}" dt="2024-11-29T08:23:39.660" v="253" actId="26606"/>
          <ac:spMkLst>
            <pc:docMk/>
            <pc:sldMk cId="4212554097" sldId="281"/>
            <ac:spMk id="13" creationId="{BC4C4868-CB8F-4AF9-9CDB-8108F2C19B67}"/>
          </ac:spMkLst>
        </pc:spChg>
        <pc:spChg chg="add del">
          <ac:chgData name="Orxan Mirzezade" userId="d5e3c72a46ef95d6" providerId="LiveId" clId="{94178FBE-7F92-4190-8752-4160D4E39373}" dt="2024-11-29T08:23:39.660" v="253" actId="26606"/>
          <ac:spMkLst>
            <pc:docMk/>
            <pc:sldMk cId="4212554097" sldId="281"/>
            <ac:spMk id="15" creationId="{375E0459-6403-40CD-989D-56A4407CA12E}"/>
          </ac:spMkLst>
        </pc:spChg>
        <pc:spChg chg="add del">
          <ac:chgData name="Orxan Mirzezade" userId="d5e3c72a46ef95d6" providerId="LiveId" clId="{94178FBE-7F92-4190-8752-4160D4E39373}" dt="2024-11-29T08:23:39.660" v="253" actId="26606"/>
          <ac:spMkLst>
            <pc:docMk/>
            <pc:sldMk cId="4212554097" sldId="281"/>
            <ac:spMk id="17" creationId="{53E5B1A8-3AC9-4BD1-9BBC-78CA94F2D1BA}"/>
          </ac:spMkLst>
        </pc:spChg>
        <pc:spChg chg="add">
          <ac:chgData name="Orxan Mirzezade" userId="d5e3c72a46ef95d6" providerId="LiveId" clId="{94178FBE-7F92-4190-8752-4160D4E39373}" dt="2024-11-29T08:23:42.089" v="254" actId="26606"/>
          <ac:spMkLst>
            <pc:docMk/>
            <pc:sldMk cId="4212554097" sldId="281"/>
            <ac:spMk id="28" creationId="{A00D2CE1-35C1-46E6-BD59-CEE668BD90F4}"/>
          </ac:spMkLst>
        </pc:spChg>
        <pc:spChg chg="add">
          <ac:chgData name="Orxan Mirzezade" userId="d5e3c72a46ef95d6" providerId="LiveId" clId="{94178FBE-7F92-4190-8752-4160D4E39373}" dt="2024-11-29T08:23:42.089" v="254" actId="26606"/>
          <ac:spMkLst>
            <pc:docMk/>
            <pc:sldMk cId="4212554097" sldId="281"/>
            <ac:spMk id="36" creationId="{E18403B7-F2C7-4C07-8522-21C31910902C}"/>
          </ac:spMkLst>
        </pc:spChg>
        <pc:grpChg chg="add">
          <ac:chgData name="Orxan Mirzezade" userId="d5e3c72a46ef95d6" providerId="LiveId" clId="{94178FBE-7F92-4190-8752-4160D4E39373}" dt="2024-11-29T08:23:42.089" v="254" actId="26606"/>
          <ac:grpSpMkLst>
            <pc:docMk/>
            <pc:sldMk cId="4212554097" sldId="281"/>
            <ac:grpSpMk id="14" creationId="{A745280D-ED36-41FE-8EB1-CE597C99CFE8}"/>
          </ac:grpSpMkLst>
        </pc:grpChg>
        <pc:grpChg chg="add">
          <ac:chgData name="Orxan Mirzezade" userId="d5e3c72a46ef95d6" providerId="LiveId" clId="{94178FBE-7F92-4190-8752-4160D4E39373}" dt="2024-11-29T08:23:42.089" v="254" actId="26606"/>
          <ac:grpSpMkLst>
            <pc:docMk/>
            <pc:sldMk cId="4212554097" sldId="281"/>
            <ac:grpSpMk id="20" creationId="{80E95A5C-1E97-41C3-9DEC-245FF6DEBF1F}"/>
          </ac:grpSpMkLst>
        </pc:grpChg>
        <pc:grpChg chg="add">
          <ac:chgData name="Orxan Mirzezade" userId="d5e3c72a46ef95d6" providerId="LiveId" clId="{94178FBE-7F92-4190-8752-4160D4E39373}" dt="2024-11-29T08:23:42.089" v="254" actId="26606"/>
          <ac:grpSpMkLst>
            <pc:docMk/>
            <pc:sldMk cId="4212554097" sldId="281"/>
            <ac:grpSpMk id="30" creationId="{A58DCE86-9AE1-46D1-96D6-04B8B3EDF6FA}"/>
          </ac:grpSpMkLst>
        </pc:grpChg>
        <pc:grpChg chg="add">
          <ac:chgData name="Orxan Mirzezade" userId="d5e3c72a46ef95d6" providerId="LiveId" clId="{94178FBE-7F92-4190-8752-4160D4E39373}" dt="2024-11-29T08:23:42.089" v="254" actId="26606"/>
          <ac:grpSpMkLst>
            <pc:docMk/>
            <pc:sldMk cId="4212554097" sldId="281"/>
            <ac:grpSpMk id="38" creationId="{23B58CC6-A99E-43AF-A467-256F19287FB8}"/>
          </ac:grpSpMkLst>
        </pc:grpChg>
        <pc:graphicFrameChg chg="add">
          <ac:chgData name="Orxan Mirzezade" userId="d5e3c72a46ef95d6" providerId="LiveId" clId="{94178FBE-7F92-4190-8752-4160D4E39373}" dt="2024-11-29T08:23:42.089" v="254" actId="26606"/>
          <ac:graphicFrameMkLst>
            <pc:docMk/>
            <pc:sldMk cId="4212554097" sldId="281"/>
            <ac:graphicFrameMk id="6" creationId="{0E839C85-CB7C-A883-18AA-0824D6D3C40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AE441-A590-49F7-A817-3FC340F9475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039F3B-29CF-4E5D-A556-2B6BAF9BAE43}">
      <dgm:prSet/>
      <dgm:spPr/>
      <dgm:t>
        <a:bodyPr/>
        <a:lstStyle/>
        <a:p>
          <a:r>
            <a:rPr lang="en-US" b="1"/>
            <a:t>Instructor: Naziyev Ceyhun</a:t>
          </a:r>
          <a:endParaRPr lang="en-US"/>
        </a:p>
      </dgm:t>
    </dgm:pt>
    <dgm:pt modelId="{613430B1-D8B4-4759-BFDD-B39308A10FCE}" type="parTrans" cxnId="{A2BB9303-2242-468B-8DE4-BA212116498E}">
      <dgm:prSet/>
      <dgm:spPr/>
      <dgm:t>
        <a:bodyPr/>
        <a:lstStyle/>
        <a:p>
          <a:endParaRPr lang="en-US"/>
        </a:p>
      </dgm:t>
    </dgm:pt>
    <dgm:pt modelId="{5BCADA7E-BDE6-48A5-9167-E80AC0115262}" type="sibTrans" cxnId="{A2BB9303-2242-468B-8DE4-BA212116498E}">
      <dgm:prSet/>
      <dgm:spPr/>
      <dgm:t>
        <a:bodyPr/>
        <a:lstStyle/>
        <a:p>
          <a:endParaRPr lang="en-US"/>
        </a:p>
      </dgm:t>
    </dgm:pt>
    <dgm:pt modelId="{8D863050-9765-4570-9A1D-630A12A2B2AA}">
      <dgm:prSet/>
      <dgm:spPr/>
      <dgm:t>
        <a:bodyPr/>
        <a:lstStyle/>
        <a:p>
          <a:r>
            <a:rPr lang="en-US" b="1"/>
            <a:t>Student: Orxan Mirzezade  </a:t>
          </a:r>
          <a:endParaRPr lang="en-US"/>
        </a:p>
      </dgm:t>
    </dgm:pt>
    <dgm:pt modelId="{0CBB8EE3-08FA-45D4-A461-E2CA9FC44A31}" type="parTrans" cxnId="{B42C573F-E36B-4630-A59A-F1A05DB654BD}">
      <dgm:prSet/>
      <dgm:spPr/>
      <dgm:t>
        <a:bodyPr/>
        <a:lstStyle/>
        <a:p>
          <a:endParaRPr lang="en-US"/>
        </a:p>
      </dgm:t>
    </dgm:pt>
    <dgm:pt modelId="{F2B487A3-8A10-486E-B60A-7F9CCFDD1CD8}" type="sibTrans" cxnId="{B42C573F-E36B-4630-A59A-F1A05DB654BD}">
      <dgm:prSet/>
      <dgm:spPr/>
      <dgm:t>
        <a:bodyPr/>
        <a:lstStyle/>
        <a:p>
          <a:endParaRPr lang="en-US"/>
        </a:p>
      </dgm:t>
    </dgm:pt>
    <dgm:pt modelId="{0C485F29-857D-48EA-ABF3-5472201A9C22}">
      <dgm:prSet/>
      <dgm:spPr/>
      <dgm:t>
        <a:bodyPr/>
        <a:lstStyle/>
        <a:p>
          <a:r>
            <a:rPr lang="en-US" b="1"/>
            <a:t>Group: 682.23E</a:t>
          </a:r>
          <a:endParaRPr lang="en-US"/>
        </a:p>
      </dgm:t>
    </dgm:pt>
    <dgm:pt modelId="{4FC62134-1FAA-4DED-973A-4D0B820A578D}" type="parTrans" cxnId="{A66E5016-7531-447B-8188-DF995B3CDA46}">
      <dgm:prSet/>
      <dgm:spPr/>
      <dgm:t>
        <a:bodyPr/>
        <a:lstStyle/>
        <a:p>
          <a:endParaRPr lang="en-US"/>
        </a:p>
      </dgm:t>
    </dgm:pt>
    <dgm:pt modelId="{A10146EC-7B6C-4D32-B125-E5F71A479D02}" type="sibTrans" cxnId="{A66E5016-7531-447B-8188-DF995B3CDA46}">
      <dgm:prSet/>
      <dgm:spPr/>
      <dgm:t>
        <a:bodyPr/>
        <a:lstStyle/>
        <a:p>
          <a:endParaRPr lang="en-US"/>
        </a:p>
      </dgm:t>
    </dgm:pt>
    <dgm:pt modelId="{70B4D0CF-CF71-47B1-8AE6-E783AE18DF8C}">
      <dgm:prSet/>
      <dgm:spPr/>
      <dgm:t>
        <a:bodyPr/>
        <a:lstStyle/>
        <a:p>
          <a:r>
            <a:rPr lang="en-US" b="1"/>
            <a:t>Faculty: ITIF</a:t>
          </a:r>
          <a:endParaRPr lang="en-US"/>
        </a:p>
      </dgm:t>
    </dgm:pt>
    <dgm:pt modelId="{911BD8ED-CBEE-4665-B353-178363DB4836}" type="parTrans" cxnId="{558CDE1B-5E10-46A4-B527-C179018E261F}">
      <dgm:prSet/>
      <dgm:spPr/>
      <dgm:t>
        <a:bodyPr/>
        <a:lstStyle/>
        <a:p>
          <a:endParaRPr lang="en-US"/>
        </a:p>
      </dgm:t>
    </dgm:pt>
    <dgm:pt modelId="{94894B9A-FF65-42A0-85CB-29CB7C1C5277}" type="sibTrans" cxnId="{558CDE1B-5E10-46A4-B527-C179018E261F}">
      <dgm:prSet/>
      <dgm:spPr/>
      <dgm:t>
        <a:bodyPr/>
        <a:lstStyle/>
        <a:p>
          <a:endParaRPr lang="en-US"/>
        </a:p>
      </dgm:t>
    </dgm:pt>
    <dgm:pt modelId="{9B086E88-375A-486F-A659-75A3EDE7ADA0}">
      <dgm:prSet/>
      <dgm:spPr/>
      <dgm:t>
        <a:bodyPr/>
        <a:lstStyle/>
        <a:p>
          <a:r>
            <a:rPr lang="en-US" b="1"/>
            <a:t>Topic: </a:t>
          </a:r>
          <a:r>
            <a:rPr lang="en-US"/>
            <a:t>classical electronic theory of electrical conductivity of metals. ohm's law</a:t>
          </a:r>
        </a:p>
      </dgm:t>
    </dgm:pt>
    <dgm:pt modelId="{75958CC9-07CD-40E5-9502-8BB84C2EB403}" type="parTrans" cxnId="{C114ADEE-CF64-4CDA-81A8-109DCD65B38C}">
      <dgm:prSet/>
      <dgm:spPr/>
      <dgm:t>
        <a:bodyPr/>
        <a:lstStyle/>
        <a:p>
          <a:endParaRPr lang="en-US"/>
        </a:p>
      </dgm:t>
    </dgm:pt>
    <dgm:pt modelId="{23A813F9-47C6-4EC1-B1A3-E5DC2E7F08C6}" type="sibTrans" cxnId="{C114ADEE-CF64-4CDA-81A8-109DCD65B38C}">
      <dgm:prSet/>
      <dgm:spPr/>
      <dgm:t>
        <a:bodyPr/>
        <a:lstStyle/>
        <a:p>
          <a:endParaRPr lang="en-US"/>
        </a:p>
      </dgm:t>
    </dgm:pt>
    <dgm:pt modelId="{8CA58FF1-D177-49A7-BF18-E496E1AFFA9D}" type="pres">
      <dgm:prSet presAssocID="{FE3AE441-A590-49F7-A817-3FC340F9475A}" presName="linear" presStyleCnt="0">
        <dgm:presLayoutVars>
          <dgm:animLvl val="lvl"/>
          <dgm:resizeHandles val="exact"/>
        </dgm:presLayoutVars>
      </dgm:prSet>
      <dgm:spPr/>
    </dgm:pt>
    <dgm:pt modelId="{11BC6D5B-05B4-49D9-BCDA-2278B884F475}" type="pres">
      <dgm:prSet presAssocID="{C0039F3B-29CF-4E5D-A556-2B6BAF9BAE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EDF38D-5C42-4E64-83C4-055980C1AD58}" type="pres">
      <dgm:prSet presAssocID="{5BCADA7E-BDE6-48A5-9167-E80AC0115262}" presName="spacer" presStyleCnt="0"/>
      <dgm:spPr/>
    </dgm:pt>
    <dgm:pt modelId="{673CEC69-5ABB-463D-85D3-3A9A11A5C310}" type="pres">
      <dgm:prSet presAssocID="{8D863050-9765-4570-9A1D-630A12A2B2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BA74B3-584A-4CAB-885D-C8A51A0A124D}" type="pres">
      <dgm:prSet presAssocID="{F2B487A3-8A10-486E-B60A-7F9CCFDD1CD8}" presName="spacer" presStyleCnt="0"/>
      <dgm:spPr/>
    </dgm:pt>
    <dgm:pt modelId="{2297E6C6-FBBB-41D5-BC87-ACAA96B70F61}" type="pres">
      <dgm:prSet presAssocID="{0C485F29-857D-48EA-ABF3-5472201A9C2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723BAB3-F57F-4924-A10E-9E799B735E8B}" type="pres">
      <dgm:prSet presAssocID="{A10146EC-7B6C-4D32-B125-E5F71A479D02}" presName="spacer" presStyleCnt="0"/>
      <dgm:spPr/>
    </dgm:pt>
    <dgm:pt modelId="{D96E4E67-810B-43B3-AE79-F3BDA2E76A26}" type="pres">
      <dgm:prSet presAssocID="{70B4D0CF-CF71-47B1-8AE6-E783AE18DF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46E9017-B265-4E3C-A9E9-02F70DD569B4}" type="pres">
      <dgm:prSet presAssocID="{94894B9A-FF65-42A0-85CB-29CB7C1C5277}" presName="spacer" presStyleCnt="0"/>
      <dgm:spPr/>
    </dgm:pt>
    <dgm:pt modelId="{05734636-7248-4D6C-88A2-7BEC09388781}" type="pres">
      <dgm:prSet presAssocID="{9B086E88-375A-486F-A659-75A3EDE7ADA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BB9303-2242-468B-8DE4-BA212116498E}" srcId="{FE3AE441-A590-49F7-A817-3FC340F9475A}" destId="{C0039F3B-29CF-4E5D-A556-2B6BAF9BAE43}" srcOrd="0" destOrd="0" parTransId="{613430B1-D8B4-4759-BFDD-B39308A10FCE}" sibTransId="{5BCADA7E-BDE6-48A5-9167-E80AC0115262}"/>
    <dgm:cxn modelId="{34A3D705-CAAA-4304-A3EF-821413334F9D}" type="presOf" srcId="{8D863050-9765-4570-9A1D-630A12A2B2AA}" destId="{673CEC69-5ABB-463D-85D3-3A9A11A5C310}" srcOrd="0" destOrd="0" presId="urn:microsoft.com/office/officeart/2005/8/layout/vList2"/>
    <dgm:cxn modelId="{A66E5016-7531-447B-8188-DF995B3CDA46}" srcId="{FE3AE441-A590-49F7-A817-3FC340F9475A}" destId="{0C485F29-857D-48EA-ABF3-5472201A9C22}" srcOrd="2" destOrd="0" parTransId="{4FC62134-1FAA-4DED-973A-4D0B820A578D}" sibTransId="{A10146EC-7B6C-4D32-B125-E5F71A479D02}"/>
    <dgm:cxn modelId="{558CDE1B-5E10-46A4-B527-C179018E261F}" srcId="{FE3AE441-A590-49F7-A817-3FC340F9475A}" destId="{70B4D0CF-CF71-47B1-8AE6-E783AE18DF8C}" srcOrd="3" destOrd="0" parTransId="{911BD8ED-CBEE-4665-B353-178363DB4836}" sibTransId="{94894B9A-FF65-42A0-85CB-29CB7C1C5277}"/>
    <dgm:cxn modelId="{3282DF2E-5B9A-49C7-B999-64137944887F}" type="presOf" srcId="{FE3AE441-A590-49F7-A817-3FC340F9475A}" destId="{8CA58FF1-D177-49A7-BF18-E496E1AFFA9D}" srcOrd="0" destOrd="0" presId="urn:microsoft.com/office/officeart/2005/8/layout/vList2"/>
    <dgm:cxn modelId="{B42C573F-E36B-4630-A59A-F1A05DB654BD}" srcId="{FE3AE441-A590-49F7-A817-3FC340F9475A}" destId="{8D863050-9765-4570-9A1D-630A12A2B2AA}" srcOrd="1" destOrd="0" parTransId="{0CBB8EE3-08FA-45D4-A461-E2CA9FC44A31}" sibTransId="{F2B487A3-8A10-486E-B60A-7F9CCFDD1CD8}"/>
    <dgm:cxn modelId="{EB6BB340-DB8B-4490-A0DE-98634CB8E143}" type="presOf" srcId="{C0039F3B-29CF-4E5D-A556-2B6BAF9BAE43}" destId="{11BC6D5B-05B4-49D9-BCDA-2278B884F475}" srcOrd="0" destOrd="0" presId="urn:microsoft.com/office/officeart/2005/8/layout/vList2"/>
    <dgm:cxn modelId="{9F760C51-B646-4C3A-8F26-6C35C3C3329D}" type="presOf" srcId="{70B4D0CF-CF71-47B1-8AE6-E783AE18DF8C}" destId="{D96E4E67-810B-43B3-AE79-F3BDA2E76A26}" srcOrd="0" destOrd="0" presId="urn:microsoft.com/office/officeart/2005/8/layout/vList2"/>
    <dgm:cxn modelId="{73DD1CBC-8B1E-4E37-806B-24A2586BAA93}" type="presOf" srcId="{9B086E88-375A-486F-A659-75A3EDE7ADA0}" destId="{05734636-7248-4D6C-88A2-7BEC09388781}" srcOrd="0" destOrd="0" presId="urn:microsoft.com/office/officeart/2005/8/layout/vList2"/>
    <dgm:cxn modelId="{C114ADEE-CF64-4CDA-81A8-109DCD65B38C}" srcId="{FE3AE441-A590-49F7-A817-3FC340F9475A}" destId="{9B086E88-375A-486F-A659-75A3EDE7ADA0}" srcOrd="4" destOrd="0" parTransId="{75958CC9-07CD-40E5-9502-8BB84C2EB403}" sibTransId="{23A813F9-47C6-4EC1-B1A3-E5DC2E7F08C6}"/>
    <dgm:cxn modelId="{59BBEEFB-2224-40C2-8510-1240116862BF}" type="presOf" srcId="{0C485F29-857D-48EA-ABF3-5472201A9C22}" destId="{2297E6C6-FBBB-41D5-BC87-ACAA96B70F61}" srcOrd="0" destOrd="0" presId="urn:microsoft.com/office/officeart/2005/8/layout/vList2"/>
    <dgm:cxn modelId="{84F8DAAD-A34E-4B8F-8B5B-9D65FE3F5176}" type="presParOf" srcId="{8CA58FF1-D177-49A7-BF18-E496E1AFFA9D}" destId="{11BC6D5B-05B4-49D9-BCDA-2278B884F475}" srcOrd="0" destOrd="0" presId="urn:microsoft.com/office/officeart/2005/8/layout/vList2"/>
    <dgm:cxn modelId="{17967A5B-81EB-4F2A-93BA-379B5CAA1A90}" type="presParOf" srcId="{8CA58FF1-D177-49A7-BF18-E496E1AFFA9D}" destId="{92EDF38D-5C42-4E64-83C4-055980C1AD58}" srcOrd="1" destOrd="0" presId="urn:microsoft.com/office/officeart/2005/8/layout/vList2"/>
    <dgm:cxn modelId="{080E19C2-D899-434C-90EE-CA3C9C370F44}" type="presParOf" srcId="{8CA58FF1-D177-49A7-BF18-E496E1AFFA9D}" destId="{673CEC69-5ABB-463D-85D3-3A9A11A5C310}" srcOrd="2" destOrd="0" presId="urn:microsoft.com/office/officeart/2005/8/layout/vList2"/>
    <dgm:cxn modelId="{8B9B521A-3475-484D-BAD1-5B5F6A17C572}" type="presParOf" srcId="{8CA58FF1-D177-49A7-BF18-E496E1AFFA9D}" destId="{F1BA74B3-584A-4CAB-885D-C8A51A0A124D}" srcOrd="3" destOrd="0" presId="urn:microsoft.com/office/officeart/2005/8/layout/vList2"/>
    <dgm:cxn modelId="{AA4586E5-99C6-46E6-A706-5E7A66206A0D}" type="presParOf" srcId="{8CA58FF1-D177-49A7-BF18-E496E1AFFA9D}" destId="{2297E6C6-FBBB-41D5-BC87-ACAA96B70F61}" srcOrd="4" destOrd="0" presId="urn:microsoft.com/office/officeart/2005/8/layout/vList2"/>
    <dgm:cxn modelId="{06F37F03-C684-43EB-92DE-125B7827CDA7}" type="presParOf" srcId="{8CA58FF1-D177-49A7-BF18-E496E1AFFA9D}" destId="{B723BAB3-F57F-4924-A10E-9E799B735E8B}" srcOrd="5" destOrd="0" presId="urn:microsoft.com/office/officeart/2005/8/layout/vList2"/>
    <dgm:cxn modelId="{EF20DF88-4C0D-429F-8E0C-12C299A5C4B9}" type="presParOf" srcId="{8CA58FF1-D177-49A7-BF18-E496E1AFFA9D}" destId="{D96E4E67-810B-43B3-AE79-F3BDA2E76A26}" srcOrd="6" destOrd="0" presId="urn:microsoft.com/office/officeart/2005/8/layout/vList2"/>
    <dgm:cxn modelId="{567B167A-1057-4629-B3FD-C860EDD42DB3}" type="presParOf" srcId="{8CA58FF1-D177-49A7-BF18-E496E1AFFA9D}" destId="{046E9017-B265-4E3C-A9E9-02F70DD569B4}" srcOrd="7" destOrd="0" presId="urn:microsoft.com/office/officeart/2005/8/layout/vList2"/>
    <dgm:cxn modelId="{A47FD904-5080-4A68-9EFD-970A0A119928}" type="presParOf" srcId="{8CA58FF1-D177-49A7-BF18-E496E1AFFA9D}" destId="{05734636-7248-4D6C-88A2-7BEC093887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63630A-E144-4735-9563-C417FC6CE705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C85B50F-D2BF-4991-80D9-887164CE3F2F}">
      <dgm:prSet/>
      <dgm:spPr/>
      <dgm:t>
        <a:bodyPr/>
        <a:lstStyle/>
        <a:p>
          <a:r>
            <a:rPr lang="en-US" dirty="0"/>
            <a:t>Classical Electron Theory of Electrical Conductivity of Metals</a:t>
          </a:r>
        </a:p>
      </dgm:t>
    </dgm:pt>
    <dgm:pt modelId="{3FD770E7-B849-40B6-B1A6-54E5E5F215BC}" type="parTrans" cxnId="{6D66B758-F5B1-46E6-8E73-85B8F72AD1EB}">
      <dgm:prSet/>
      <dgm:spPr/>
      <dgm:t>
        <a:bodyPr/>
        <a:lstStyle/>
        <a:p>
          <a:endParaRPr lang="en-US"/>
        </a:p>
      </dgm:t>
    </dgm:pt>
    <dgm:pt modelId="{13BA2C65-F12D-4E4D-8A61-8472D70B6651}" type="sibTrans" cxnId="{6D66B758-F5B1-46E6-8E73-85B8F72AD1EB}">
      <dgm:prSet/>
      <dgm:spPr/>
      <dgm:t>
        <a:bodyPr/>
        <a:lstStyle/>
        <a:p>
          <a:endParaRPr lang="en-US"/>
        </a:p>
      </dgm:t>
    </dgm:pt>
    <dgm:pt modelId="{9C778F73-F625-4EA6-A073-EA902CBF527D}">
      <dgm:prSet/>
      <dgm:spPr/>
      <dgm:t>
        <a:bodyPr/>
        <a:lstStyle/>
        <a:p>
          <a:r>
            <a:rPr lang="en-US" dirty="0"/>
            <a:t>Understanding Ohm's Law and Metal Conductivity</a:t>
          </a:r>
        </a:p>
      </dgm:t>
    </dgm:pt>
    <dgm:pt modelId="{E5838ADC-D4C6-4958-9D1F-6580794D5A03}" type="parTrans" cxnId="{EDDCF831-EE81-41E1-BF61-E7FAD8E0A5EC}">
      <dgm:prSet/>
      <dgm:spPr/>
      <dgm:t>
        <a:bodyPr/>
        <a:lstStyle/>
        <a:p>
          <a:endParaRPr lang="en-US"/>
        </a:p>
      </dgm:t>
    </dgm:pt>
    <dgm:pt modelId="{D88F20D3-79B3-4D98-8551-5A4337387C25}" type="sibTrans" cxnId="{EDDCF831-EE81-41E1-BF61-E7FAD8E0A5EC}">
      <dgm:prSet/>
      <dgm:spPr/>
      <dgm:t>
        <a:bodyPr/>
        <a:lstStyle/>
        <a:p>
          <a:endParaRPr lang="en-US"/>
        </a:p>
      </dgm:t>
    </dgm:pt>
    <dgm:pt modelId="{84EF835D-B2F4-4349-8B6D-B83DD22C748D}">
      <dgm:prSet/>
      <dgm:spPr/>
      <dgm:t>
        <a:bodyPr/>
        <a:lstStyle/>
        <a:p>
          <a:r>
            <a:rPr lang="en-US"/>
            <a:t>Introduction</a:t>
          </a:r>
          <a:endParaRPr lang="en-US" dirty="0"/>
        </a:p>
      </dgm:t>
    </dgm:pt>
    <dgm:pt modelId="{CA49F57B-B434-46FA-A2CE-1C20387B0D93}" type="parTrans" cxnId="{2B767A2A-B203-449C-BD59-B4AFFA7DD050}">
      <dgm:prSet/>
      <dgm:spPr/>
      <dgm:t>
        <a:bodyPr/>
        <a:lstStyle/>
        <a:p>
          <a:endParaRPr lang="en-US"/>
        </a:p>
      </dgm:t>
    </dgm:pt>
    <dgm:pt modelId="{4F01544C-912D-4E49-8ABE-5AB213FCB8EB}" type="sibTrans" cxnId="{2B767A2A-B203-449C-BD59-B4AFFA7DD050}">
      <dgm:prSet/>
      <dgm:spPr/>
      <dgm:t>
        <a:bodyPr/>
        <a:lstStyle/>
        <a:p>
          <a:endParaRPr lang="en-US"/>
        </a:p>
      </dgm:t>
    </dgm:pt>
    <dgm:pt modelId="{C7583D5F-C9D4-4EA6-8CB2-9CE8C714892C}" type="pres">
      <dgm:prSet presAssocID="{3663630A-E144-4735-9563-C417FC6CE705}" presName="vert0" presStyleCnt="0">
        <dgm:presLayoutVars>
          <dgm:dir/>
          <dgm:animOne val="branch"/>
          <dgm:animLvl val="lvl"/>
        </dgm:presLayoutVars>
      </dgm:prSet>
      <dgm:spPr/>
    </dgm:pt>
    <dgm:pt modelId="{E7FA295B-81A6-4757-B8F7-2CC71C85518B}" type="pres">
      <dgm:prSet presAssocID="{84EF835D-B2F4-4349-8B6D-B83DD22C748D}" presName="thickLine" presStyleLbl="alignNode1" presStyleIdx="0" presStyleCnt="3"/>
      <dgm:spPr/>
    </dgm:pt>
    <dgm:pt modelId="{D9000E8D-B20B-47E4-AC00-2E1C5209405C}" type="pres">
      <dgm:prSet presAssocID="{84EF835D-B2F4-4349-8B6D-B83DD22C748D}" presName="horz1" presStyleCnt="0"/>
      <dgm:spPr/>
    </dgm:pt>
    <dgm:pt modelId="{42114726-E1C4-475F-A656-947CE50D0449}" type="pres">
      <dgm:prSet presAssocID="{84EF835D-B2F4-4349-8B6D-B83DD22C748D}" presName="tx1" presStyleLbl="revTx" presStyleIdx="0" presStyleCnt="3"/>
      <dgm:spPr/>
    </dgm:pt>
    <dgm:pt modelId="{F4AD5CAD-F9C1-497E-ACCE-4D6513EA09A3}" type="pres">
      <dgm:prSet presAssocID="{84EF835D-B2F4-4349-8B6D-B83DD22C748D}" presName="vert1" presStyleCnt="0"/>
      <dgm:spPr/>
    </dgm:pt>
    <dgm:pt modelId="{C8579ECE-1755-4CD4-B089-B803B5A57F42}" type="pres">
      <dgm:prSet presAssocID="{FC85B50F-D2BF-4991-80D9-887164CE3F2F}" presName="thickLine" presStyleLbl="alignNode1" presStyleIdx="1" presStyleCnt="3"/>
      <dgm:spPr/>
    </dgm:pt>
    <dgm:pt modelId="{7E258734-12E0-418F-8C7C-0FD5FDDBEDC7}" type="pres">
      <dgm:prSet presAssocID="{FC85B50F-D2BF-4991-80D9-887164CE3F2F}" presName="horz1" presStyleCnt="0"/>
      <dgm:spPr/>
    </dgm:pt>
    <dgm:pt modelId="{C44C8B96-2362-4DE3-81FE-2943ED4C58C8}" type="pres">
      <dgm:prSet presAssocID="{FC85B50F-D2BF-4991-80D9-887164CE3F2F}" presName="tx1" presStyleLbl="revTx" presStyleIdx="1" presStyleCnt="3"/>
      <dgm:spPr/>
    </dgm:pt>
    <dgm:pt modelId="{6B18BF19-C58F-4065-A9E8-66048A08BC7E}" type="pres">
      <dgm:prSet presAssocID="{FC85B50F-D2BF-4991-80D9-887164CE3F2F}" presName="vert1" presStyleCnt="0"/>
      <dgm:spPr/>
    </dgm:pt>
    <dgm:pt modelId="{5CAEC1D0-1984-48DD-95B6-6FFC2B01046B}" type="pres">
      <dgm:prSet presAssocID="{9C778F73-F625-4EA6-A073-EA902CBF527D}" presName="thickLine" presStyleLbl="alignNode1" presStyleIdx="2" presStyleCnt="3"/>
      <dgm:spPr/>
    </dgm:pt>
    <dgm:pt modelId="{A1795EFA-E000-4395-9245-6F538C3A78CE}" type="pres">
      <dgm:prSet presAssocID="{9C778F73-F625-4EA6-A073-EA902CBF527D}" presName="horz1" presStyleCnt="0"/>
      <dgm:spPr/>
    </dgm:pt>
    <dgm:pt modelId="{31CB8F47-ABEB-4B6E-9B67-998E67390BE6}" type="pres">
      <dgm:prSet presAssocID="{9C778F73-F625-4EA6-A073-EA902CBF527D}" presName="tx1" presStyleLbl="revTx" presStyleIdx="2" presStyleCnt="3"/>
      <dgm:spPr/>
    </dgm:pt>
    <dgm:pt modelId="{2ACB8F4D-87C1-42DA-BD29-BF5BCB3C607E}" type="pres">
      <dgm:prSet presAssocID="{9C778F73-F625-4EA6-A073-EA902CBF527D}" presName="vert1" presStyleCnt="0"/>
      <dgm:spPr/>
    </dgm:pt>
  </dgm:ptLst>
  <dgm:cxnLst>
    <dgm:cxn modelId="{2B767A2A-B203-449C-BD59-B4AFFA7DD050}" srcId="{3663630A-E144-4735-9563-C417FC6CE705}" destId="{84EF835D-B2F4-4349-8B6D-B83DD22C748D}" srcOrd="0" destOrd="0" parTransId="{CA49F57B-B434-46FA-A2CE-1C20387B0D93}" sibTransId="{4F01544C-912D-4E49-8ABE-5AB213FCB8EB}"/>
    <dgm:cxn modelId="{EDDCF831-EE81-41E1-BF61-E7FAD8E0A5EC}" srcId="{3663630A-E144-4735-9563-C417FC6CE705}" destId="{9C778F73-F625-4EA6-A073-EA902CBF527D}" srcOrd="2" destOrd="0" parTransId="{E5838ADC-D4C6-4958-9D1F-6580794D5A03}" sibTransId="{D88F20D3-79B3-4D98-8551-5A4337387C25}"/>
    <dgm:cxn modelId="{6D66B758-F5B1-46E6-8E73-85B8F72AD1EB}" srcId="{3663630A-E144-4735-9563-C417FC6CE705}" destId="{FC85B50F-D2BF-4991-80D9-887164CE3F2F}" srcOrd="1" destOrd="0" parTransId="{3FD770E7-B849-40B6-B1A6-54E5E5F215BC}" sibTransId="{13BA2C65-F12D-4E4D-8A61-8472D70B6651}"/>
    <dgm:cxn modelId="{0A13DB84-CC12-44F4-BABE-EA2E2C1C2786}" type="presOf" srcId="{9C778F73-F625-4EA6-A073-EA902CBF527D}" destId="{31CB8F47-ABEB-4B6E-9B67-998E67390BE6}" srcOrd="0" destOrd="0" presId="urn:microsoft.com/office/officeart/2008/layout/LinedList"/>
    <dgm:cxn modelId="{E5873EA1-FBCB-4FFE-B768-062B99A49629}" type="presOf" srcId="{FC85B50F-D2BF-4991-80D9-887164CE3F2F}" destId="{C44C8B96-2362-4DE3-81FE-2943ED4C58C8}" srcOrd="0" destOrd="0" presId="urn:microsoft.com/office/officeart/2008/layout/LinedList"/>
    <dgm:cxn modelId="{36C278BA-8B18-4707-86B0-3C27CF735B7C}" type="presOf" srcId="{3663630A-E144-4735-9563-C417FC6CE705}" destId="{C7583D5F-C9D4-4EA6-8CB2-9CE8C714892C}" srcOrd="0" destOrd="0" presId="urn:microsoft.com/office/officeart/2008/layout/LinedList"/>
    <dgm:cxn modelId="{CC3162F7-E717-44CE-8A41-343621303F11}" type="presOf" srcId="{84EF835D-B2F4-4349-8B6D-B83DD22C748D}" destId="{42114726-E1C4-475F-A656-947CE50D0449}" srcOrd="0" destOrd="0" presId="urn:microsoft.com/office/officeart/2008/layout/LinedList"/>
    <dgm:cxn modelId="{78A1D41B-EA06-40AF-BCBA-A238CDED7E10}" type="presParOf" srcId="{C7583D5F-C9D4-4EA6-8CB2-9CE8C714892C}" destId="{E7FA295B-81A6-4757-B8F7-2CC71C85518B}" srcOrd="0" destOrd="0" presId="urn:microsoft.com/office/officeart/2008/layout/LinedList"/>
    <dgm:cxn modelId="{E45D3E36-0F4C-492E-B9BD-5F15F9501473}" type="presParOf" srcId="{C7583D5F-C9D4-4EA6-8CB2-9CE8C714892C}" destId="{D9000E8D-B20B-47E4-AC00-2E1C5209405C}" srcOrd="1" destOrd="0" presId="urn:microsoft.com/office/officeart/2008/layout/LinedList"/>
    <dgm:cxn modelId="{EB10C08A-3484-46A0-94BD-D3CADB4C71BA}" type="presParOf" srcId="{D9000E8D-B20B-47E4-AC00-2E1C5209405C}" destId="{42114726-E1C4-475F-A656-947CE50D0449}" srcOrd="0" destOrd="0" presId="urn:microsoft.com/office/officeart/2008/layout/LinedList"/>
    <dgm:cxn modelId="{4F11E53B-5D49-416D-AAA4-3D9D1092FC4A}" type="presParOf" srcId="{D9000E8D-B20B-47E4-AC00-2E1C5209405C}" destId="{F4AD5CAD-F9C1-497E-ACCE-4D6513EA09A3}" srcOrd="1" destOrd="0" presId="urn:microsoft.com/office/officeart/2008/layout/LinedList"/>
    <dgm:cxn modelId="{CF3F9B78-CB56-46E6-98DF-2ED4BD39C8F1}" type="presParOf" srcId="{C7583D5F-C9D4-4EA6-8CB2-9CE8C714892C}" destId="{C8579ECE-1755-4CD4-B089-B803B5A57F42}" srcOrd="2" destOrd="0" presId="urn:microsoft.com/office/officeart/2008/layout/LinedList"/>
    <dgm:cxn modelId="{A14D243A-933B-4C2E-8B77-B90F3A89E721}" type="presParOf" srcId="{C7583D5F-C9D4-4EA6-8CB2-9CE8C714892C}" destId="{7E258734-12E0-418F-8C7C-0FD5FDDBEDC7}" srcOrd="3" destOrd="0" presId="urn:microsoft.com/office/officeart/2008/layout/LinedList"/>
    <dgm:cxn modelId="{2E1AC45A-73DA-44D5-AFAE-57EA809E0EDB}" type="presParOf" srcId="{7E258734-12E0-418F-8C7C-0FD5FDDBEDC7}" destId="{C44C8B96-2362-4DE3-81FE-2943ED4C58C8}" srcOrd="0" destOrd="0" presId="urn:microsoft.com/office/officeart/2008/layout/LinedList"/>
    <dgm:cxn modelId="{E44DF0F0-8E23-4325-92AA-2547DF3BCACC}" type="presParOf" srcId="{7E258734-12E0-418F-8C7C-0FD5FDDBEDC7}" destId="{6B18BF19-C58F-4065-A9E8-66048A08BC7E}" srcOrd="1" destOrd="0" presId="urn:microsoft.com/office/officeart/2008/layout/LinedList"/>
    <dgm:cxn modelId="{5E67E5C4-32D8-4625-87F0-D5F6CF3E5BBF}" type="presParOf" srcId="{C7583D5F-C9D4-4EA6-8CB2-9CE8C714892C}" destId="{5CAEC1D0-1984-48DD-95B6-6FFC2B01046B}" srcOrd="4" destOrd="0" presId="urn:microsoft.com/office/officeart/2008/layout/LinedList"/>
    <dgm:cxn modelId="{0B549986-0B40-4413-995F-8EAD1DEAD965}" type="presParOf" srcId="{C7583D5F-C9D4-4EA6-8CB2-9CE8C714892C}" destId="{A1795EFA-E000-4395-9245-6F538C3A78CE}" srcOrd="5" destOrd="0" presId="urn:microsoft.com/office/officeart/2008/layout/LinedList"/>
    <dgm:cxn modelId="{E565EA65-D1BB-443B-BA35-9A23FBF8108E}" type="presParOf" srcId="{A1795EFA-E000-4395-9245-6F538C3A78CE}" destId="{31CB8F47-ABEB-4B6E-9B67-998E67390BE6}" srcOrd="0" destOrd="0" presId="urn:microsoft.com/office/officeart/2008/layout/LinedList"/>
    <dgm:cxn modelId="{7DCC979F-C884-4607-A711-02A31366FA73}" type="presParOf" srcId="{A1795EFA-E000-4395-9245-6F538C3A78CE}" destId="{2ACB8F4D-87C1-42DA-BD29-BF5BCB3C60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63630A-E144-4735-9563-C417FC6CE7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33F0D0-4119-4C00-BD54-17D3E89D7F50}">
      <dgm:prSet/>
      <dgm:spPr/>
      <dgm:t>
        <a:bodyPr/>
        <a:lstStyle/>
        <a:p>
          <a:r>
            <a:rPr lang="en-US" dirty="0"/>
            <a:t>Ohm's Law in differential form:</a:t>
          </a:r>
        </a:p>
      </dgm:t>
    </dgm:pt>
    <dgm:pt modelId="{0752B735-5F5F-4CF5-9DD3-9F25454AE5BF}" type="parTrans" cxnId="{FE212711-0343-4AAE-8EE0-963A75080DDB}">
      <dgm:prSet/>
      <dgm:spPr/>
      <dgm:t>
        <a:bodyPr/>
        <a:lstStyle/>
        <a:p>
          <a:endParaRPr lang="en-US"/>
        </a:p>
      </dgm:t>
    </dgm:pt>
    <dgm:pt modelId="{490E66B8-209D-4B3B-B4DA-D01EF6FC50F7}" type="sibTrans" cxnId="{FE212711-0343-4AAE-8EE0-963A75080DDB}">
      <dgm:prSet/>
      <dgm:spPr/>
      <dgm:t>
        <a:bodyPr/>
        <a:lstStyle/>
        <a:p>
          <a:endParaRPr lang="en-US"/>
        </a:p>
      </dgm:t>
    </dgm:pt>
    <dgm:pt modelId="{C3BEBFA5-ED42-4F38-89A4-837CD139ED7C}">
      <dgm:prSet/>
      <dgm:spPr/>
      <dgm:t>
        <a:bodyPr/>
        <a:lstStyle/>
        <a:p>
          <a:r>
            <a:rPr lang="en-US"/>
            <a:t>j=σE</a:t>
          </a:r>
        </a:p>
      </dgm:t>
    </dgm:pt>
    <dgm:pt modelId="{A0CCEB6D-E30E-40E1-B621-BE2082974657}" type="parTrans" cxnId="{54B2DF11-082A-45B8-B1D3-DCED92BAED33}">
      <dgm:prSet/>
      <dgm:spPr/>
      <dgm:t>
        <a:bodyPr/>
        <a:lstStyle/>
        <a:p>
          <a:endParaRPr lang="en-US"/>
        </a:p>
      </dgm:t>
    </dgm:pt>
    <dgm:pt modelId="{51BC2A84-D42A-458A-8EB9-34D379B3D9CF}" type="sibTrans" cxnId="{54B2DF11-082A-45B8-B1D3-DCED92BAED33}">
      <dgm:prSet/>
      <dgm:spPr/>
      <dgm:t>
        <a:bodyPr/>
        <a:lstStyle/>
        <a:p>
          <a:endParaRPr lang="en-US"/>
        </a:p>
      </dgm:t>
    </dgm:pt>
    <dgm:pt modelId="{FC85B50F-D2BF-4991-80D9-887164CE3F2F}">
      <dgm:prSet/>
      <dgm:spPr/>
      <dgm:t>
        <a:bodyPr/>
        <a:lstStyle/>
        <a:p>
          <a:r>
            <a:rPr lang="en-US"/>
            <a:t>V=IR</a:t>
          </a:r>
        </a:p>
      </dgm:t>
    </dgm:pt>
    <dgm:pt modelId="{3FD770E7-B849-40B6-B1A6-54E5E5F215BC}" type="parTrans" cxnId="{6D66B758-F5B1-46E6-8E73-85B8F72AD1EB}">
      <dgm:prSet/>
      <dgm:spPr/>
      <dgm:t>
        <a:bodyPr/>
        <a:lstStyle/>
        <a:p>
          <a:endParaRPr lang="en-US"/>
        </a:p>
      </dgm:t>
    </dgm:pt>
    <dgm:pt modelId="{13BA2C65-F12D-4E4D-8A61-8472D70B6651}" type="sibTrans" cxnId="{6D66B758-F5B1-46E6-8E73-85B8F72AD1EB}">
      <dgm:prSet/>
      <dgm:spPr/>
      <dgm:t>
        <a:bodyPr/>
        <a:lstStyle/>
        <a:p>
          <a:endParaRPr lang="en-US"/>
        </a:p>
      </dgm:t>
    </dgm:pt>
    <dgm:pt modelId="{9C778F73-F625-4EA6-A073-EA902CBF527D}">
      <dgm:prSet/>
      <dgm:spPr/>
      <dgm:t>
        <a:bodyPr/>
        <a:lstStyle/>
        <a:p>
          <a:r>
            <a:rPr lang="en-US"/>
            <a:t>R=L/σA</a:t>
          </a:r>
        </a:p>
      </dgm:t>
    </dgm:pt>
    <dgm:pt modelId="{E5838ADC-D4C6-4958-9D1F-6580794D5A03}" type="parTrans" cxnId="{EDDCF831-EE81-41E1-BF61-E7FAD8E0A5EC}">
      <dgm:prSet/>
      <dgm:spPr/>
      <dgm:t>
        <a:bodyPr/>
        <a:lstStyle/>
        <a:p>
          <a:endParaRPr lang="en-US"/>
        </a:p>
      </dgm:t>
    </dgm:pt>
    <dgm:pt modelId="{D88F20D3-79B3-4D98-8551-5A4337387C25}" type="sibTrans" cxnId="{EDDCF831-EE81-41E1-BF61-E7FAD8E0A5EC}">
      <dgm:prSet/>
      <dgm:spPr/>
      <dgm:t>
        <a:bodyPr/>
        <a:lstStyle/>
        <a:p>
          <a:endParaRPr lang="en-US"/>
        </a:p>
      </dgm:t>
    </dgm:pt>
    <dgm:pt modelId="{0D44E4AB-03B4-4A36-B538-FE885603A4E5}" type="pres">
      <dgm:prSet presAssocID="{3663630A-E144-4735-9563-C417FC6CE7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5FEF6E-718C-4408-8426-940BB3D01A65}" type="pres">
      <dgm:prSet presAssocID="{7633F0D0-4119-4C00-BD54-17D3E89D7F50}" presName="hierRoot1" presStyleCnt="0"/>
      <dgm:spPr/>
    </dgm:pt>
    <dgm:pt modelId="{EF16E18B-9C04-40A3-802B-6E14B6EB767B}" type="pres">
      <dgm:prSet presAssocID="{7633F0D0-4119-4C00-BD54-17D3E89D7F50}" presName="composite" presStyleCnt="0"/>
      <dgm:spPr/>
    </dgm:pt>
    <dgm:pt modelId="{B755BBC6-9510-485E-8BF2-1920EC378678}" type="pres">
      <dgm:prSet presAssocID="{7633F0D0-4119-4C00-BD54-17D3E89D7F50}" presName="background" presStyleLbl="node0" presStyleIdx="0" presStyleCnt="4"/>
      <dgm:spPr/>
    </dgm:pt>
    <dgm:pt modelId="{E8E328C4-BC0A-4B0B-A099-A1CAD1B73839}" type="pres">
      <dgm:prSet presAssocID="{7633F0D0-4119-4C00-BD54-17D3E89D7F50}" presName="text" presStyleLbl="fgAcc0" presStyleIdx="0" presStyleCnt="4">
        <dgm:presLayoutVars>
          <dgm:chPref val="3"/>
        </dgm:presLayoutVars>
      </dgm:prSet>
      <dgm:spPr/>
    </dgm:pt>
    <dgm:pt modelId="{049434D5-A903-41AA-9125-B9CAF7EDDCF8}" type="pres">
      <dgm:prSet presAssocID="{7633F0D0-4119-4C00-BD54-17D3E89D7F50}" presName="hierChild2" presStyleCnt="0"/>
      <dgm:spPr/>
    </dgm:pt>
    <dgm:pt modelId="{456632AE-A45B-434D-8118-792C11077C42}" type="pres">
      <dgm:prSet presAssocID="{C3BEBFA5-ED42-4F38-89A4-837CD139ED7C}" presName="hierRoot1" presStyleCnt="0"/>
      <dgm:spPr/>
    </dgm:pt>
    <dgm:pt modelId="{5209A946-13D3-4C30-823E-0199430B0CC6}" type="pres">
      <dgm:prSet presAssocID="{C3BEBFA5-ED42-4F38-89A4-837CD139ED7C}" presName="composite" presStyleCnt="0"/>
      <dgm:spPr/>
    </dgm:pt>
    <dgm:pt modelId="{67647BA6-BA03-418C-958A-885F23C011E3}" type="pres">
      <dgm:prSet presAssocID="{C3BEBFA5-ED42-4F38-89A4-837CD139ED7C}" presName="background" presStyleLbl="node0" presStyleIdx="1" presStyleCnt="4"/>
      <dgm:spPr/>
    </dgm:pt>
    <dgm:pt modelId="{70C6DE85-5C5C-497D-A440-A99141B8408B}" type="pres">
      <dgm:prSet presAssocID="{C3BEBFA5-ED42-4F38-89A4-837CD139ED7C}" presName="text" presStyleLbl="fgAcc0" presStyleIdx="1" presStyleCnt="4">
        <dgm:presLayoutVars>
          <dgm:chPref val="3"/>
        </dgm:presLayoutVars>
      </dgm:prSet>
      <dgm:spPr/>
    </dgm:pt>
    <dgm:pt modelId="{8B859A8E-7BE8-448D-81C9-CE99D7F1EED4}" type="pres">
      <dgm:prSet presAssocID="{C3BEBFA5-ED42-4F38-89A4-837CD139ED7C}" presName="hierChild2" presStyleCnt="0"/>
      <dgm:spPr/>
    </dgm:pt>
    <dgm:pt modelId="{0B7B41A3-BC42-43C0-8565-E62672D300C5}" type="pres">
      <dgm:prSet presAssocID="{FC85B50F-D2BF-4991-80D9-887164CE3F2F}" presName="hierRoot1" presStyleCnt="0"/>
      <dgm:spPr/>
    </dgm:pt>
    <dgm:pt modelId="{001F2829-2346-4358-B096-9FD0AF329B07}" type="pres">
      <dgm:prSet presAssocID="{FC85B50F-D2BF-4991-80D9-887164CE3F2F}" presName="composite" presStyleCnt="0"/>
      <dgm:spPr/>
    </dgm:pt>
    <dgm:pt modelId="{61E2B38F-089C-40E1-842E-731785FE9809}" type="pres">
      <dgm:prSet presAssocID="{FC85B50F-D2BF-4991-80D9-887164CE3F2F}" presName="background" presStyleLbl="node0" presStyleIdx="2" presStyleCnt="4"/>
      <dgm:spPr/>
    </dgm:pt>
    <dgm:pt modelId="{6EB931D9-4433-4352-9B78-6BAA298EA10A}" type="pres">
      <dgm:prSet presAssocID="{FC85B50F-D2BF-4991-80D9-887164CE3F2F}" presName="text" presStyleLbl="fgAcc0" presStyleIdx="2" presStyleCnt="4">
        <dgm:presLayoutVars>
          <dgm:chPref val="3"/>
        </dgm:presLayoutVars>
      </dgm:prSet>
      <dgm:spPr/>
    </dgm:pt>
    <dgm:pt modelId="{FBC63D1D-17C8-404F-A984-DFB589D8D74A}" type="pres">
      <dgm:prSet presAssocID="{FC85B50F-D2BF-4991-80D9-887164CE3F2F}" presName="hierChild2" presStyleCnt="0"/>
      <dgm:spPr/>
    </dgm:pt>
    <dgm:pt modelId="{4EE29E93-42B8-495E-BB77-D669D6CF783D}" type="pres">
      <dgm:prSet presAssocID="{9C778F73-F625-4EA6-A073-EA902CBF527D}" presName="hierRoot1" presStyleCnt="0"/>
      <dgm:spPr/>
    </dgm:pt>
    <dgm:pt modelId="{7C1C7B28-FD8E-4EDA-93FD-736C8DCEC5A0}" type="pres">
      <dgm:prSet presAssocID="{9C778F73-F625-4EA6-A073-EA902CBF527D}" presName="composite" presStyleCnt="0"/>
      <dgm:spPr/>
    </dgm:pt>
    <dgm:pt modelId="{179045A9-C8B8-4C39-AD40-4D580AB62F49}" type="pres">
      <dgm:prSet presAssocID="{9C778F73-F625-4EA6-A073-EA902CBF527D}" presName="background" presStyleLbl="node0" presStyleIdx="3" presStyleCnt="4"/>
      <dgm:spPr/>
    </dgm:pt>
    <dgm:pt modelId="{44F2A169-8B51-497A-91A0-F7716302B87C}" type="pres">
      <dgm:prSet presAssocID="{9C778F73-F625-4EA6-A073-EA902CBF527D}" presName="text" presStyleLbl="fgAcc0" presStyleIdx="3" presStyleCnt="4">
        <dgm:presLayoutVars>
          <dgm:chPref val="3"/>
        </dgm:presLayoutVars>
      </dgm:prSet>
      <dgm:spPr/>
    </dgm:pt>
    <dgm:pt modelId="{763C13F5-C101-4348-8E6A-D3B9C09DFDCF}" type="pres">
      <dgm:prSet presAssocID="{9C778F73-F625-4EA6-A073-EA902CBF527D}" presName="hierChild2" presStyleCnt="0"/>
      <dgm:spPr/>
    </dgm:pt>
  </dgm:ptLst>
  <dgm:cxnLst>
    <dgm:cxn modelId="{7FBFF400-032A-44F1-A137-AE37F754492E}" type="presOf" srcId="{9C778F73-F625-4EA6-A073-EA902CBF527D}" destId="{44F2A169-8B51-497A-91A0-F7716302B87C}" srcOrd="0" destOrd="0" presId="urn:microsoft.com/office/officeart/2005/8/layout/hierarchy1"/>
    <dgm:cxn modelId="{FE212711-0343-4AAE-8EE0-963A75080DDB}" srcId="{3663630A-E144-4735-9563-C417FC6CE705}" destId="{7633F0D0-4119-4C00-BD54-17D3E89D7F50}" srcOrd="0" destOrd="0" parTransId="{0752B735-5F5F-4CF5-9DD3-9F25454AE5BF}" sibTransId="{490E66B8-209D-4B3B-B4DA-D01EF6FC50F7}"/>
    <dgm:cxn modelId="{54B2DF11-082A-45B8-B1D3-DCED92BAED33}" srcId="{3663630A-E144-4735-9563-C417FC6CE705}" destId="{C3BEBFA5-ED42-4F38-89A4-837CD139ED7C}" srcOrd="1" destOrd="0" parTransId="{A0CCEB6D-E30E-40E1-B621-BE2082974657}" sibTransId="{51BC2A84-D42A-458A-8EB9-34D379B3D9CF}"/>
    <dgm:cxn modelId="{89742B31-00DC-42F4-98CA-69DB3CBBB1D6}" type="presOf" srcId="{FC85B50F-D2BF-4991-80D9-887164CE3F2F}" destId="{6EB931D9-4433-4352-9B78-6BAA298EA10A}" srcOrd="0" destOrd="0" presId="urn:microsoft.com/office/officeart/2005/8/layout/hierarchy1"/>
    <dgm:cxn modelId="{EDDCF831-EE81-41E1-BF61-E7FAD8E0A5EC}" srcId="{3663630A-E144-4735-9563-C417FC6CE705}" destId="{9C778F73-F625-4EA6-A073-EA902CBF527D}" srcOrd="3" destOrd="0" parTransId="{E5838ADC-D4C6-4958-9D1F-6580794D5A03}" sibTransId="{D88F20D3-79B3-4D98-8551-5A4337387C25}"/>
    <dgm:cxn modelId="{921DCF69-193D-4264-A422-C2488BC85EBB}" type="presOf" srcId="{7633F0D0-4119-4C00-BD54-17D3E89D7F50}" destId="{E8E328C4-BC0A-4B0B-A099-A1CAD1B73839}" srcOrd="0" destOrd="0" presId="urn:microsoft.com/office/officeart/2005/8/layout/hierarchy1"/>
    <dgm:cxn modelId="{6D66B758-F5B1-46E6-8E73-85B8F72AD1EB}" srcId="{3663630A-E144-4735-9563-C417FC6CE705}" destId="{FC85B50F-D2BF-4991-80D9-887164CE3F2F}" srcOrd="2" destOrd="0" parTransId="{3FD770E7-B849-40B6-B1A6-54E5E5F215BC}" sibTransId="{13BA2C65-F12D-4E4D-8A61-8472D70B6651}"/>
    <dgm:cxn modelId="{D7CE42C3-7763-4038-B3A5-A9D2A7C08986}" type="presOf" srcId="{3663630A-E144-4735-9563-C417FC6CE705}" destId="{0D44E4AB-03B4-4A36-B538-FE885603A4E5}" srcOrd="0" destOrd="0" presId="urn:microsoft.com/office/officeart/2005/8/layout/hierarchy1"/>
    <dgm:cxn modelId="{917872E6-7759-4B3C-B52C-A0A67356C812}" type="presOf" srcId="{C3BEBFA5-ED42-4F38-89A4-837CD139ED7C}" destId="{70C6DE85-5C5C-497D-A440-A99141B8408B}" srcOrd="0" destOrd="0" presId="urn:microsoft.com/office/officeart/2005/8/layout/hierarchy1"/>
    <dgm:cxn modelId="{528000C0-2C56-494B-9D09-74E27B5EC0F7}" type="presParOf" srcId="{0D44E4AB-03B4-4A36-B538-FE885603A4E5}" destId="{6B5FEF6E-718C-4408-8426-940BB3D01A65}" srcOrd="0" destOrd="0" presId="urn:microsoft.com/office/officeart/2005/8/layout/hierarchy1"/>
    <dgm:cxn modelId="{38F14B89-31AB-459C-B856-3BC2A10925F0}" type="presParOf" srcId="{6B5FEF6E-718C-4408-8426-940BB3D01A65}" destId="{EF16E18B-9C04-40A3-802B-6E14B6EB767B}" srcOrd="0" destOrd="0" presId="urn:microsoft.com/office/officeart/2005/8/layout/hierarchy1"/>
    <dgm:cxn modelId="{FF411888-90B0-484C-B34C-C6A6ED9008E7}" type="presParOf" srcId="{EF16E18B-9C04-40A3-802B-6E14B6EB767B}" destId="{B755BBC6-9510-485E-8BF2-1920EC378678}" srcOrd="0" destOrd="0" presId="urn:microsoft.com/office/officeart/2005/8/layout/hierarchy1"/>
    <dgm:cxn modelId="{07A8DDE4-D9D4-4A6E-A047-8DCFD3843F77}" type="presParOf" srcId="{EF16E18B-9C04-40A3-802B-6E14B6EB767B}" destId="{E8E328C4-BC0A-4B0B-A099-A1CAD1B73839}" srcOrd="1" destOrd="0" presId="urn:microsoft.com/office/officeart/2005/8/layout/hierarchy1"/>
    <dgm:cxn modelId="{A48D2454-E565-4D5E-A0C9-605E2067E33C}" type="presParOf" srcId="{6B5FEF6E-718C-4408-8426-940BB3D01A65}" destId="{049434D5-A903-41AA-9125-B9CAF7EDDCF8}" srcOrd="1" destOrd="0" presId="urn:microsoft.com/office/officeart/2005/8/layout/hierarchy1"/>
    <dgm:cxn modelId="{6C830A43-2C13-4F6B-BD2B-675CF69B9DFC}" type="presParOf" srcId="{0D44E4AB-03B4-4A36-B538-FE885603A4E5}" destId="{456632AE-A45B-434D-8118-792C11077C42}" srcOrd="1" destOrd="0" presId="urn:microsoft.com/office/officeart/2005/8/layout/hierarchy1"/>
    <dgm:cxn modelId="{2636BF20-A4E4-431E-B016-5C71D5DCB574}" type="presParOf" srcId="{456632AE-A45B-434D-8118-792C11077C42}" destId="{5209A946-13D3-4C30-823E-0199430B0CC6}" srcOrd="0" destOrd="0" presId="urn:microsoft.com/office/officeart/2005/8/layout/hierarchy1"/>
    <dgm:cxn modelId="{D0D65579-E002-4C21-9343-F5165E1CFF31}" type="presParOf" srcId="{5209A946-13D3-4C30-823E-0199430B0CC6}" destId="{67647BA6-BA03-418C-958A-885F23C011E3}" srcOrd="0" destOrd="0" presId="urn:microsoft.com/office/officeart/2005/8/layout/hierarchy1"/>
    <dgm:cxn modelId="{3B55CFA5-8AE6-4349-B435-76C00D82F529}" type="presParOf" srcId="{5209A946-13D3-4C30-823E-0199430B0CC6}" destId="{70C6DE85-5C5C-497D-A440-A99141B8408B}" srcOrd="1" destOrd="0" presId="urn:microsoft.com/office/officeart/2005/8/layout/hierarchy1"/>
    <dgm:cxn modelId="{35141677-60E0-4736-821D-9F4EF6B2E7A5}" type="presParOf" srcId="{456632AE-A45B-434D-8118-792C11077C42}" destId="{8B859A8E-7BE8-448D-81C9-CE99D7F1EED4}" srcOrd="1" destOrd="0" presId="urn:microsoft.com/office/officeart/2005/8/layout/hierarchy1"/>
    <dgm:cxn modelId="{24F01FA5-98B8-491D-8067-68FE4D15DC2F}" type="presParOf" srcId="{0D44E4AB-03B4-4A36-B538-FE885603A4E5}" destId="{0B7B41A3-BC42-43C0-8565-E62672D300C5}" srcOrd="2" destOrd="0" presId="urn:microsoft.com/office/officeart/2005/8/layout/hierarchy1"/>
    <dgm:cxn modelId="{E8E3E707-B356-4167-B0A3-9202719FEAF1}" type="presParOf" srcId="{0B7B41A3-BC42-43C0-8565-E62672D300C5}" destId="{001F2829-2346-4358-B096-9FD0AF329B07}" srcOrd="0" destOrd="0" presId="urn:microsoft.com/office/officeart/2005/8/layout/hierarchy1"/>
    <dgm:cxn modelId="{9A8C260A-C4B2-4658-BFDF-8DA7B7D5BE63}" type="presParOf" srcId="{001F2829-2346-4358-B096-9FD0AF329B07}" destId="{61E2B38F-089C-40E1-842E-731785FE9809}" srcOrd="0" destOrd="0" presId="urn:microsoft.com/office/officeart/2005/8/layout/hierarchy1"/>
    <dgm:cxn modelId="{B9CFE299-85D0-4E40-8347-B0B55812275E}" type="presParOf" srcId="{001F2829-2346-4358-B096-9FD0AF329B07}" destId="{6EB931D9-4433-4352-9B78-6BAA298EA10A}" srcOrd="1" destOrd="0" presId="urn:microsoft.com/office/officeart/2005/8/layout/hierarchy1"/>
    <dgm:cxn modelId="{7704B346-CDAA-4B1D-8A15-A60DEAEB8C8B}" type="presParOf" srcId="{0B7B41A3-BC42-43C0-8565-E62672D300C5}" destId="{FBC63D1D-17C8-404F-A984-DFB589D8D74A}" srcOrd="1" destOrd="0" presId="urn:microsoft.com/office/officeart/2005/8/layout/hierarchy1"/>
    <dgm:cxn modelId="{5BE54011-0E86-4998-A49E-5365A4C26821}" type="presParOf" srcId="{0D44E4AB-03B4-4A36-B538-FE885603A4E5}" destId="{4EE29E93-42B8-495E-BB77-D669D6CF783D}" srcOrd="3" destOrd="0" presId="urn:microsoft.com/office/officeart/2005/8/layout/hierarchy1"/>
    <dgm:cxn modelId="{C9C7B9BC-A4EB-4B5B-BB24-4793E1B99977}" type="presParOf" srcId="{4EE29E93-42B8-495E-BB77-D669D6CF783D}" destId="{7C1C7B28-FD8E-4EDA-93FD-736C8DCEC5A0}" srcOrd="0" destOrd="0" presId="urn:microsoft.com/office/officeart/2005/8/layout/hierarchy1"/>
    <dgm:cxn modelId="{44DD00A2-A68F-492F-AB0C-328921C459E7}" type="presParOf" srcId="{7C1C7B28-FD8E-4EDA-93FD-736C8DCEC5A0}" destId="{179045A9-C8B8-4C39-AD40-4D580AB62F49}" srcOrd="0" destOrd="0" presId="urn:microsoft.com/office/officeart/2005/8/layout/hierarchy1"/>
    <dgm:cxn modelId="{60B5914F-E604-44B3-90A0-D0109DB538DE}" type="presParOf" srcId="{7C1C7B28-FD8E-4EDA-93FD-736C8DCEC5A0}" destId="{44F2A169-8B51-497A-91A0-F7716302B87C}" srcOrd="1" destOrd="0" presId="urn:microsoft.com/office/officeart/2005/8/layout/hierarchy1"/>
    <dgm:cxn modelId="{027D1B1B-6DCE-4AC5-B204-274F7E5A5F2F}" type="presParOf" srcId="{4EE29E93-42B8-495E-BB77-D669D6CF783D}" destId="{763C13F5-C101-4348-8E6A-D3B9C09DFD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C6D5B-05B4-49D9-BCDA-2278B884F475}">
      <dsp:nvSpPr>
        <dsp:cNvPr id="0" name=""/>
        <dsp:cNvSpPr/>
      </dsp:nvSpPr>
      <dsp:spPr>
        <a:xfrm>
          <a:off x="0" y="99845"/>
          <a:ext cx="6253721" cy="918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Instructor: Naziyev Ceyhun</a:t>
          </a:r>
          <a:endParaRPr lang="en-US" sz="2300" kern="1200"/>
        </a:p>
      </dsp:txBody>
      <dsp:txXfrm>
        <a:off x="44828" y="144673"/>
        <a:ext cx="6164065" cy="828647"/>
      </dsp:txXfrm>
    </dsp:sp>
    <dsp:sp modelId="{673CEC69-5ABB-463D-85D3-3A9A11A5C310}">
      <dsp:nvSpPr>
        <dsp:cNvPr id="0" name=""/>
        <dsp:cNvSpPr/>
      </dsp:nvSpPr>
      <dsp:spPr>
        <a:xfrm>
          <a:off x="0" y="1084389"/>
          <a:ext cx="6253721" cy="918303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Student: Orxan Mirzezade  </a:t>
          </a:r>
          <a:endParaRPr lang="en-US" sz="2300" kern="1200"/>
        </a:p>
      </dsp:txBody>
      <dsp:txXfrm>
        <a:off x="44828" y="1129217"/>
        <a:ext cx="6164065" cy="828647"/>
      </dsp:txXfrm>
    </dsp:sp>
    <dsp:sp modelId="{2297E6C6-FBBB-41D5-BC87-ACAA96B70F61}">
      <dsp:nvSpPr>
        <dsp:cNvPr id="0" name=""/>
        <dsp:cNvSpPr/>
      </dsp:nvSpPr>
      <dsp:spPr>
        <a:xfrm>
          <a:off x="0" y="2068933"/>
          <a:ext cx="6253721" cy="918303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Group: 682.23E</a:t>
          </a:r>
          <a:endParaRPr lang="en-US" sz="2300" kern="1200"/>
        </a:p>
      </dsp:txBody>
      <dsp:txXfrm>
        <a:off x="44828" y="2113761"/>
        <a:ext cx="6164065" cy="828647"/>
      </dsp:txXfrm>
    </dsp:sp>
    <dsp:sp modelId="{D96E4E67-810B-43B3-AE79-F3BDA2E76A26}">
      <dsp:nvSpPr>
        <dsp:cNvPr id="0" name=""/>
        <dsp:cNvSpPr/>
      </dsp:nvSpPr>
      <dsp:spPr>
        <a:xfrm>
          <a:off x="0" y="3053476"/>
          <a:ext cx="6253721" cy="918303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Faculty: ITIF</a:t>
          </a:r>
          <a:endParaRPr lang="en-US" sz="2300" kern="1200"/>
        </a:p>
      </dsp:txBody>
      <dsp:txXfrm>
        <a:off x="44828" y="3098304"/>
        <a:ext cx="6164065" cy="828647"/>
      </dsp:txXfrm>
    </dsp:sp>
    <dsp:sp modelId="{05734636-7248-4D6C-88A2-7BEC09388781}">
      <dsp:nvSpPr>
        <dsp:cNvPr id="0" name=""/>
        <dsp:cNvSpPr/>
      </dsp:nvSpPr>
      <dsp:spPr>
        <a:xfrm>
          <a:off x="0" y="4038020"/>
          <a:ext cx="6253721" cy="918303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Topic: </a:t>
          </a:r>
          <a:r>
            <a:rPr lang="en-US" sz="2300" kern="1200"/>
            <a:t>classical electronic theory of electrical conductivity of metals. ohm's law</a:t>
          </a:r>
        </a:p>
      </dsp:txBody>
      <dsp:txXfrm>
        <a:off x="44828" y="4082848"/>
        <a:ext cx="6164065" cy="82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A295B-81A6-4757-B8F7-2CC71C85518B}">
      <dsp:nvSpPr>
        <dsp:cNvPr id="0" name=""/>
        <dsp:cNvSpPr/>
      </dsp:nvSpPr>
      <dsp:spPr>
        <a:xfrm>
          <a:off x="0" y="1913"/>
          <a:ext cx="53244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114726-E1C4-475F-A656-947CE50D0449}">
      <dsp:nvSpPr>
        <dsp:cNvPr id="0" name=""/>
        <dsp:cNvSpPr/>
      </dsp:nvSpPr>
      <dsp:spPr>
        <a:xfrm>
          <a:off x="0" y="1913"/>
          <a:ext cx="5324475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</a:t>
          </a:r>
          <a:endParaRPr lang="en-US" sz="2800" kern="1200" dirty="0"/>
        </a:p>
      </dsp:txBody>
      <dsp:txXfrm>
        <a:off x="0" y="1913"/>
        <a:ext cx="5324475" cy="1305236"/>
      </dsp:txXfrm>
    </dsp:sp>
    <dsp:sp modelId="{C8579ECE-1755-4CD4-B089-B803B5A57F42}">
      <dsp:nvSpPr>
        <dsp:cNvPr id="0" name=""/>
        <dsp:cNvSpPr/>
      </dsp:nvSpPr>
      <dsp:spPr>
        <a:xfrm>
          <a:off x="0" y="1307150"/>
          <a:ext cx="53244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4C8B96-2362-4DE3-81FE-2943ED4C58C8}">
      <dsp:nvSpPr>
        <dsp:cNvPr id="0" name=""/>
        <dsp:cNvSpPr/>
      </dsp:nvSpPr>
      <dsp:spPr>
        <a:xfrm>
          <a:off x="0" y="1307150"/>
          <a:ext cx="5324475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Classical Electron Theory of Electrical Conductivity of Metals</a:t>
          </a:r>
        </a:p>
      </dsp:txBody>
      <dsp:txXfrm>
        <a:off x="0" y="1307150"/>
        <a:ext cx="5324475" cy="1305236"/>
      </dsp:txXfrm>
    </dsp:sp>
    <dsp:sp modelId="{5CAEC1D0-1984-48DD-95B6-6FFC2B01046B}">
      <dsp:nvSpPr>
        <dsp:cNvPr id="0" name=""/>
        <dsp:cNvSpPr/>
      </dsp:nvSpPr>
      <dsp:spPr>
        <a:xfrm>
          <a:off x="0" y="2612387"/>
          <a:ext cx="53244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CB8F47-ABEB-4B6E-9B67-998E67390BE6}">
      <dsp:nvSpPr>
        <dsp:cNvPr id="0" name=""/>
        <dsp:cNvSpPr/>
      </dsp:nvSpPr>
      <dsp:spPr>
        <a:xfrm>
          <a:off x="0" y="2612387"/>
          <a:ext cx="5324475" cy="13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Understanding Ohm's Law and Metal Conductivity</a:t>
          </a:r>
        </a:p>
      </dsp:txBody>
      <dsp:txXfrm>
        <a:off x="0" y="2612387"/>
        <a:ext cx="5324475" cy="1305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5BBC6-9510-485E-8BF2-1920EC378678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328C4-BC0A-4B0B-A099-A1CAD1B73839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Ohm's Law in differential form:</a:t>
          </a:r>
        </a:p>
      </dsp:txBody>
      <dsp:txXfrm>
        <a:off x="296755" y="1309821"/>
        <a:ext cx="2179215" cy="1353072"/>
      </dsp:txXfrm>
    </dsp:sp>
    <dsp:sp modelId="{67647BA6-BA03-418C-958A-885F23C011E3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6DE85-5C5C-497D-A440-A99141B8408B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j=σE</a:t>
          </a:r>
        </a:p>
      </dsp:txBody>
      <dsp:txXfrm>
        <a:off x="3063143" y="1309821"/>
        <a:ext cx="2179215" cy="1353072"/>
      </dsp:txXfrm>
    </dsp:sp>
    <dsp:sp modelId="{61E2B38F-089C-40E1-842E-731785FE9809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931D9-4433-4352-9B78-6BAA298EA10A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V=IR</a:t>
          </a:r>
        </a:p>
      </dsp:txBody>
      <dsp:txXfrm>
        <a:off x="5829530" y="1309821"/>
        <a:ext cx="2179215" cy="1353072"/>
      </dsp:txXfrm>
    </dsp:sp>
    <dsp:sp modelId="{179045A9-C8B8-4C39-AD40-4D580AB62F49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2A169-8B51-497A-91A0-F7716302B87C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R=L/σA</a:t>
          </a:r>
        </a:p>
      </dsp:txBody>
      <dsp:txXfrm>
        <a:off x="8595918" y="1309821"/>
        <a:ext cx="2179215" cy="135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34CE-8267-4CF4-5DE1-8DB4AEA9E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81EF2-87C6-1E53-A6A0-ACBD60F17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0A13-126C-0CB9-ACAD-A0E961CC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2FCD-C418-B03E-24E0-DB8DA0A6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1B6E-7354-3479-8610-ABA9403E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E1BC-9194-2524-C6A0-766F9EC9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6514-DBBA-D406-F9CB-A02BDD701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AF9E0-7B18-F8C1-3814-52663C13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0658-D587-1E8A-AD97-C2F2858B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FBD1-A555-85DD-D628-A4098EC1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941F8-AA49-C2FF-BF17-E9C641E98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432C-DC75-3D7A-6D00-AFEB9D64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72CE-D9BF-1830-8383-849E3335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E978-4AA5-F476-D3A2-1BDBE128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3109-AE66-35AB-6A60-96270E24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CE1E-1754-7C26-BF6B-FA45A728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0FBE-5C92-F99D-01C6-6C364F1A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7716-02FB-4616-61B5-A3372FE6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E368-49E5-721E-ECF6-F62E80AC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47F5-D33A-9129-B5B3-E2333A8B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39EA-B0E9-EE43-3AE4-0F80D751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0C9B5-7649-A795-C16E-C4416D3D6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B4AF-213F-817E-D8BF-2B079E55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D23C-4C01-B186-0E65-778C476D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EE19-DFFE-6295-673E-B332B960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76A7-31F0-3162-E009-2B25EB83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EFE2-B229-864C-A906-8D459AB7A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F12D-AF1C-E659-946C-3FCC63862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330F-55A5-93F1-137B-AC32EC73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7E959-8812-F98F-912A-DA54005F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8A754-FCD2-B9CB-96E5-A1E908A8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84BD-30CE-3C4E-63EB-8268F090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BEB30-DFFE-8E72-E9CF-93A00CD18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4D277-7E92-4F33-EDC5-EC898F3D3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8BE66-7D61-C03C-70F9-744330060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9D990-EBA6-D9E1-B9F5-86AC7B9FA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2868F-0FF9-882E-1E38-AB97CB16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D8F3D-6CD3-F983-9545-8D14C0A9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F5C64-6235-0D80-8C38-A9A76DE3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8A4B-4C66-9C03-020F-60EECADF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ECAB3-8F0C-3744-912A-F2E21236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44834-4098-DB53-73E5-B2844346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C1DB9-C06F-10BF-E795-40742C7C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C3A3-705A-63C8-EF67-8CA06460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F56DC-5B09-3A5E-56E9-52B7EB7F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23526-58B8-00B4-09C6-9EAFF81C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047A-30A8-0C44-FDA2-98CACAA1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F807-8E3F-0CC6-35B4-3DACF59D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E064B-A532-D014-947D-8C1F2EC98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B556C-EA62-450B-41C3-160408EB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3F7A-F6C8-ACBC-01CF-99AD4764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BEBE9-A384-E81C-C9D7-2B7344D6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D484-0E5C-A9FE-10D3-F849A1AE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E0185-6603-1E1E-FB57-54FA76398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AB0F3-4F44-90F6-0C89-77544CA3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06417-FAC7-04FF-C202-1373C6D9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B9184-E11D-49E2-98F3-78FE2E54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FBE88-E3D0-09D3-46E5-59E812C7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7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90AA3-3526-5605-0A64-5E4A3F0F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B787C-CC1D-E024-BC4D-6842614C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40E4-AD68-E334-6EBB-515745D11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EF1FA-094E-4F97-A46C-3D3C1EC3248F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7A26-B777-7834-657F-C479EAAD1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7CDB-4F3A-B22B-F229-68218AE1C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31CFD-44E6-4F80-9596-03DA622F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extBox 5">
            <a:extLst>
              <a:ext uri="{FF2B5EF4-FFF2-40B4-BE49-F238E27FC236}">
                <a16:creationId xmlns:a16="http://schemas.microsoft.com/office/drawing/2014/main" id="{0E839C85-CB7C-A883-18AA-0824D6D3C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01697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554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5D9E0B-A721-9FFE-5760-01F351FA2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74DC7-E7FD-14BB-BD62-646BB1F4C5B4}"/>
              </a:ext>
            </a:extLst>
          </p:cNvPr>
          <p:cNvSpPr txBox="1"/>
          <p:nvPr/>
        </p:nvSpPr>
        <p:spPr>
          <a:xfrm>
            <a:off x="1143000" y="990599"/>
            <a:ext cx="990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Resistance and Conductance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7C164E-676C-4BA6-42C7-680482F05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885" y="1943725"/>
            <a:ext cx="2945037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L: Length of the conductor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A: Cross-sectional area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8EC51788-B450-4B1E-173F-163DEB1854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2826241"/>
              </p:ext>
            </p:extLst>
          </p:nvPr>
        </p:nvGraphicFramePr>
        <p:xfrm>
          <a:off x="914401" y="1983640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45594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18810-D2CF-87EB-11BD-4246E1C50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6CDE5-412E-6A58-9668-B6FCC138B2D2}"/>
              </a:ext>
            </a:extLst>
          </p:cNvPr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5602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3446B-2F53-662E-C10C-56C11FD3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51FB39-F03B-E59C-E5EF-D591874D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73" r="22352"/>
          <a:stretch/>
        </p:blipFill>
        <p:spPr>
          <a:xfrm>
            <a:off x="5966355" y="1"/>
            <a:ext cx="6225645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4972070C-197A-118F-FB11-53BB7E31C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760980"/>
              </p:ext>
            </p:extLst>
          </p:nvPr>
        </p:nvGraphicFramePr>
        <p:xfrm>
          <a:off x="333529" y="1607575"/>
          <a:ext cx="5324475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56980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895A8-3EA7-EA61-1F9D-303D06604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0FCF6-10F6-06C2-57F8-22A652F753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BCC13-2649-A1C1-E85A-63D3DB98F05C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Free Electron 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84648-076D-69ED-E40D-2B4C110690D2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Concept</a:t>
            </a:r>
            <a:r>
              <a:rPr lang="en-US" sz="2000"/>
              <a:t>: Metals contain a certain amount of free electrons.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 normal conditions, these electrons behave like ideal gas molecules.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These free electrons are in thermal equilibrium with the lattice ions of the metal.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Each electron's kinetic energy is equivalent to that of a hydrogen molecule.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½(mv^2)=3/2(RT)</a:t>
            </a:r>
          </a:p>
        </p:txBody>
      </p:sp>
    </p:spTree>
    <p:extLst>
      <p:ext uri="{BB962C8B-B14F-4D97-AF65-F5344CB8AC3E}">
        <p14:creationId xmlns:p14="http://schemas.microsoft.com/office/powerpoint/2010/main" val="192127126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0935B-B1DD-A8DB-6704-46383A7D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007781-1AEE-4FE2-8527-FF7B46F12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7F342F-8F86-41FC-A9DE-865B16F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A5174A-CE0B-42D0-8DA3-4E995C092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35DE37-E5F4-4D1E-8AE0-8A7D46F3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D3D11-9EE7-4F16-A764-A921DC7E0FF8}"/>
              </a:ext>
            </a:extLst>
          </p:cNvPr>
          <p:cNvSpPr txBox="1"/>
          <p:nvPr/>
        </p:nvSpPr>
        <p:spPr>
          <a:xfrm>
            <a:off x="3871451" y="3687382"/>
            <a:ext cx="6781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chemeClr val="tx1">
                    <a:alpha val="55000"/>
                  </a:schemeClr>
                </a:solidFill>
                <a:latin typeface="+mn-lt"/>
                <a:ea typeface="+mn-ea"/>
                <a:cs typeface="+mn-cs"/>
              </a:rPr>
              <a:t>v=sqrt(3RTm)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6BD704-5150-624F-B709-5E6D22179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07" y="1418018"/>
            <a:ext cx="4778872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m: Electron mass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v: Mean quadratic velocity of thermal motion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R: Boltzmann constant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T: Absolute temperature (300K)</a:t>
            </a:r>
          </a:p>
        </p:txBody>
      </p:sp>
    </p:spTree>
    <p:extLst>
      <p:ext uri="{BB962C8B-B14F-4D97-AF65-F5344CB8AC3E}">
        <p14:creationId xmlns:p14="http://schemas.microsoft.com/office/powerpoint/2010/main" val="214004241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4ECB74-A158-1EC8-8BDB-526AE6C17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F8F89-F55E-1202-9A8D-59D72B24CB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4723C-B685-3364-A77F-398329A2720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Electron Velocity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EE44F-6CAB-7D67-26FB-9320949CDF19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Even with high velocity, chaotic motion of electrons doesn't generate electric current.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To create current, additional directional velocity needs to be given to electrons.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In a unit volume of metal: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Number of free electrons: 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Directional velocity: v_d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Current density: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I=env_d</a:t>
            </a:r>
          </a:p>
        </p:txBody>
      </p:sp>
    </p:spTree>
    <p:extLst>
      <p:ext uri="{BB962C8B-B14F-4D97-AF65-F5344CB8AC3E}">
        <p14:creationId xmlns:p14="http://schemas.microsoft.com/office/powerpoint/2010/main" val="137800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41F890-4716-8713-3355-6A7D80698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61996-3366-40B0-535F-2A57A8BCF666}"/>
              </a:ext>
            </a:extLst>
          </p:cNvPr>
          <p:cNvSpPr txBox="1"/>
          <p:nvPr/>
        </p:nvSpPr>
        <p:spPr>
          <a:xfrm>
            <a:off x="1524000" y="-1679831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Free Electrons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ABFDC-1800-D099-9078-42C4B159370A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</a:rPr>
              <a:t>N: Avogadro's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2DA0F-7699-E8BE-50B8-5EE5B88C9479}"/>
              </a:ext>
            </a:extLst>
          </p:cNvPr>
          <p:cNvSpPr txBox="1"/>
          <p:nvPr/>
        </p:nvSpPr>
        <p:spPr>
          <a:xfrm>
            <a:off x="2150689" y="1600201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metals, the number of free electrons is approximately equal to the number of atoms.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a metal with atomic weight A and density ρ:</a:t>
            </a:r>
          </a:p>
          <a:p>
            <a:pPr>
              <a:spcAft>
                <a:spcPts val="600"/>
              </a:spcAft>
            </a:pPr>
            <a:r>
              <a:rPr lang="en-US" dirty="0"/>
              <a:t>n=</a:t>
            </a:r>
            <a:r>
              <a:rPr lang="en-US" dirty="0" err="1"/>
              <a:t>Nρ</a:t>
            </a:r>
            <a:r>
              <a:rPr lang="en-US" dirty="0"/>
              <a:t>/A</a:t>
            </a:r>
          </a:p>
        </p:txBody>
      </p:sp>
    </p:spTree>
    <p:extLst>
      <p:ext uri="{BB962C8B-B14F-4D97-AF65-F5344CB8AC3E}">
        <p14:creationId xmlns:p14="http://schemas.microsoft.com/office/powerpoint/2010/main" val="2949073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EF3C7-AEDD-EFAF-8588-878617A26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0F7A3D-F15F-B587-AC77-7B5959CC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8D072-709E-2B3D-F6FB-2D1D18DB80D5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Explanation of Ohm's Law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6995A9-9681-5CD8-7265-E4787C92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Within metals, free electrons gain directional velocity due to the influence of an electric field.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Mean free path of electrons and average velocity considerations.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With electric field E and electron charge 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60BEF-80CE-0A82-5C10-3253D3B06492}"/>
              </a:ext>
            </a:extLst>
          </p:cNvPr>
          <p:cNvSpPr txBox="1"/>
          <p:nvPr/>
        </p:nvSpPr>
        <p:spPr>
          <a:xfrm>
            <a:off x="838200" y="50030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ma=</a:t>
            </a:r>
            <a:r>
              <a:rPr lang="en-US" dirty="0" err="1"/>
              <a:t>eE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E2826-4D06-E799-CF07-348BFE1BC41C}"/>
              </a:ext>
            </a:extLst>
          </p:cNvPr>
          <p:cNvSpPr txBox="1"/>
          <p:nvPr/>
        </p:nvSpPr>
        <p:spPr>
          <a:xfrm>
            <a:off x="838200" y="5405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a=</a:t>
            </a:r>
            <a:r>
              <a:rPr lang="en-US" dirty="0" err="1"/>
              <a:t>eE</a:t>
            </a:r>
            <a:r>
              <a:rPr lang="en-US" dirty="0"/>
              <a:t>/m</a:t>
            </a:r>
          </a:p>
        </p:txBody>
      </p:sp>
    </p:spTree>
    <p:extLst>
      <p:ext uri="{BB962C8B-B14F-4D97-AF65-F5344CB8AC3E}">
        <p14:creationId xmlns:p14="http://schemas.microsoft.com/office/powerpoint/2010/main" val="123692258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65F81-1375-6AB6-53A5-EC2BA395F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Water droplet on a petal">
            <a:extLst>
              <a:ext uri="{FF2B5EF4-FFF2-40B4-BE49-F238E27FC236}">
                <a16:creationId xmlns:a16="http://schemas.microsoft.com/office/drawing/2014/main" id="{7E7B4DAC-5DE7-F621-54A1-6C59AC7F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88E35-93E7-25E2-6792-C1163BAD728E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v_d=eEτ/m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6FB2C-22E3-64F7-2180-5FAFD02E540D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>
                <a:solidFill>
                  <a:srgbClr val="FFFFFF"/>
                </a:solidFill>
              </a:rPr>
              <a:t>From v_d=aτ</a:t>
            </a:r>
          </a:p>
        </p:txBody>
      </p:sp>
    </p:spTree>
    <p:extLst>
      <p:ext uri="{BB962C8B-B14F-4D97-AF65-F5344CB8AC3E}">
        <p14:creationId xmlns:p14="http://schemas.microsoft.com/office/powerpoint/2010/main" val="505591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594807-0CAA-2568-7451-97C2ACB97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8807C-6642-F2FD-1F9B-E554CB1C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1" r="772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2CA22-932C-72C9-5A18-977E89D60845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Current Density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3CBA1-BCD2-59FA-0831-880FDB1012CC}"/>
              </a:ext>
            </a:extLst>
          </p:cNvPr>
          <p:cNvSpPr txBox="1"/>
          <p:nvPr/>
        </p:nvSpPr>
        <p:spPr>
          <a:xfrm>
            <a:off x="477981" y="5901633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σ\sigma: Conductivity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98940-86B7-4922-83AE-2E2F3D026CF5}"/>
              </a:ext>
            </a:extLst>
          </p:cNvPr>
          <p:cNvSpPr txBox="1"/>
          <p:nvPr/>
        </p:nvSpPr>
        <p:spPr>
          <a:xfrm>
            <a:off x="477981" y="49102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I=</a:t>
            </a:r>
            <a:r>
              <a:rPr lang="en-US" dirty="0" err="1"/>
              <a:t>en</a:t>
            </a:r>
            <a:r>
              <a:rPr lang="en-US" dirty="0"/>
              <a:t>(</a:t>
            </a:r>
            <a:r>
              <a:rPr lang="en-US" dirty="0" err="1"/>
              <a:t>eE</a:t>
            </a:r>
            <a:r>
              <a:rPr lang="el-GR" dirty="0"/>
              <a:t>τ</a:t>
            </a:r>
            <a:r>
              <a:rPr lang="en-US" dirty="0"/>
              <a:t>/m) </a:t>
            </a:r>
          </a:p>
          <a:p>
            <a:r>
              <a:rPr lang="en-US" dirty="0"/>
              <a:t>I=</a:t>
            </a:r>
            <a:r>
              <a:rPr lang="el-GR" dirty="0"/>
              <a:t>σ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4165895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346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Orxan Mirzezade</dc:creator>
  <cp:lastModifiedBy>Orxan Mirzezade</cp:lastModifiedBy>
  <cp:revision>1</cp:revision>
  <dcterms:created xsi:type="dcterms:W3CDTF">2024-11-29T06:17:55Z</dcterms:created>
  <dcterms:modified xsi:type="dcterms:W3CDTF">2024-11-29T08:24:53Z</dcterms:modified>
</cp:coreProperties>
</file>