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5-23T22:31:08.017" v="485" actId="208"/>
      <pc:docMkLst>
        <pc:docMk/>
      </pc:docMkLst>
      <pc:sldChg chg="addSp delSp modSp mod">
        <pc:chgData name="Otto Schefer" userId="fd5a25951ba882f8" providerId="LiveId" clId="{01312597-0B54-46BE-906A-F240F5E61C87}" dt="2021-05-16T20:05:03.138" v="198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16T20:05:03.138" v="198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22T20:55:28.785" v="459" actId="571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7" creationId="{150A76DB-243A-44A8-9C7E-7CCBFDD84347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0" creationId="{3CE6252C-D8B6-423C-92AC-67DAA8146978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mod">
          <ac:chgData name="Otto Schefer" userId="fd5a25951ba882f8" providerId="LiveId" clId="{01312597-0B54-46BE-906A-F240F5E61C87}" dt="2021-05-19T21:41:04.084" v="292" actId="1076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mod">
          <ac:chgData name="Otto Schefer" userId="fd5a25951ba882f8" providerId="LiveId" clId="{01312597-0B54-46BE-906A-F240F5E61C87}" dt="2021-05-19T21:39:36.475" v="278" actId="1076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5-23T22:31:08.017" v="485" actId="208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5-22T20:53:59.494" v="444" actId="1076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5-23T22:31:00.480" v="484" actId="1076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6" creationId="{D5D460AF-B7FE-4C95-99BD-84F0AA79EE8D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7" creationId="{EB9EC7DD-2963-4D5B-8FE6-50A2CBA14D0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0" creationId="{E16843F9-BC97-4946-9F17-949FADFBDD80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6" creationId="{C385CA3F-CFBE-42C9-8FE9-8E87D9E8E3CA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5" creationId="{6D004D29-CB78-4917-A29F-CB33CDADB8E2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9" creationId="{B4692B33-CA0A-4E9A-AAA5-86A076C8EFD0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5-22T20:55:11.029" v="458" actId="208"/>
          <ac:cxnSpMkLst>
            <pc:docMk/>
            <pc:sldMk cId="428892733" sldId="260"/>
            <ac:cxnSpMk id="50" creationId="{EA7D3950-2123-4982-BCF2-BB3C16045C7E}"/>
          </ac:cxnSpMkLst>
        </pc:cxnChg>
        <pc:cxnChg chg="add del mod">
          <ac:chgData name="Otto Schefer" userId="fd5a25951ba882f8" providerId="LiveId" clId="{01312597-0B54-46BE-906A-F240F5E61C87}" dt="2021-05-23T22:29:47.310" v="472" actId="478"/>
          <ac:cxnSpMkLst>
            <pc:docMk/>
            <pc:sldMk cId="428892733" sldId="260"/>
            <ac:cxnSpMk id="55" creationId="{220E78C2-94DE-4A59-9D5B-00F863EAB1D2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3473-C07A-483D-ABBD-DDD660B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4B8AC-A2CF-4AFA-9A3D-A60C53A2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26640-6DCB-4FFD-B4D7-B42B257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EB896-0A6B-4741-8BCA-1FA622F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CB94-33B7-4490-B3E1-4EB33F4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6578-1452-47BF-9531-2D31A48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13BDF-8F4F-4487-9153-80431AC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C0FE8-AAD3-4CD5-9640-30D740D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B5C3A-BF5F-42C3-BB93-10F83FB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E1CA2-1533-4952-81B1-2B74590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90440-8EEF-4EE0-9214-A1D8979E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39422-5A2A-4FDB-ABE1-DEEFB589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C3B5-9D91-41AC-BE0B-8833266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C627-7F23-40DD-87FA-E2454DF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E4DB8-C7A7-473B-873B-D63085D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68-4C5B-4984-B473-CFF82B3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4346-8A31-4FAF-A27C-4B28A8C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BD4EC-0DC1-45CC-9D92-8E71DD04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BEA8-8987-4AD8-9774-3F37A91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E31ED-E464-4FB0-A813-9338FE2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A11B-C9D9-4BDE-9B82-582FA71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B9C1B-F838-44FC-8E73-3E1741C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205BF-5D4D-4F52-8C34-E9552210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01904-4E79-4185-B877-60E3CF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78FA-9623-43F9-BC26-76E1C89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E418-5E9E-4A68-9336-6186CC9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0A25-B598-45F2-B8E5-0C8A4E4D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8B9B0-CE42-4365-BE78-F64A642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22667-E3A7-42CA-83A3-80D17A7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3C8F-3B36-4CF4-9366-7900492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6926-9EAA-481E-8DC8-9BF5471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FDCA-B559-42DC-B868-34C9E291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B6216-4C12-4D0B-8A4D-55535DCF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80E40-1A72-4A4E-AEA6-1D49D651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17A2E-7045-4FC5-9F27-FC4AE0C7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400DC-CB27-499F-8825-CB90C3E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B13C3E-2D0A-4EB7-AB5E-2B39536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4DB980-395A-4C18-B56D-FE2CAFB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79288-EADE-4683-88AA-59124FC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51B35-F9F9-4A3E-85A7-C2D6BFF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87892A-8F59-4773-9DC1-A9F9265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ED6CA-F653-4D90-AB4A-3A22794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25DE4-1A01-4C65-89A3-2B81047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EAA6E-E92C-4CA9-9DDF-3B1EBF6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9030-5FE0-4ACE-A191-2A3BCBA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CCAC8-1FDB-4EF4-8825-51B8A59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2F89-FE30-44EB-997B-C72E9E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49D15-BF2E-494A-A442-166B42E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FCD6-AAAC-47EF-82E9-33C0A3C5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52E47-0693-4062-B12C-547F8EE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C5122-7E76-447F-A030-A2A56F3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A0DD9-8ED7-46AC-90C8-692B959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CD2A9-09FB-4BE3-A45D-4E2CE41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5D94E-8B18-49F8-AAA6-38FE1A8B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72BE0-18A1-43D0-93C6-74C8739E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CDA10-E2F1-431A-8CA1-9319E0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5BF57-F592-4C1B-AA43-8FA5910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DFE01-4C44-473A-9FA2-E792A02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B333-1E56-4964-BB38-EA79FDE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4D85-BBB0-4324-9E82-DD2F7A7A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8BCD9-9D6D-4646-84E9-230C5D0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DFA1-73BB-4E42-B956-DF2CB111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C7A49-32F6-4E26-9D36-9D2C9474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0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260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1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0.png"/><Relationship Id="rId4" Type="http://schemas.openxmlformats.org/officeDocument/2006/relationships/image" Target="../media/image320.png"/><Relationship Id="rId9" Type="http://schemas.openxmlformats.org/officeDocument/2006/relationships/image" Target="../media/image25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60.png"/><Relationship Id="rId4" Type="http://schemas.openxmlformats.org/officeDocument/2006/relationships/image" Target="../media/image30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3346156" y="1821617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8283364" y="359764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6332533" y="359414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4451388" y="2133497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4380278" y="431651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7116415" y="472938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5298720" y="358856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0A76DB-243A-44A8-9C7E-7CCBFDD84347}"/>
              </a:ext>
            </a:extLst>
          </p:cNvPr>
          <p:cNvSpPr/>
          <p:nvPr/>
        </p:nvSpPr>
        <p:spPr>
          <a:xfrm>
            <a:off x="3024731" y="44149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/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0615849" y="182408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/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08F58D2-1A4C-4C2E-9BA9-1B1920CD442A}"/>
              </a:ext>
            </a:extLst>
          </p:cNvPr>
          <p:cNvSpPr/>
          <p:nvPr/>
        </p:nvSpPr>
        <p:spPr>
          <a:xfrm>
            <a:off x="4091167" y="43701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8C1E0DD6-448F-449E-B2D5-3BD14903ACDE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 flipV="1">
            <a:off x="3602950" y="695563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8333876" y="472449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7310899" y="3596793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/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5445729" y="4737432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6758027" y="2124620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8486775" y="4355298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7889118" y="3852697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6910753" y="3852697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5876939" y="3847121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7768422" y="5036379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6550961" y="5041263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4499548" y="3847120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4499549" y="4563419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4380278" y="2256956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9637204" y="188190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9167854" y="2126240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0289211" y="2135968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FDF124CE-B3C1-4797-93B5-5FBEC14D8AE7}"/>
              </a:ext>
            </a:extLst>
          </p:cNvPr>
          <p:cNvCxnSpPr>
            <a:stCxn id="41" idx="3"/>
          </p:cNvCxnSpPr>
          <p:nvPr/>
        </p:nvCxnSpPr>
        <p:spPr>
          <a:xfrm>
            <a:off x="4669386" y="695563"/>
            <a:ext cx="654011" cy="1314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1267856" y="2133497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2798374" y="213604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4055165" y="282005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5417116" y="1432633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1610141" y="2239191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5051435" y="70606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7226886" y="4020920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4942922" y="1629570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245794" y="4020148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6399189" y="2432156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3893489" y="134454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6098350" y="2341882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2630648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2851873" y="2749521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73" y="2749521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3893489" y="240879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3893489" y="347303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5380082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6D004D29-CB78-4917-A29F-CB33CDADB8E2}"/>
              </a:ext>
            </a:extLst>
          </p:cNvPr>
          <p:cNvCxnSpPr>
            <a:stCxn id="6" idx="3"/>
            <a:endCxn id="33" idx="0"/>
          </p:cNvCxnSpPr>
          <p:nvPr/>
        </p:nvCxnSpPr>
        <p:spPr>
          <a:xfrm>
            <a:off x="4683319" y="1653957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4683319" y="2841584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4683319" y="2718130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5618621" y="2710179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2869187" y="2718130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EE58FDA2-5CB1-4CBF-83D4-29710941780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3105327" y="1929969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3105253" y="2994214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8127287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2034300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/>
              <p:nvPr/>
            </p:nvSpPr>
            <p:spPr>
              <a:xfrm>
                <a:off x="5491483" y="4756548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83" y="4756548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B9EC7DD-2963-4D5B-8FE6-50A2CBA14D09}"/>
              </a:ext>
            </a:extLst>
          </p:cNvPr>
          <p:cNvSpPr/>
          <p:nvPr/>
        </p:nvSpPr>
        <p:spPr>
          <a:xfrm>
            <a:off x="5306170" y="458521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6843F9-BC97-4946-9F17-949FADFBDD8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6096001" y="2702217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385CA3F-CFBE-42C9-8FE9-8E87D9E8E3CA}"/>
              </a:ext>
            </a:extLst>
          </p:cNvPr>
          <p:cNvCxnSpPr>
            <a:cxnSpLocks/>
            <a:stCxn id="27" idx="1"/>
            <a:endCxn id="11" idx="4"/>
          </p:cNvCxnSpPr>
          <p:nvPr/>
        </p:nvCxnSpPr>
        <p:spPr>
          <a:xfrm rot="10800000">
            <a:off x="2749918" y="2841585"/>
            <a:ext cx="2556252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86</Words>
  <Application>Microsoft Office PowerPoint</Application>
  <PresentationFormat>Широкоэкранный</PresentationFormat>
  <Paragraphs>88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9</cp:revision>
  <dcterms:created xsi:type="dcterms:W3CDTF">2021-05-15T17:43:31Z</dcterms:created>
  <dcterms:modified xsi:type="dcterms:W3CDTF">2021-05-23T22:31:10Z</dcterms:modified>
</cp:coreProperties>
</file>