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8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62004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C91"/>
    <a:srgbClr val="D84D11"/>
    <a:srgbClr val="9F9F9F"/>
    <a:srgbClr val="969696"/>
    <a:srgbClr val="DEDEDE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 Schefer" userId="fd5a25951ba882f8" providerId="LiveId" clId="{01312597-0B54-46BE-906A-F240F5E61C87}"/>
    <pc:docChg chg="undo custSel addSld delSld modSld">
      <pc:chgData name="Otto Schefer" userId="fd5a25951ba882f8" providerId="LiveId" clId="{01312597-0B54-46BE-906A-F240F5E61C87}" dt="2021-06-14T18:01:23.383" v="3591" actId="478"/>
      <pc:docMkLst>
        <pc:docMk/>
      </pc:docMkLst>
      <pc:sldChg chg="addSp delSp modSp mod">
        <pc:chgData name="Otto Schefer" userId="fd5a25951ba882f8" providerId="LiveId" clId="{01312597-0B54-46BE-906A-F240F5E61C87}" dt="2021-05-30T16:20:41.546" v="872" actId="20577"/>
        <pc:sldMkLst>
          <pc:docMk/>
          <pc:sldMk cId="1581449444" sldId="256"/>
        </pc:sldMkLst>
        <pc:spChg chg="mod">
          <ac:chgData name="Otto Schefer" userId="fd5a25951ba882f8" providerId="LiveId" clId="{01312597-0B54-46BE-906A-F240F5E61C87}" dt="2021-05-30T16:20:41.546" v="872" actId="20577"/>
          <ac:spMkLst>
            <pc:docMk/>
            <pc:sldMk cId="1581449444" sldId="256"/>
            <ac:spMk id="10" creationId="{51F7A173-93A8-4A08-98F7-B43DE16CCFE1}"/>
          </ac:spMkLst>
        </pc:spChg>
        <pc:spChg chg="mod">
          <ac:chgData name="Otto Schefer" userId="fd5a25951ba882f8" providerId="LiveId" clId="{01312597-0B54-46BE-906A-F240F5E61C87}" dt="2021-05-15T20:04:50.320" v="59" actId="14100"/>
          <ac:spMkLst>
            <pc:docMk/>
            <pc:sldMk cId="1581449444" sldId="256"/>
            <ac:spMk id="36" creationId="{B7978CF1-6319-4C74-B9FF-6BD463147D14}"/>
          </ac:spMkLst>
        </pc:spChg>
        <pc:spChg chg="add mod">
          <ac:chgData name="Otto Schefer" userId="fd5a25951ba882f8" providerId="LiveId" clId="{01312597-0B54-46BE-906A-F240F5E61C87}" dt="2021-05-15T20:02:37.287" v="34" actId="1076"/>
          <ac:spMkLst>
            <pc:docMk/>
            <pc:sldMk cId="1581449444" sldId="256"/>
            <ac:spMk id="43" creationId="{C026C296-ABA3-49EE-8122-6E16F8D88E85}"/>
          </ac:spMkLst>
        </pc:spChg>
        <pc:spChg chg="add mod">
          <ac:chgData name="Otto Schefer" userId="fd5a25951ba882f8" providerId="LiveId" clId="{01312597-0B54-46BE-906A-F240F5E61C87}" dt="2021-05-15T20:02:05.334" v="30" actId="1076"/>
          <ac:spMkLst>
            <pc:docMk/>
            <pc:sldMk cId="1581449444" sldId="256"/>
            <ac:spMk id="44" creationId="{8C97417F-781A-4706-A989-5A5E472EEFC3}"/>
          </ac:spMkLst>
        </pc:spChg>
        <pc:spChg chg="add mod">
          <ac:chgData name="Otto Schefer" userId="fd5a25951ba882f8" providerId="LiveId" clId="{01312597-0B54-46BE-906A-F240F5E61C87}" dt="2021-05-15T20:02:20.561" v="32" actId="255"/>
          <ac:spMkLst>
            <pc:docMk/>
            <pc:sldMk cId="1581449444" sldId="256"/>
            <ac:spMk id="45" creationId="{273B7B57-AE33-45E3-BE1C-4E924FF6EB9A}"/>
          </ac:spMkLst>
        </pc:spChg>
        <pc:spChg chg="add mod">
          <ac:chgData name="Otto Schefer" userId="fd5a25951ba882f8" providerId="LiveId" clId="{01312597-0B54-46BE-906A-F240F5E61C87}" dt="2021-05-15T20:02:28.138" v="33" actId="1076"/>
          <ac:spMkLst>
            <pc:docMk/>
            <pc:sldMk cId="1581449444" sldId="256"/>
            <ac:spMk id="47" creationId="{8DDA8765-D80A-4EB7-B20D-01DC0717FBB0}"/>
          </ac:spMkLst>
        </pc:spChg>
        <pc:spChg chg="add mod">
          <ac:chgData name="Otto Schefer" userId="fd5a25951ba882f8" providerId="LiveId" clId="{01312597-0B54-46BE-906A-F240F5E61C87}" dt="2021-05-15T20:02:13.940" v="31" actId="1076"/>
          <ac:spMkLst>
            <pc:docMk/>
            <pc:sldMk cId="1581449444" sldId="256"/>
            <ac:spMk id="48" creationId="{1CDDC854-8A75-4DBC-BD9D-2BBFBD5763C3}"/>
          </ac:spMkLst>
        </pc:spChg>
        <pc:spChg chg="add mod">
          <ac:chgData name="Otto Schefer" userId="fd5a25951ba882f8" providerId="LiveId" clId="{01312597-0B54-46BE-906A-F240F5E61C87}" dt="2021-05-15T20:01:20.260" v="26" actId="20577"/>
          <ac:spMkLst>
            <pc:docMk/>
            <pc:sldMk cId="1581449444" sldId="256"/>
            <ac:spMk id="49" creationId="{E2AF5977-E3A1-4269-AA4A-1BAE705E0F4A}"/>
          </ac:spMkLst>
        </pc:spChg>
        <pc:spChg chg="add mod">
          <ac:chgData name="Otto Schefer" userId="fd5a25951ba882f8" providerId="LiveId" clId="{01312597-0B54-46BE-906A-F240F5E61C87}" dt="2021-05-15T20:01:16.246" v="23" actId="571"/>
          <ac:spMkLst>
            <pc:docMk/>
            <pc:sldMk cId="1581449444" sldId="256"/>
            <ac:spMk id="50" creationId="{0A3F3199-5550-4C0C-A430-007B75E59C7D}"/>
          </ac:spMkLst>
        </pc:spChg>
        <pc:spChg chg="add mod">
          <ac:chgData name="Otto Schefer" userId="fd5a25951ba882f8" providerId="LiveId" clId="{01312597-0B54-46BE-906A-F240F5E61C87}" dt="2021-05-15T20:02:47.109" v="44" actId="20577"/>
          <ac:spMkLst>
            <pc:docMk/>
            <pc:sldMk cId="1581449444" sldId="256"/>
            <ac:spMk id="52" creationId="{7584D452-F00E-41BD-8BC0-9DC6BAF35D22}"/>
          </ac:spMkLst>
        </pc:spChg>
        <pc:spChg chg="add mod">
          <ac:chgData name="Otto Schefer" userId="fd5a25951ba882f8" providerId="LiveId" clId="{01312597-0B54-46BE-906A-F240F5E61C87}" dt="2021-05-15T20:04:08.311" v="50" actId="1076"/>
          <ac:spMkLst>
            <pc:docMk/>
            <pc:sldMk cId="1581449444" sldId="256"/>
            <ac:spMk id="53" creationId="{A0CB9A05-4A5D-4CED-8A9F-6F49F693D4DA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59" creationId="{CFF4BC91-9801-440C-9C04-E534B931F3ED}"/>
          </ac:spMkLst>
        </pc:spChg>
        <pc:spChg chg="add mod">
          <ac:chgData name="Otto Schefer" userId="fd5a25951ba882f8" providerId="LiveId" clId="{01312597-0B54-46BE-906A-F240F5E61C87}" dt="2021-05-15T20:27:33.366" v="87" actId="571"/>
          <ac:spMkLst>
            <pc:docMk/>
            <pc:sldMk cId="1581449444" sldId="256"/>
            <ac:spMk id="60" creationId="{F96FA797-0262-496C-AC44-B5DC83125E0B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3" creationId="{99EAE5C6-6698-4DDE-BE77-1D651545C4A0}"/>
          </ac:spMkLst>
        </pc:spChg>
        <pc:spChg chg="add 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64" creationId="{4AB03F3B-7A8A-4D5C-8A85-B70B8D0D625A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2" creationId="{93106211-3508-4F33-952A-00F4CEB121AC}"/>
          </ac:spMkLst>
        </pc:spChg>
        <pc:spChg chg="mod">
          <ac:chgData name="Otto Schefer" userId="fd5a25951ba882f8" providerId="LiveId" clId="{01312597-0B54-46BE-906A-F240F5E61C87}" dt="2021-05-15T20:45:06.323" v="126" actId="1076"/>
          <ac:spMkLst>
            <pc:docMk/>
            <pc:sldMk cId="1581449444" sldId="256"/>
            <ac:spMk id="83" creationId="{E1AAE88B-6908-45A0-9016-5F25F8CE7FBC}"/>
          </ac:spMkLst>
        </pc:spChg>
        <pc:spChg chg="add mod">
          <ac:chgData name="Otto Schefer" userId="fd5a25951ba882f8" providerId="LiveId" clId="{01312597-0B54-46BE-906A-F240F5E61C87}" dt="2021-05-15T20:47:32.179" v="140" actId="1076"/>
          <ac:spMkLst>
            <pc:docMk/>
            <pc:sldMk cId="1581449444" sldId="256"/>
            <ac:spMk id="91" creationId="{750B58DB-C928-405F-A15B-3D5D99412ECE}"/>
          </ac:spMkLst>
        </pc:spChg>
        <pc:spChg chg="mod">
          <ac:chgData name="Otto Schefer" userId="fd5a25951ba882f8" providerId="LiveId" clId="{01312597-0B54-46BE-906A-F240F5E61C87}" dt="2021-05-15T20:27:30.901" v="85" actId="1076"/>
          <ac:spMkLst>
            <pc:docMk/>
            <pc:sldMk cId="1581449444" sldId="256"/>
            <ac:spMk id="92" creationId="{493EF20A-EC1F-4107-8FD6-A3685620DE6E}"/>
          </ac:spMkLst>
        </pc:spChg>
        <pc:spChg chg="add mod">
          <ac:chgData name="Otto Schefer" userId="fd5a25951ba882f8" providerId="LiveId" clId="{01312597-0B54-46BE-906A-F240F5E61C87}" dt="2021-05-15T20:47:45.003" v="142" actId="1076"/>
          <ac:spMkLst>
            <pc:docMk/>
            <pc:sldMk cId="1581449444" sldId="256"/>
            <ac:spMk id="93" creationId="{7E3A2A88-76E0-4C32-9982-BFFAE37CA813}"/>
          </ac:spMkLst>
        </pc:spChg>
        <pc:spChg chg="mod">
          <ac:chgData name="Otto Schefer" userId="fd5a25951ba882f8" providerId="LiveId" clId="{01312597-0B54-46BE-906A-F240F5E61C87}" dt="2021-05-15T20:27:59.493" v="94" actId="1076"/>
          <ac:spMkLst>
            <pc:docMk/>
            <pc:sldMk cId="1581449444" sldId="256"/>
            <ac:spMk id="94" creationId="{283038DF-3CCF-4477-8221-D63FC62ABA6B}"/>
          </ac:spMkLst>
        </pc:spChg>
        <pc:spChg chg="mod">
          <ac:chgData name="Otto Schefer" userId="fd5a25951ba882f8" providerId="LiveId" clId="{01312597-0B54-46BE-906A-F240F5E61C87}" dt="2021-05-15T20:30:09.123" v="121" actId="1076"/>
          <ac:spMkLst>
            <pc:docMk/>
            <pc:sldMk cId="1581449444" sldId="256"/>
            <ac:spMk id="95" creationId="{ECEE6005-C47F-4BDA-A33C-DF41C83C7641}"/>
          </ac:spMkLst>
        </pc:spChg>
        <pc:spChg chg="add mod">
          <ac:chgData name="Otto Schefer" userId="fd5a25951ba882f8" providerId="LiveId" clId="{01312597-0B54-46BE-906A-F240F5E61C87}" dt="2021-05-15T22:04:47.788" v="185" actId="1076"/>
          <ac:spMkLst>
            <pc:docMk/>
            <pc:sldMk cId="1581449444" sldId="256"/>
            <ac:spMk id="102" creationId="{CC09B86D-D429-42EA-A30F-4E41265D5303}"/>
          </ac:spMkLst>
        </pc:spChg>
        <pc:spChg chg="add mod">
          <ac:chgData name="Otto Schefer" userId="fd5a25951ba882f8" providerId="LiveId" clId="{01312597-0B54-46BE-906A-F240F5E61C87}" dt="2021-05-15T22:04:53.307" v="186" actId="1076"/>
          <ac:spMkLst>
            <pc:docMk/>
            <pc:sldMk cId="1581449444" sldId="256"/>
            <ac:spMk id="103" creationId="{259F245C-A385-4E19-97BE-2A22423E2ED1}"/>
          </ac:spMkLst>
        </pc:spChg>
        <pc:spChg chg="add mod">
          <ac:chgData name="Otto Schefer" userId="fd5a25951ba882f8" providerId="LiveId" clId="{01312597-0B54-46BE-906A-F240F5E61C87}" dt="2021-05-15T22:04:56.895" v="187" actId="1076"/>
          <ac:spMkLst>
            <pc:docMk/>
            <pc:sldMk cId="1581449444" sldId="256"/>
            <ac:spMk id="104" creationId="{04DB02D5-B2F0-409C-A983-F0C4354A0C7D}"/>
          </ac:spMkLst>
        </pc:spChg>
        <pc:cxnChg chg="add mod">
          <ac:chgData name="Otto Schefer" userId="fd5a25951ba882f8" providerId="LiveId" clId="{01312597-0B54-46BE-906A-F240F5E61C87}" dt="2021-05-15T20:29:23.522" v="115" actId="208"/>
          <ac:cxnSpMkLst>
            <pc:docMk/>
            <pc:sldMk cId="1581449444" sldId="256"/>
            <ac:cxnSpMk id="27" creationId="{CAD66B91-71A1-4C34-B489-751577DC71DC}"/>
          </ac:cxnSpMkLst>
        </pc:cxnChg>
        <pc:cxnChg chg="add del mod">
          <ac:chgData name="Otto Schefer" userId="fd5a25951ba882f8" providerId="LiveId" clId="{01312597-0B54-46BE-906A-F240F5E61C87}" dt="2021-05-15T20:29:42.260" v="118" actId="478"/>
          <ac:cxnSpMkLst>
            <pc:docMk/>
            <pc:sldMk cId="1581449444" sldId="256"/>
            <ac:cxnSpMk id="29" creationId="{C7EE6F2F-F31F-45DB-B9E0-5A149CF6E35A}"/>
          </ac:cxnSpMkLst>
        </pc:cxnChg>
        <pc:cxnChg chg="mod">
          <ac:chgData name="Otto Schefer" userId="fd5a25951ba882f8" providerId="LiveId" clId="{01312597-0B54-46BE-906A-F240F5E61C87}" dt="2021-05-15T20:01:23.189" v="27" actId="14100"/>
          <ac:cxnSpMkLst>
            <pc:docMk/>
            <pc:sldMk cId="1581449444" sldId="256"/>
            <ac:cxnSpMk id="42" creationId="{EC253DC2-D66F-49AD-AC1C-D3660AE9ABC7}"/>
          </ac:cxnSpMkLst>
        </pc:cxnChg>
        <pc:cxnChg chg="add mod">
          <ac:chgData name="Otto Schefer" userId="fd5a25951ba882f8" providerId="LiveId" clId="{01312597-0B54-46BE-906A-F240F5E61C87}" dt="2021-05-15T20:01:53.471" v="29" actId="1076"/>
          <ac:cxnSpMkLst>
            <pc:docMk/>
            <pc:sldMk cId="1581449444" sldId="256"/>
            <ac:cxnSpMk id="51" creationId="{A7284D8C-37BD-48BD-ACF5-0FBE53A430AB}"/>
          </ac:cxnSpMkLst>
        </pc:cxnChg>
        <pc:cxnChg chg="mod">
          <ac:chgData name="Otto Schefer" userId="fd5a25951ba882f8" providerId="LiveId" clId="{01312597-0B54-46BE-906A-F240F5E61C87}" dt="2021-05-15T20:04:50.320" v="59" actId="14100"/>
          <ac:cxnSpMkLst>
            <pc:docMk/>
            <pc:sldMk cId="1581449444" sldId="256"/>
            <ac:cxnSpMk id="70" creationId="{B3809BA2-D169-4F34-8EBC-9DA76142DDD3}"/>
          </ac:cxnSpMkLst>
        </pc:cxnChg>
        <pc:cxnChg chg="add mod">
          <ac:chgData name="Otto Schefer" userId="fd5a25951ba882f8" providerId="LiveId" clId="{01312597-0B54-46BE-906A-F240F5E61C87}" dt="2021-05-15T20:30:18.079" v="123" actId="208"/>
          <ac:cxnSpMkLst>
            <pc:docMk/>
            <pc:sldMk cId="1581449444" sldId="256"/>
            <ac:cxnSpMk id="77" creationId="{21AD4FC0-7088-4CD8-8D56-5D6A808E08F4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79" creationId="{B78CEB16-E261-4322-BA5B-20534146AFE3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4" creationId="{A8771B9A-883F-477D-9573-E7CDCDF310CE}"/>
          </ac:cxnSpMkLst>
        </pc:cxnChg>
        <pc:cxnChg chg="del mod">
          <ac:chgData name="Otto Schefer" userId="fd5a25951ba882f8" providerId="LiveId" clId="{01312597-0B54-46BE-906A-F240F5E61C87}" dt="2021-05-15T20:44:59.910" v="125" actId="478"/>
          <ac:cxnSpMkLst>
            <pc:docMk/>
            <pc:sldMk cId="1581449444" sldId="256"/>
            <ac:cxnSpMk id="85" creationId="{CA18E2D6-ADCA-4E65-B5ED-FFEBC2838250}"/>
          </ac:cxnSpMkLst>
        </pc:cxnChg>
        <pc:cxnChg chg="add mod">
          <ac:chgData name="Otto Schefer" userId="fd5a25951ba882f8" providerId="LiveId" clId="{01312597-0B54-46BE-906A-F240F5E61C87}" dt="2021-05-15T20:54:01.456" v="143" actId="208"/>
          <ac:cxnSpMkLst>
            <pc:docMk/>
            <pc:sldMk cId="1581449444" sldId="256"/>
            <ac:cxnSpMk id="87" creationId="{7CC9D901-EA54-456D-8117-8FC4E9DF6CD3}"/>
          </ac:cxnSpMkLst>
        </pc:cxnChg>
        <pc:cxnChg chg="del mod">
          <ac:chgData name="Otto Schefer" userId="fd5a25951ba882f8" providerId="LiveId" clId="{01312597-0B54-46BE-906A-F240F5E61C87}" dt="2021-05-15T20:44:59.175" v="124" actId="478"/>
          <ac:cxnSpMkLst>
            <pc:docMk/>
            <pc:sldMk cId="1581449444" sldId="256"/>
            <ac:cxnSpMk id="88" creationId="{1AD51974-A206-44D6-AD9C-1AC3FB30D742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99" creationId="{E302292F-1EB1-44C2-ACD9-1B0BA434C304}"/>
          </ac:cxnSpMkLst>
        </pc:cxnChg>
        <pc:cxnChg chg="mod">
          <ac:chgData name="Otto Schefer" userId="fd5a25951ba882f8" providerId="LiveId" clId="{01312597-0B54-46BE-906A-F240F5E61C87}" dt="2021-05-15T20:27:30.901" v="85" actId="1076"/>
          <ac:cxnSpMkLst>
            <pc:docMk/>
            <pc:sldMk cId="1581449444" sldId="256"/>
            <ac:cxnSpMk id="101" creationId="{D8E164D3-0F7C-40EB-BD07-B24B484FB21E}"/>
          </ac:cxnSpMkLst>
        </pc:cxnChg>
        <pc:cxnChg chg="del mod">
          <ac:chgData name="Otto Schefer" userId="fd5a25951ba882f8" providerId="LiveId" clId="{01312597-0B54-46BE-906A-F240F5E61C87}" dt="2021-05-15T20:27:45.844" v="91" actId="478"/>
          <ac:cxnSpMkLst>
            <pc:docMk/>
            <pc:sldMk cId="1581449444" sldId="256"/>
            <ac:cxnSpMk id="106" creationId="{CAE6A341-3E06-48A7-8862-621DA17E79AE}"/>
          </ac:cxnSpMkLst>
        </pc:cxnChg>
      </pc:sldChg>
      <pc:sldChg chg="addSp delSp modSp mod">
        <pc:chgData name="Otto Schefer" userId="fd5a25951ba882f8" providerId="LiveId" clId="{01312597-0B54-46BE-906A-F240F5E61C87}" dt="2021-05-15T22:02:32.203" v="165" actId="14100"/>
        <pc:sldMkLst>
          <pc:docMk/>
          <pc:sldMk cId="65850638" sldId="257"/>
        </pc:sldMkLst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2" creationId="{0B2652C7-C807-4940-BB18-81CE7BABFC05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3" creationId="{F5C6AA79-AE30-485C-A992-F65BDD86F942}"/>
          </ac:spMkLst>
        </pc:spChg>
        <pc:spChg chg="del">
          <ac:chgData name="Otto Schefer" userId="fd5a25951ba882f8" providerId="LiveId" clId="{01312597-0B54-46BE-906A-F240F5E61C87}" dt="2021-05-15T20:05:16.162" v="63" actId="478"/>
          <ac:spMkLst>
            <pc:docMk/>
            <pc:sldMk cId="65850638" sldId="257"/>
            <ac:spMk id="4" creationId="{176276D4-01C8-46D0-97CA-4C4AC831661A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" creationId="{2B52C327-E516-4F2B-87C6-285666818EE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6" creationId="{C602904D-EE84-4AF2-BD87-58928F2BE28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7" creationId="{FA917B1F-BC50-4EFB-BDCA-94B7476697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8" creationId="{1CADA159-87AF-4294-AB0D-553CC73E1C7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9" creationId="{4F18607D-5E89-4051-8C40-D69CE07D091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0" creationId="{F100BFEB-A56B-44FF-8955-2DE137CB8EB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1" creationId="{FB8BF780-4AD5-474F-8166-50997DF8776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2" creationId="{EE43B872-43F3-4061-979D-20FB6837ABF6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4" creationId="{859DB636-9118-4EB6-9EA0-84DC487ABF65}"/>
          </ac:spMkLst>
        </pc:spChg>
        <pc:spChg chg="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5" creationId="{EC869256-90BC-442F-80C4-AD3E776D9F61}"/>
          </ac:spMkLst>
        </pc:spChg>
        <pc:spChg chg="del mod">
          <ac:chgData name="Otto Schefer" userId="fd5a25951ba882f8" providerId="LiveId" clId="{01312597-0B54-46BE-906A-F240F5E61C87}" dt="2021-05-15T20:05:29.109" v="65" actId="478"/>
          <ac:spMkLst>
            <pc:docMk/>
            <pc:sldMk cId="65850638" sldId="257"/>
            <ac:spMk id="18" creationId="{14632E70-FE69-417F-93B6-1458BD2375B2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19" creationId="{DA2ED5C3-A9F0-4906-BF52-BE30B5F1CEF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0" creationId="{10977ABC-E60A-4759-8648-5469E0F1FC04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1" creationId="{CD3CAC42-5403-4CB5-B35E-3A204117F55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2" creationId="{1FBCB816-41CE-4BB4-83F6-9033AA462F2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28" creationId="{A2781AD5-9177-4596-B719-EAF60C40B8E8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0" creationId="{BD9826D3-A392-4001-95B5-353C932C4B3B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1" creationId="{A594403E-D379-47F7-B85B-669A27C4BBE6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5" creationId="{DDA84461-706D-46AF-AA65-6C18C08E890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6" creationId="{4357F5F1-2246-4E31-8ACD-7268940CB90F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37" creationId="{EEC6A277-D444-46A5-A99A-EF64E401DF8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3" creationId="{C461C2B2-CE8D-4F47-9A8D-B0C04ACFFEDC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4" creationId="{B5819C17-F513-40FA-9B8A-FB489F690D53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5" creationId="{19C65AC3-6A15-49E7-A596-E86FB5FD4171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6" creationId="{3FBB9D4C-D5FF-44B4-A866-DFB49DE6741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7" creationId="{FE9943D0-65D5-4A1D-866E-F27B17E2048D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8" creationId="{E9EFF052-6DB6-4B96-93F8-90A7E9AF161E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49" creationId="{B70E8E74-1EDE-4939-89A9-949025B8CB8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1" creationId="{8C5E22E1-2584-43C3-8F32-E91E25A5D339}"/>
          </ac:spMkLst>
        </pc:spChg>
        <pc:spChg chg="add mod">
          <ac:chgData name="Otto Schefer" userId="fd5a25951ba882f8" providerId="LiveId" clId="{01312597-0B54-46BE-906A-F240F5E61C87}" dt="2021-05-15T20:05:22.553" v="64"/>
          <ac:spMkLst>
            <pc:docMk/>
            <pc:sldMk cId="65850638" sldId="257"/>
            <ac:spMk id="52" creationId="{4805CF46-441E-4014-B0E1-E471C76153F7}"/>
          </ac:spMkLst>
        </pc:spChg>
        <pc:spChg chg="add mod">
          <ac:chgData name="Otto Schefer" userId="fd5a25951ba882f8" providerId="LiveId" clId="{01312597-0B54-46BE-906A-F240F5E61C87}" dt="2021-05-15T20:07:03.539" v="83" actId="20577"/>
          <ac:spMkLst>
            <pc:docMk/>
            <pc:sldMk cId="65850638" sldId="257"/>
            <ac:spMk id="54" creationId="{4009F1EF-69BD-433E-925D-0D607FE76491}"/>
          </ac:spMkLst>
        </pc:spChg>
        <pc:spChg chg="add mod">
          <ac:chgData name="Otto Schefer" userId="fd5a25951ba882f8" providerId="LiveId" clId="{01312597-0B54-46BE-906A-F240F5E61C87}" dt="2021-05-15T20:05:58.747" v="71" actId="1076"/>
          <ac:spMkLst>
            <pc:docMk/>
            <pc:sldMk cId="65850638" sldId="257"/>
            <ac:spMk id="55" creationId="{3C2A1947-4584-4721-BF58-7CB0A14BA948}"/>
          </ac:spMkLst>
        </pc:spChg>
        <pc:spChg chg="add mod">
          <ac:chgData name="Otto Schefer" userId="fd5a25951ba882f8" providerId="LiveId" clId="{01312597-0B54-46BE-906A-F240F5E61C87}" dt="2021-05-15T22:02:11.883" v="162" actId="1076"/>
          <ac:spMkLst>
            <pc:docMk/>
            <pc:sldMk cId="65850638" sldId="257"/>
            <ac:spMk id="63" creationId="{F8C54EEB-48F7-44BA-A053-5506A9B3CEC7}"/>
          </ac:spMkLst>
        </pc:spChg>
        <pc:spChg chg="add mod">
          <ac:chgData name="Otto Schefer" userId="fd5a25951ba882f8" providerId="LiveId" clId="{01312597-0B54-46BE-906A-F240F5E61C87}" dt="2021-05-15T22:02:17.009" v="163" actId="571"/>
          <ac:spMkLst>
            <pc:docMk/>
            <pc:sldMk cId="65850638" sldId="257"/>
            <ac:spMk id="64" creationId="{5F7EA879-5B31-492B-A947-FA9A697F4AD9}"/>
          </ac:spMkLst>
        </pc:spChg>
        <pc:spChg chg="add mod">
          <ac:chgData name="Otto Schefer" userId="fd5a25951ba882f8" providerId="LiveId" clId="{01312597-0B54-46BE-906A-F240F5E61C87}" dt="2021-05-15T22:02:22.169" v="164" actId="571"/>
          <ac:spMkLst>
            <pc:docMk/>
            <pc:sldMk cId="65850638" sldId="257"/>
            <ac:spMk id="65" creationId="{B84BCC43-CA3C-4654-A868-8B6822E05B76}"/>
          </ac:spMkLst>
        </pc:spChg>
        <pc:grpChg chg="add del mod">
          <ac:chgData name="Otto Schefer" userId="fd5a25951ba882f8" providerId="LiveId" clId="{01312597-0B54-46BE-906A-F240F5E61C87}" dt="2021-05-15T20:05:30.274" v="66" actId="478"/>
          <ac:grpSpMkLst>
            <pc:docMk/>
            <pc:sldMk cId="65850638" sldId="257"/>
            <ac:grpSpMk id="13" creationId="{29474703-A4A5-4336-BD18-DDE889ED89DB}"/>
          </ac:grpSpMkLst>
        </pc:grp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6" creationId="{E3DBFB7F-B190-437C-92E9-0C68C4AE3278}"/>
          </ac:cxnSpMkLst>
        </pc:cxnChg>
        <pc:cxnChg chg="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17" creationId="{B08C2026-6B8F-46E3-9CD3-945D537A1A4D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3" creationId="{663A6FC7-4FBB-4CC0-AD3A-1253E1894EF2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4" creationId="{568FCF13-2F9E-4D7F-BA11-99FD135D303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5" creationId="{CC9CB5F3-EDD1-4328-ADA4-4330B70A8FCC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6" creationId="{9A615741-EA74-4227-A9FC-BB87CE67D136}"/>
          </ac:cxnSpMkLst>
        </pc:cxnChg>
        <pc:cxnChg chg="add mod">
          <ac:chgData name="Otto Schefer" userId="fd5a25951ba882f8" providerId="LiveId" clId="{01312597-0B54-46BE-906A-F240F5E61C87}" dt="2021-05-15T20:05:29.109" v="65" actId="478"/>
          <ac:cxnSpMkLst>
            <pc:docMk/>
            <pc:sldMk cId="65850638" sldId="257"/>
            <ac:cxnSpMk id="27" creationId="{50873283-AA02-446E-B600-224460AF43F5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29" creationId="{C44459B0-1AC7-4DD8-B605-C8183D5FF52F}"/>
          </ac:cxnSpMkLst>
        </pc:cxnChg>
        <pc:cxnChg chg="add mod">
          <ac:chgData name="Otto Schefer" userId="fd5a25951ba882f8" providerId="LiveId" clId="{01312597-0B54-46BE-906A-F240F5E61C87}" dt="2021-05-15T22:02:32.203" v="165" actId="14100"/>
          <ac:cxnSpMkLst>
            <pc:docMk/>
            <pc:sldMk cId="65850638" sldId="257"/>
            <ac:cxnSpMk id="32" creationId="{56A718AA-3A53-441E-8A04-DDE150A4F22A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3" creationId="{583F3914-D787-4628-A7A2-3140AC1774D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34" creationId="{29EC4963-5B31-47D4-B8EA-92236CE29A6D}"/>
          </ac:cxnSpMkLst>
        </pc:cxnChg>
        <pc:cxnChg chg="add del mod">
          <ac:chgData name="Otto Schefer" userId="fd5a25951ba882f8" providerId="LiveId" clId="{01312597-0B54-46BE-906A-F240F5E61C87}" dt="2021-05-15T20:05:52.290" v="70" actId="478"/>
          <ac:cxnSpMkLst>
            <pc:docMk/>
            <pc:sldMk cId="65850638" sldId="257"/>
            <ac:cxnSpMk id="38" creationId="{4AD3E878-6855-4B20-AE85-40E3A201CAE0}"/>
          </ac:cxnSpMkLst>
        </pc:cxnChg>
        <pc:cxnChg chg="add mod">
          <ac:chgData name="Otto Schefer" userId="fd5a25951ba882f8" providerId="LiveId" clId="{01312597-0B54-46BE-906A-F240F5E61C87}" dt="2021-05-15T20:06:26.182" v="77" actId="14100"/>
          <ac:cxnSpMkLst>
            <pc:docMk/>
            <pc:sldMk cId="65850638" sldId="257"/>
            <ac:cxnSpMk id="39" creationId="{9D976974-2E0B-4093-9D6B-BD2130E0F2C7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0" creationId="{E0D6CDED-5833-4DD1-B82E-24332061A4C6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1" creationId="{AA8EF5DA-C47F-4EA0-AD76-40D7502B45A1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42" creationId="{173EC8B3-C718-4BD3-A735-B05E356D8843}"/>
          </ac:cxnSpMkLst>
        </pc:cxnChg>
        <pc:cxnChg chg="add mod">
          <ac:chgData name="Otto Schefer" userId="fd5a25951ba882f8" providerId="LiveId" clId="{01312597-0B54-46BE-906A-F240F5E61C87}" dt="2021-05-15T20:05:22.553" v="64"/>
          <ac:cxnSpMkLst>
            <pc:docMk/>
            <pc:sldMk cId="65850638" sldId="257"/>
            <ac:cxnSpMk id="50" creationId="{AE7A60F2-5155-4172-9329-970BE2AD0EFA}"/>
          </ac:cxnSpMkLst>
        </pc:cxnChg>
        <pc:cxnChg chg="add del mod">
          <ac:chgData name="Otto Schefer" userId="fd5a25951ba882f8" providerId="LiveId" clId="{01312597-0B54-46BE-906A-F240F5E61C87}" dt="2021-05-15T20:06:07.138" v="73" actId="478"/>
          <ac:cxnSpMkLst>
            <pc:docMk/>
            <pc:sldMk cId="65850638" sldId="257"/>
            <ac:cxnSpMk id="57" creationId="{B6EA3B07-1B80-4049-8B63-D43A7F4A800B}"/>
          </ac:cxnSpMkLst>
        </pc:cxnChg>
        <pc:cxnChg chg="add mod">
          <ac:chgData name="Otto Schefer" userId="fd5a25951ba882f8" providerId="LiveId" clId="{01312597-0B54-46BE-906A-F240F5E61C87}" dt="2021-05-15T20:06:38.315" v="80" actId="14100"/>
          <ac:cxnSpMkLst>
            <pc:docMk/>
            <pc:sldMk cId="65850638" sldId="257"/>
            <ac:cxnSpMk id="60" creationId="{91EB7379-A40B-46DA-9A99-FFD4A6DE451F}"/>
          </ac:cxnSpMkLst>
        </pc:cxnChg>
      </pc:sldChg>
      <pc:sldChg chg="addSp delSp modSp new mod">
        <pc:chgData name="Otto Schefer" userId="fd5a25951ba882f8" providerId="LiveId" clId="{01312597-0B54-46BE-906A-F240F5E61C87}" dt="2021-05-16T20:06:20.592" v="203" actId="404"/>
        <pc:sldMkLst>
          <pc:docMk/>
          <pc:sldMk cId="1258381903" sldId="258"/>
        </pc:sldMkLst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2" creationId="{36E8C10B-06AE-4C46-ACBD-B9545591BB4E}"/>
          </ac:spMkLst>
        </pc:spChg>
        <pc:spChg chg="del">
          <ac:chgData name="Otto Schefer" userId="fd5a25951ba882f8" providerId="LiveId" clId="{01312597-0B54-46BE-906A-F240F5E61C87}" dt="2021-05-15T22:00:04.175" v="145" actId="478"/>
          <ac:spMkLst>
            <pc:docMk/>
            <pc:sldMk cId="1258381903" sldId="258"/>
            <ac:spMk id="3" creationId="{9A485806-31F3-498D-BAD5-5E3529AD7B1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" creationId="{4B0267AF-C422-4381-B494-B4229C9692B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" creationId="{535B4191-2711-44DA-9D84-97C4F9A5BFD1}"/>
          </ac:spMkLst>
        </pc:spChg>
        <pc:spChg chg="add mod">
          <ac:chgData name="Otto Schefer" userId="fd5a25951ba882f8" providerId="LiveId" clId="{01312597-0B54-46BE-906A-F240F5E61C87}" dt="2021-05-16T20:06:20.592" v="203" actId="404"/>
          <ac:spMkLst>
            <pc:docMk/>
            <pc:sldMk cId="1258381903" sldId="258"/>
            <ac:spMk id="6" creationId="{48310375-5139-45E8-B327-7BC54D24D96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7" creationId="{9702ACEB-2067-4030-8533-77DAF5A53E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8" creationId="{CB6FB99E-3AB4-4713-9C48-F55D3E13AC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9" creationId="{DC5377DE-D947-4048-A117-E64F210E579D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0" creationId="{1ABD6738-D372-4FA4-AC52-B27054C6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1" creationId="{7750CD32-D48A-40A1-AC2A-323CFCD668A3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3" creationId="{13895BBD-398A-47BD-82D3-B891C1C8F8B2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4" creationId="{112980F7-3574-4E36-9474-E6667AF23AC6}"/>
          </ac:spMkLst>
        </pc:spChg>
        <pc:spChg chg="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7" creationId="{DC14CE9B-E652-4638-8465-356F6140C807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8" creationId="{C8CC59D6-4D0C-4652-9965-BF537DE0C7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19" creationId="{2AC359FE-94CB-4F08-BD9C-7D0D4A4258A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0" creationId="{81D169E8-AB62-4FF4-90C8-81C1848CF1E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1" creationId="{3BE296C8-5DA8-4789-9413-612F8DE82753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7" creationId="{64043FBE-3B90-4EA7-ABC9-9EFC470A9D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29" creationId="{F727ABD8-6B26-4B56-B771-05D26F81320C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0" creationId="{8BAE95AC-7A59-474E-9ABB-B742AB5FED8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2" creationId="{96F2AF61-EA83-42FE-8EC5-1CD9BCDE6A7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3" creationId="{586F03FA-D247-4242-9BFE-D7674B96373B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4" creationId="{66F5C2AA-204B-4551-9604-826F22C007D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39" creationId="{64AA90C6-5191-473D-9476-D58B41A4E164}"/>
          </ac:spMkLst>
        </pc:spChg>
        <pc:spChg chg="add mod">
          <ac:chgData name="Otto Schefer" userId="fd5a25951ba882f8" providerId="LiveId" clId="{01312597-0B54-46BE-906A-F240F5E61C87}" dt="2021-05-15T22:01:15.790" v="158" actId="1076"/>
          <ac:spMkLst>
            <pc:docMk/>
            <pc:sldMk cId="1258381903" sldId="258"/>
            <ac:spMk id="40" creationId="{E943A824-4A88-4FEA-AED9-C164C5ED34B9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1" creationId="{54E454B2-DC45-4A0D-BAD6-97519FE85A5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2" creationId="{38BF02ED-B414-46A2-A2CE-C3A7A163D08E}"/>
          </ac:spMkLst>
        </pc:spChg>
        <pc:spChg chg="add mod">
          <ac:chgData name="Otto Schefer" userId="fd5a25951ba882f8" providerId="LiveId" clId="{01312597-0B54-46BE-906A-F240F5E61C87}" dt="2021-05-15T22:01:04.416" v="157" actId="1076"/>
          <ac:spMkLst>
            <pc:docMk/>
            <pc:sldMk cId="1258381903" sldId="258"/>
            <ac:spMk id="43" creationId="{50A6BAE0-BF03-49F0-A54B-F593F11CDB7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4" creationId="{DE54B6D5-C5EF-4D6A-B9AE-3A7BF043F895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5" creationId="{17249BE9-F768-4806-B5F4-426530C650C4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7" creationId="{678C4C42-57B4-41EA-A557-46B4545C012F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8" creationId="{31A23BEC-400F-41B3-B407-03CB1FA2583E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49" creationId="{253740F4-B2BD-4A55-886C-B6392FA05406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0" creationId="{2E9A81F7-1419-448D-9C8F-925A7A5A810A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3" creationId="{609D3C76-3F3A-4972-8B73-85B20B659208}"/>
          </ac:spMkLst>
        </pc:spChg>
        <pc:spChg chg="add mod">
          <ac:chgData name="Otto Schefer" userId="fd5a25951ba882f8" providerId="LiveId" clId="{01312597-0B54-46BE-906A-F240F5E61C87}" dt="2021-05-15T22:00:05.823" v="146"/>
          <ac:spMkLst>
            <pc:docMk/>
            <pc:sldMk cId="1258381903" sldId="258"/>
            <ac:spMk id="54" creationId="{E2B50297-264F-477A-949D-614114BBE77A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8" creationId="{232DD8C3-EC9F-46A8-B202-6C39A9CDB9B7}"/>
          </ac:spMkLst>
        </pc:spChg>
        <pc:spChg chg="add mod">
          <ac:chgData name="Otto Schefer" userId="fd5a25951ba882f8" providerId="LiveId" clId="{01312597-0B54-46BE-906A-F240F5E61C87}" dt="2021-05-15T22:00:15.719" v="148"/>
          <ac:spMkLst>
            <pc:docMk/>
            <pc:sldMk cId="1258381903" sldId="258"/>
            <ac:spMk id="59" creationId="{9CBBDB3B-ED3F-4E01-8857-FCD1468A48A8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6" creationId="{A41CFB1D-CDCE-4226-A382-39BB15BBA0EE}"/>
          </ac:spMkLst>
        </pc:spChg>
        <pc:spChg chg="add del mod">
          <ac:chgData name="Otto Schefer" userId="fd5a25951ba882f8" providerId="LiveId" clId="{01312597-0B54-46BE-906A-F240F5E61C87}" dt="2021-05-15T22:03:37.486" v="174"/>
          <ac:spMkLst>
            <pc:docMk/>
            <pc:sldMk cId="1258381903" sldId="258"/>
            <ac:spMk id="67" creationId="{14265AE9-F218-45A4-9ADC-7AC24580F3D5}"/>
          </ac:spMkLst>
        </pc:spChg>
        <pc:spChg chg="add mod">
          <ac:chgData name="Otto Schefer" userId="fd5a25951ba882f8" providerId="LiveId" clId="{01312597-0B54-46BE-906A-F240F5E61C87}" dt="2021-05-15T22:04:32.864" v="183" actId="1076"/>
          <ac:spMkLst>
            <pc:docMk/>
            <pc:sldMk cId="1258381903" sldId="258"/>
            <ac:spMk id="68" creationId="{B6D3CF66-726B-4478-8C71-FC8701A98F71}"/>
          </ac:spMkLst>
        </pc:spChg>
        <pc:spChg chg="add mod">
          <ac:chgData name="Otto Schefer" userId="fd5a25951ba882f8" providerId="LiveId" clId="{01312597-0B54-46BE-906A-F240F5E61C87}" dt="2021-05-15T22:04:22.289" v="181" actId="1076"/>
          <ac:spMkLst>
            <pc:docMk/>
            <pc:sldMk cId="1258381903" sldId="258"/>
            <ac:spMk id="69" creationId="{21F85177-95C4-4752-9005-D99B02C33F32}"/>
          </ac:spMkLst>
        </pc:spChg>
        <pc:spChg chg="add mod">
          <ac:chgData name="Otto Schefer" userId="fd5a25951ba882f8" providerId="LiveId" clId="{01312597-0B54-46BE-906A-F240F5E61C87}" dt="2021-05-15T22:04:27.722" v="182" actId="1076"/>
          <ac:spMkLst>
            <pc:docMk/>
            <pc:sldMk cId="1258381903" sldId="258"/>
            <ac:spMk id="70" creationId="{93238A80-AFCB-416E-940C-78FF2462A36D}"/>
          </ac:spMkLst>
        </pc:spChg>
        <pc:grpChg chg="add del mod">
          <ac:chgData name="Otto Schefer" userId="fd5a25951ba882f8" providerId="LiveId" clId="{01312597-0B54-46BE-906A-F240F5E61C87}" dt="2021-05-15T22:00:08.769" v="147" actId="478"/>
          <ac:grpSpMkLst>
            <pc:docMk/>
            <pc:sldMk cId="1258381903" sldId="258"/>
            <ac:grpSpMk id="12" creationId="{91A947A2-9BED-49DC-A2FF-69BCD2017FBF}"/>
          </ac:grpSpMkLst>
        </pc:grp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5" creationId="{6B11FE08-7997-4B2C-8390-BE8442FB3FAE}"/>
          </ac:cxnSpMkLst>
        </pc:cxnChg>
        <pc:cxnChg chg="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16" creationId="{460D3E2B-5263-43D7-A8D8-2E3794379B9E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2" creationId="{02518F0C-FC42-48DE-87F5-82947C4B2C1A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3" creationId="{141D2B08-BEB7-43A0-B351-62873F8E8F9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4" creationId="{B77ECC75-3642-4E02-9F02-5E4C5359F34D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5" creationId="{A1610D4B-0547-42AF-8740-2D92199B13BA}"/>
          </ac:cxnSpMkLst>
        </pc:cxnChg>
        <pc:cxnChg chg="add mod">
          <ac:chgData name="Otto Schefer" userId="fd5a25951ba882f8" providerId="LiveId" clId="{01312597-0B54-46BE-906A-F240F5E61C87}" dt="2021-05-15T22:00:08.769" v="147" actId="478"/>
          <ac:cxnSpMkLst>
            <pc:docMk/>
            <pc:sldMk cId="1258381903" sldId="258"/>
            <ac:cxnSpMk id="26" creationId="{EC02A22A-DF17-47F9-83D8-E19DBF1BBBB3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28" creationId="{32CAB95D-9C04-48D8-81DE-9B8FE2A9B44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1" creationId="{91C09EFC-890D-470D-8784-6DF7D92C29AC}"/>
          </ac:cxnSpMkLst>
        </pc:cxnChg>
        <pc:cxnChg chg="add del mod">
          <ac:chgData name="Otto Schefer" userId="fd5a25951ba882f8" providerId="LiveId" clId="{01312597-0B54-46BE-906A-F240F5E61C87}" dt="2021-05-15T22:00:25.119" v="150" actId="478"/>
          <ac:cxnSpMkLst>
            <pc:docMk/>
            <pc:sldMk cId="1258381903" sldId="258"/>
            <ac:cxnSpMk id="35" creationId="{40B5E2BA-8C3E-4B5F-BCC0-B2FC89E11E65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6" creationId="{C59A4A8D-ED7E-4118-AFD2-AC1D52DFCA4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7" creationId="{8EE91085-C8A2-473E-BB42-D20C636709AB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38" creationId="{549DA30A-3854-4E11-AA62-0A88FA641187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46" creationId="{86DACB7C-8614-4DAC-9CF3-54658E4E7A9F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1" creationId="{1686B4FF-FAAE-437A-9779-3B60B7D0E458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2" creationId="{BDC89BDC-E62C-4FE9-B204-B3AC11E736E6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5" creationId="{5429DBD9-630B-43EC-BE5D-58717CBC1B50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6" creationId="{EEE5E91E-4114-4DA8-B412-C23FC8429462}"/>
          </ac:cxnSpMkLst>
        </pc:cxnChg>
        <pc:cxnChg chg="add mod">
          <ac:chgData name="Otto Schefer" userId="fd5a25951ba882f8" providerId="LiveId" clId="{01312597-0B54-46BE-906A-F240F5E61C87}" dt="2021-05-15T22:00:05.823" v="146"/>
          <ac:cxnSpMkLst>
            <pc:docMk/>
            <pc:sldMk cId="1258381903" sldId="258"/>
            <ac:cxnSpMk id="57" creationId="{3F47E5E1-2266-4638-A654-FB7EBD954187}"/>
          </ac:cxnSpMkLst>
        </pc:cxnChg>
        <pc:cxnChg chg="add del">
          <ac:chgData name="Otto Schefer" userId="fd5a25951ba882f8" providerId="LiveId" clId="{01312597-0B54-46BE-906A-F240F5E61C87}" dt="2021-05-15T22:00:34.591" v="152" actId="478"/>
          <ac:cxnSpMkLst>
            <pc:docMk/>
            <pc:sldMk cId="1258381903" sldId="258"/>
            <ac:cxnSpMk id="62" creationId="{49524255-E680-4D7E-B301-6925CD2A0A7A}"/>
          </ac:cxnSpMkLst>
        </pc:cxnChg>
        <pc:cxnChg chg="add mod">
          <ac:chgData name="Otto Schefer" userId="fd5a25951ba882f8" providerId="LiveId" clId="{01312597-0B54-46BE-906A-F240F5E61C87}" dt="2021-05-15T22:00:52.232" v="156" actId="14100"/>
          <ac:cxnSpMkLst>
            <pc:docMk/>
            <pc:sldMk cId="1258381903" sldId="258"/>
            <ac:cxnSpMk id="63" creationId="{1F6C800B-17C5-473A-93A9-3B3A2C175BC2}"/>
          </ac:cxnSpMkLst>
        </pc:cxnChg>
      </pc:sldChg>
      <pc:sldChg chg="addSp delSp modSp new mod">
        <pc:chgData name="Otto Schefer" userId="fd5a25951ba882f8" providerId="LiveId" clId="{01312597-0B54-46BE-906A-F240F5E61C87}" dt="2021-05-31T19:46:17.996" v="1024" actId="478"/>
        <pc:sldMkLst>
          <pc:docMk/>
          <pc:sldMk cId="3605550184" sldId="259"/>
        </pc:sldMkLst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2" creationId="{4F83BF02-74B7-4EBF-A430-62BA06751602}"/>
          </ac:spMkLst>
        </pc:spChg>
        <pc:spChg chg="del">
          <ac:chgData name="Otto Schefer" userId="fd5a25951ba882f8" providerId="LiveId" clId="{01312597-0B54-46BE-906A-F240F5E61C87}" dt="2021-05-19T21:33:24.366" v="205" actId="478"/>
          <ac:spMkLst>
            <pc:docMk/>
            <pc:sldMk cId="3605550184" sldId="259"/>
            <ac:spMk id="3" creationId="{29DF91FE-989E-49A6-BCC2-9EA64345C623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4" creationId="{01E997A6-DB02-45D1-8119-AA241CA7B76B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5" creationId="{67C3BC0F-E204-43CA-BF19-DDCCDA5E8104}"/>
          </ac:spMkLst>
        </pc:spChg>
        <pc:spChg chg="add mod">
          <ac:chgData name="Otto Schefer" userId="fd5a25951ba882f8" providerId="LiveId" clId="{01312597-0B54-46BE-906A-F240F5E61C87}" dt="2021-05-31T19:44:17.873" v="1014" actId="20577"/>
          <ac:spMkLst>
            <pc:docMk/>
            <pc:sldMk cId="3605550184" sldId="259"/>
            <ac:spMk id="6" creationId="{C6AB7BBA-3903-43CD-A490-725EDB2A116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7" creationId="{BE72C63A-A695-430F-998B-2087DA3AE9A0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8" creationId="{E0BA6073-5BDD-47FB-BE51-D965B8D74A72}"/>
          </ac:spMkLst>
        </pc:spChg>
        <pc:spChg chg="add mod">
          <ac:chgData name="Otto Schefer" userId="fd5a25951ba882f8" providerId="LiveId" clId="{01312597-0B54-46BE-906A-F240F5E61C87}" dt="2021-05-19T21:37:08.137" v="245" actId="1076"/>
          <ac:spMkLst>
            <pc:docMk/>
            <pc:sldMk cId="3605550184" sldId="259"/>
            <ac:spMk id="9" creationId="{834AE12B-49C4-46F3-81A6-D3C7BCD11653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0" creationId="{59B96FA5-8733-480B-8ADC-394158873029}"/>
          </ac:spMkLst>
        </pc:spChg>
        <pc:spChg chg="add del mod">
          <ac:chgData name="Otto Schefer" userId="fd5a25951ba882f8" providerId="LiveId" clId="{01312597-0B54-46BE-906A-F240F5E61C87}" dt="2021-05-19T21:36:58.824" v="243" actId="478"/>
          <ac:spMkLst>
            <pc:docMk/>
            <pc:sldMk cId="3605550184" sldId="259"/>
            <ac:spMk id="11" creationId="{43CAB895-4F53-492C-9D03-82CBA8CB260D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12" creationId="{93142BD5-E8A9-42CB-92CC-AC025D84A96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3" creationId="{98FA54A8-8C44-4416-B778-F6EACEC5C0DA}"/>
          </ac:spMkLst>
        </pc:spChg>
        <pc:spChg chg="add mod">
          <ac:chgData name="Otto Schefer" userId="fd5a25951ba882f8" providerId="LiveId" clId="{01312597-0B54-46BE-906A-F240F5E61C87}" dt="2021-05-19T21:40:33.040" v="288" actId="1076"/>
          <ac:spMkLst>
            <pc:docMk/>
            <pc:sldMk cId="3605550184" sldId="259"/>
            <ac:spMk id="14" creationId="{AA8FB5A8-71E3-4225-8309-A9E99F58AFF5}"/>
          </ac:spMkLst>
        </pc:spChg>
        <pc:spChg chg="add mod">
          <ac:chgData name="Otto Schefer" userId="fd5a25951ba882f8" providerId="LiveId" clId="{01312597-0B54-46BE-906A-F240F5E61C87}" dt="2021-05-19T21:33:25.223" v="206"/>
          <ac:spMkLst>
            <pc:docMk/>
            <pc:sldMk cId="3605550184" sldId="259"/>
            <ac:spMk id="15" creationId="{947F13BF-4B07-4A96-B364-B003286C695E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1" creationId="{FCBB5652-AFA6-4EF1-A793-760E00502646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3" creationId="{01B783E8-2922-425A-ACCF-44E126D75825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24" creationId="{A9FB40E2-1A04-4E57-8F99-19945CC38358}"/>
          </ac:spMkLst>
        </pc:spChg>
        <pc:spChg chg="add mod">
          <ac:chgData name="Otto Schefer" userId="fd5a25951ba882f8" providerId="LiveId" clId="{01312597-0B54-46BE-906A-F240F5E61C87}" dt="2021-05-19T21:40:47.342" v="290" actId="1076"/>
          <ac:spMkLst>
            <pc:docMk/>
            <pc:sldMk cId="3605550184" sldId="259"/>
            <ac:spMk id="26" creationId="{7D5488EA-614C-49DD-BD6B-1038F5DE7C10}"/>
          </ac:spMkLst>
        </pc:spChg>
        <pc:spChg chg="add del mod">
          <ac:chgData name="Otto Schefer" userId="fd5a25951ba882f8" providerId="LiveId" clId="{01312597-0B54-46BE-906A-F240F5E61C87}" dt="2021-05-31T19:46:14.700" v="1022" actId="478"/>
          <ac:spMkLst>
            <pc:docMk/>
            <pc:sldMk cId="3605550184" sldId="259"/>
            <ac:spMk id="27" creationId="{150A76DB-243A-44A8-9C7E-7CCBFDD84347}"/>
          </ac:spMkLst>
        </pc:spChg>
        <pc:spChg chg="add del mod">
          <ac:chgData name="Otto Schefer" userId="fd5a25951ba882f8" providerId="LiveId" clId="{01312597-0B54-46BE-906A-F240F5E61C87}" dt="2021-05-31T19:46:14.012" v="1021" actId="478"/>
          <ac:spMkLst>
            <pc:docMk/>
            <pc:sldMk cId="3605550184" sldId="259"/>
            <ac:spMk id="28" creationId="{9652910E-DE9B-4D99-923C-24905A77EB02}"/>
          </ac:spMkLst>
        </pc:spChg>
        <pc:spChg chg="add del mod">
          <ac:chgData name="Otto Schefer" userId="fd5a25951ba882f8" providerId="LiveId" clId="{01312597-0B54-46BE-906A-F240F5E61C87}" dt="2021-05-19T21:37:27.168" v="246" actId="478"/>
          <ac:spMkLst>
            <pc:docMk/>
            <pc:sldMk cId="3605550184" sldId="259"/>
            <ac:spMk id="31" creationId="{99795125-FC50-41F3-B734-0981F12027FD}"/>
          </ac:spMkLst>
        </pc:spChg>
        <pc:spChg chg="add del mod">
          <ac:chgData name="Otto Schefer" userId="fd5a25951ba882f8" providerId="LiveId" clId="{01312597-0B54-46BE-906A-F240F5E61C87}" dt="2021-05-19T21:46:17.184" v="297" actId="478"/>
          <ac:spMkLst>
            <pc:docMk/>
            <pc:sldMk cId="3605550184" sldId="259"/>
            <ac:spMk id="32" creationId="{10F05E8B-9A63-417D-A57A-6B092691B82C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3" creationId="{9DFC4180-63EF-48CC-B851-CD47C1C8CEF6}"/>
          </ac:spMkLst>
        </pc:spChg>
        <pc:spChg chg="add del mod">
          <ac:chgData name="Otto Schefer" userId="fd5a25951ba882f8" providerId="LiveId" clId="{01312597-0B54-46BE-906A-F240F5E61C87}" dt="2021-05-19T21:37:01.328" v="244" actId="478"/>
          <ac:spMkLst>
            <pc:docMk/>
            <pc:sldMk cId="3605550184" sldId="259"/>
            <ac:spMk id="34" creationId="{C0077FCC-85A9-4DCD-B38F-13174C69B14D}"/>
          </ac:spMkLst>
        </pc:spChg>
        <pc:spChg chg="add mod">
          <ac:chgData name="Otto Schefer" userId="fd5a25951ba882f8" providerId="LiveId" clId="{01312597-0B54-46BE-906A-F240F5E61C87}" dt="2021-05-19T21:39:46.284" v="279" actId="1076"/>
          <ac:spMkLst>
            <pc:docMk/>
            <pc:sldMk cId="3605550184" sldId="259"/>
            <ac:spMk id="35" creationId="{D7B919D8-D08F-4558-862B-6A2F0D947BB0}"/>
          </ac:spMkLst>
        </pc:spChg>
        <pc:spChg chg="add mod">
          <ac:chgData name="Otto Schefer" userId="fd5a25951ba882f8" providerId="LiveId" clId="{01312597-0B54-46BE-906A-F240F5E61C87}" dt="2021-05-19T21:40:11.374" v="284" actId="1076"/>
          <ac:spMkLst>
            <pc:docMk/>
            <pc:sldMk cId="3605550184" sldId="259"/>
            <ac:spMk id="36" creationId="{EA6F15C2-A7C2-4C9E-9691-879907DB3EFE}"/>
          </ac:spMkLst>
        </pc:spChg>
        <pc:spChg chg="add mod">
          <ac:chgData name="Otto Schefer" userId="fd5a25951ba882f8" providerId="LiveId" clId="{01312597-0B54-46BE-906A-F240F5E61C87}" dt="2021-05-19T21:46:13.273" v="296" actId="1076"/>
          <ac:spMkLst>
            <pc:docMk/>
            <pc:sldMk cId="3605550184" sldId="259"/>
            <ac:spMk id="38" creationId="{D88686CE-3D93-46CD-8D90-2C2C043F02E8}"/>
          </ac:spMkLst>
        </pc:spChg>
        <pc:spChg chg="add del mod">
          <ac:chgData name="Otto Schefer" userId="fd5a25951ba882f8" providerId="LiveId" clId="{01312597-0B54-46BE-906A-F240F5E61C87}" dt="2021-05-19T21:46:19.594" v="299" actId="1076"/>
          <ac:spMkLst>
            <pc:docMk/>
            <pc:sldMk cId="3605550184" sldId="259"/>
            <ac:spMk id="39" creationId="{CDC93DE5-8044-4AD6-89E8-542D58ACBF1E}"/>
          </ac:spMkLst>
        </pc:spChg>
        <pc:spChg chg="add del mod">
          <ac:chgData name="Otto Schefer" userId="fd5a25951ba882f8" providerId="LiveId" clId="{01312597-0B54-46BE-906A-F240F5E61C87}" dt="2021-05-31T19:46:12.733" v="1020" actId="478"/>
          <ac:spMkLst>
            <pc:docMk/>
            <pc:sldMk cId="3605550184" sldId="259"/>
            <ac:spMk id="40" creationId="{3CE6252C-D8B6-423C-92AC-67DAA8146978}"/>
          </ac:spMkLst>
        </pc:spChg>
        <pc:spChg chg="add del mod">
          <ac:chgData name="Otto Schefer" userId="fd5a25951ba882f8" providerId="LiveId" clId="{01312597-0B54-46BE-906A-F240F5E61C87}" dt="2021-05-31T19:46:10.482" v="1017" actId="478"/>
          <ac:spMkLst>
            <pc:docMk/>
            <pc:sldMk cId="3605550184" sldId="259"/>
            <ac:spMk id="41" creationId="{008F58D2-1A4C-4C2E-9BA9-1B1920CD442A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4" creationId="{332118EB-A472-4E88-97E7-87C8E10AB113}"/>
          </ac:spMkLst>
        </pc:spChg>
        <pc:spChg chg="add mod">
          <ac:chgData name="Otto Schefer" userId="fd5a25951ba882f8" providerId="LiveId" clId="{01312597-0B54-46BE-906A-F240F5E61C87}" dt="2021-05-19T21:37:50.244" v="251" actId="1076"/>
          <ac:spMkLst>
            <pc:docMk/>
            <pc:sldMk cId="3605550184" sldId="259"/>
            <ac:spMk id="45" creationId="{E9FC27DF-3437-42BF-B8D5-5977BE9D1D59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49" creationId="{DA603DF6-27B7-43B3-808E-EC484F337FBE}"/>
          </ac:spMkLst>
        </pc:spChg>
        <pc:spChg chg="add mod">
          <ac:chgData name="Otto Schefer" userId="fd5a25951ba882f8" providerId="LiveId" clId="{01312597-0B54-46BE-906A-F240F5E61C87}" dt="2021-05-19T21:40:21.591" v="285" actId="1076"/>
          <ac:spMkLst>
            <pc:docMk/>
            <pc:sldMk cId="3605550184" sldId="259"/>
            <ac:spMk id="50" creationId="{547697BB-46BA-471A-BFAC-EAB1D8BDD6F0}"/>
          </ac:spMkLst>
        </pc:spChg>
        <pc:spChg chg="add del mod">
          <ac:chgData name="Otto Schefer" userId="fd5a25951ba882f8" providerId="LiveId" clId="{01312597-0B54-46BE-906A-F240F5E61C87}" dt="2021-05-31T19:46:17.996" v="1024" actId="478"/>
          <ac:spMkLst>
            <pc:docMk/>
            <pc:sldMk cId="3605550184" sldId="259"/>
            <ac:spMk id="52" creationId="{F6CA0F54-B6D7-4BFE-A514-EFEDE67BA5F7}"/>
          </ac:spMkLst>
        </pc:spChg>
        <pc:spChg chg="add del mod">
          <ac:chgData name="Otto Schefer" userId="fd5a25951ba882f8" providerId="LiveId" clId="{01312597-0B54-46BE-906A-F240F5E61C87}" dt="2021-05-19T21:46:23.441" v="300" actId="478"/>
          <ac:spMkLst>
            <pc:docMk/>
            <pc:sldMk cId="3605550184" sldId="259"/>
            <ac:spMk id="53" creationId="{5EEC9157-866D-4D14-8AF6-12CFDC7EE7B4}"/>
          </ac:spMkLst>
        </pc:spChg>
        <pc:spChg chg="add mod">
          <ac:chgData name="Otto Schefer" userId="fd5a25951ba882f8" providerId="LiveId" clId="{01312597-0B54-46BE-906A-F240F5E61C87}" dt="2021-05-19T21:39:17.260" v="274" actId="1076"/>
          <ac:spMkLst>
            <pc:docMk/>
            <pc:sldMk cId="3605550184" sldId="259"/>
            <ac:spMk id="54" creationId="{81692B01-1F7A-4AD4-83DB-448A80A8628A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5" creationId="{554F4BEB-33F9-407C-88B7-6947CED0FB7C}"/>
          </ac:spMkLst>
        </pc:spChg>
        <pc:spChg chg="add mod">
          <ac:chgData name="Otto Schefer" userId="fd5a25951ba882f8" providerId="LiveId" clId="{01312597-0B54-46BE-906A-F240F5E61C87}" dt="2021-05-19T21:40:56.416" v="291" actId="1076"/>
          <ac:spMkLst>
            <pc:docMk/>
            <pc:sldMk cId="3605550184" sldId="259"/>
            <ac:spMk id="56" creationId="{B5F44328-399F-413D-9979-F142A8EAAB45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6" creationId="{80D864E4-8760-4A9C-B338-872C77EE479C}"/>
          </ac:spMkLst>
        </pc:spChg>
        <pc:spChg chg="add mod">
          <ac:chgData name="Otto Schefer" userId="fd5a25951ba882f8" providerId="LiveId" clId="{01312597-0B54-46BE-906A-F240F5E61C87}" dt="2021-05-19T21:39:56.824" v="281" actId="1076"/>
          <ac:spMkLst>
            <pc:docMk/>
            <pc:sldMk cId="3605550184" sldId="259"/>
            <ac:spMk id="87" creationId="{9508CAD3-18C8-4021-8379-ACE1D408F6D0}"/>
          </ac:spMkLst>
        </pc:spChg>
        <pc:cxnChg chg="add mod">
          <ac:chgData name="Otto Schefer" userId="fd5a25951ba882f8" providerId="LiveId" clId="{01312597-0B54-46BE-906A-F240F5E61C87}" dt="2021-05-19T21:37:08.137" v="245" actId="1076"/>
          <ac:cxnSpMkLst>
            <pc:docMk/>
            <pc:sldMk cId="3605550184" sldId="259"/>
            <ac:cxnSpMk id="16" creationId="{278A8417-1D97-4B4E-AD48-9FA269A0AC7A}"/>
          </ac:cxnSpMkLst>
        </pc:cxnChg>
        <pc:cxnChg chg="add del mod">
          <ac:chgData name="Otto Schefer" userId="fd5a25951ba882f8" providerId="LiveId" clId="{01312597-0B54-46BE-906A-F240F5E61C87}" dt="2021-05-19T21:33:48.224" v="215" actId="478"/>
          <ac:cxnSpMkLst>
            <pc:docMk/>
            <pc:sldMk cId="3605550184" sldId="259"/>
            <ac:cxnSpMk id="17" creationId="{7F6678E0-E3D6-4E16-B40E-AB4CCD4EB8B5}"/>
          </ac:cxnSpMkLst>
        </pc:cxnChg>
        <pc:cxnChg chg="add mod">
          <ac:chgData name="Otto Schefer" userId="fd5a25951ba882f8" providerId="LiveId" clId="{01312597-0B54-46BE-906A-F240F5E61C87}" dt="2021-05-19T21:33:25.223" v="206"/>
          <ac:cxnSpMkLst>
            <pc:docMk/>
            <pc:sldMk cId="3605550184" sldId="259"/>
            <ac:cxnSpMk id="18" creationId="{DA03C2A7-E01B-4609-9275-2276EBCA0C4D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19" creationId="{5C581AFD-7806-4DA1-9844-54B87DABC4A7}"/>
          </ac:cxnSpMkLst>
        </pc:cxnChg>
        <pc:cxnChg chg="add del mod">
          <ac:chgData name="Otto Schefer" userId="fd5a25951ba882f8" providerId="LiveId" clId="{01312597-0B54-46BE-906A-F240F5E61C87}" dt="2021-05-19T21:33:33.289" v="207" actId="478"/>
          <ac:cxnSpMkLst>
            <pc:docMk/>
            <pc:sldMk cId="3605550184" sldId="259"/>
            <ac:cxnSpMk id="20" creationId="{7D7A9922-2B2F-4349-841E-64F19BCC7C44}"/>
          </ac:cxnSpMkLst>
        </pc:cxnChg>
        <pc:cxnChg chg="add del mod">
          <ac:chgData name="Otto Schefer" userId="fd5a25951ba882f8" providerId="LiveId" clId="{01312597-0B54-46BE-906A-F240F5E61C87}" dt="2021-05-19T21:33:58.640" v="221" actId="478"/>
          <ac:cxnSpMkLst>
            <pc:docMk/>
            <pc:sldMk cId="3605550184" sldId="259"/>
            <ac:cxnSpMk id="22" creationId="{677894D1-A6BD-4E90-9C78-AAB438079934}"/>
          </ac:cxnSpMkLst>
        </pc:cxnChg>
        <pc:cxnChg chg="add del mod">
          <ac:chgData name="Otto Schefer" userId="fd5a25951ba882f8" providerId="LiveId" clId="{01312597-0B54-46BE-906A-F240F5E61C87}" dt="2021-05-19T21:33:50.480" v="216" actId="478"/>
          <ac:cxnSpMkLst>
            <pc:docMk/>
            <pc:sldMk cId="3605550184" sldId="259"/>
            <ac:cxnSpMk id="25" creationId="{0E2531A8-3CF9-427C-A7F1-70950715AA0D}"/>
          </ac:cxnSpMkLst>
        </pc:cxnChg>
        <pc:cxnChg chg="add del mod">
          <ac:chgData name="Otto Schefer" userId="fd5a25951ba882f8" providerId="LiveId" clId="{01312597-0B54-46BE-906A-F240F5E61C87}" dt="2021-05-19T21:33:53.598" v="219" actId="478"/>
          <ac:cxnSpMkLst>
            <pc:docMk/>
            <pc:sldMk cId="3605550184" sldId="259"/>
            <ac:cxnSpMk id="29" creationId="{8BB83C84-FEFC-4F41-924B-8E820B4AA644}"/>
          </ac:cxnSpMkLst>
        </pc:cxnChg>
        <pc:cxnChg chg="add del mod">
          <ac:chgData name="Otto Schefer" userId="fd5a25951ba882f8" providerId="LiveId" clId="{01312597-0B54-46BE-906A-F240F5E61C87}" dt="2021-05-19T21:33:46.144" v="213" actId="478"/>
          <ac:cxnSpMkLst>
            <pc:docMk/>
            <pc:sldMk cId="3605550184" sldId="259"/>
            <ac:cxnSpMk id="30" creationId="{FBF44E74-B42C-4D27-89BA-7C676A00DA69}"/>
          </ac:cxnSpMkLst>
        </pc:cxnChg>
        <pc:cxnChg chg="add del mod">
          <ac:chgData name="Otto Schefer" userId="fd5a25951ba882f8" providerId="LiveId" clId="{01312597-0B54-46BE-906A-F240F5E61C87}" dt="2021-05-19T21:33:42.097" v="210" actId="478"/>
          <ac:cxnSpMkLst>
            <pc:docMk/>
            <pc:sldMk cId="3605550184" sldId="259"/>
            <ac:cxnSpMk id="37" creationId="{06B0DA3F-64F6-42E0-A89E-843A52773905}"/>
          </ac:cxnSpMkLst>
        </pc:cxnChg>
        <pc:cxnChg chg="add del mod">
          <ac:chgData name="Otto Schefer" userId="fd5a25951ba882f8" providerId="LiveId" clId="{01312597-0B54-46BE-906A-F240F5E61C87}" dt="2021-05-19T21:33:47.136" v="214" actId="478"/>
          <ac:cxnSpMkLst>
            <pc:docMk/>
            <pc:sldMk cId="3605550184" sldId="259"/>
            <ac:cxnSpMk id="42" creationId="{BCDD8035-891E-4826-A94E-A10CF1C321B6}"/>
          </ac:cxnSpMkLst>
        </pc:cxnChg>
        <pc:cxnChg chg="add del mod">
          <ac:chgData name="Otto Schefer" userId="fd5a25951ba882f8" providerId="LiveId" clId="{01312597-0B54-46BE-906A-F240F5E61C87}" dt="2021-05-31T19:46:09.089" v="1015" actId="478"/>
          <ac:cxnSpMkLst>
            <pc:docMk/>
            <pc:sldMk cId="3605550184" sldId="259"/>
            <ac:cxnSpMk id="43" creationId="{8C1E0DD6-448F-449E-B2D5-3BD14903ACDE}"/>
          </ac:cxnSpMkLst>
        </pc:cxnChg>
        <pc:cxnChg chg="add del mod">
          <ac:chgData name="Otto Schefer" userId="fd5a25951ba882f8" providerId="LiveId" clId="{01312597-0B54-46BE-906A-F240F5E61C87}" dt="2021-05-19T21:33:45.391" v="212" actId="478"/>
          <ac:cxnSpMkLst>
            <pc:docMk/>
            <pc:sldMk cId="3605550184" sldId="259"/>
            <ac:cxnSpMk id="46" creationId="{B1ACD10A-B5D7-42B5-BA56-3BB817690C3F}"/>
          </ac:cxnSpMkLst>
        </pc:cxnChg>
        <pc:cxnChg chg="add del mod">
          <ac:chgData name="Otto Schefer" userId="fd5a25951ba882f8" providerId="LiveId" clId="{01312597-0B54-46BE-906A-F240F5E61C87}" dt="2021-05-19T21:33:52.640" v="218" actId="478"/>
          <ac:cxnSpMkLst>
            <pc:docMk/>
            <pc:sldMk cId="3605550184" sldId="259"/>
            <ac:cxnSpMk id="47" creationId="{E3909182-F371-4F3A-A846-FCE30B49E8D2}"/>
          </ac:cxnSpMkLst>
        </pc:cxnChg>
        <pc:cxnChg chg="add del mod">
          <ac:chgData name="Otto Schefer" userId="fd5a25951ba882f8" providerId="LiveId" clId="{01312597-0B54-46BE-906A-F240F5E61C87}" dt="2021-05-19T21:33:51.678" v="217" actId="478"/>
          <ac:cxnSpMkLst>
            <pc:docMk/>
            <pc:sldMk cId="3605550184" sldId="259"/>
            <ac:cxnSpMk id="48" creationId="{6A47F1F1-38B8-4964-9C15-88823DDBF1BD}"/>
          </ac:cxnSpMkLst>
        </pc:cxnChg>
        <pc:cxnChg chg="add del mod">
          <ac:chgData name="Otto Schefer" userId="fd5a25951ba882f8" providerId="LiveId" clId="{01312597-0B54-46BE-906A-F240F5E61C87}" dt="2021-05-19T21:33:54.447" v="220" actId="478"/>
          <ac:cxnSpMkLst>
            <pc:docMk/>
            <pc:sldMk cId="3605550184" sldId="259"/>
            <ac:cxnSpMk id="51" creationId="{2A92D061-34FC-4E32-81E5-0E96BB8E2337}"/>
          </ac:cxnSpMkLst>
        </pc:cxnChg>
        <pc:cxnChg chg="add mod">
          <ac:chgData name="Otto Schefer" userId="fd5a25951ba882f8" providerId="LiveId" clId="{01312597-0B54-46BE-906A-F240F5E61C87}" dt="2021-05-22T20:55:28.785" v="459" actId="571"/>
          <ac:cxnSpMkLst>
            <pc:docMk/>
            <pc:sldMk cId="3605550184" sldId="259"/>
            <ac:cxnSpMk id="53" creationId="{722C90DB-FBE0-4575-9C52-4B8245200257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58" creationId="{C19A3931-A08E-4686-A4B2-E86BEAA5817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1" creationId="{252FE372-1AB5-42DF-B0E2-19D57F1B0EB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4" creationId="{3BE5EE62-BAA7-4FB0-B35F-D77F06AE1BA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6" creationId="{802D0B3B-0CD9-459F-AEC5-C327C41417AF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68" creationId="{CEB44EBD-49C0-414D-9ED0-2E8D99A1EEF9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0" creationId="{C2EB1C61-0A25-4A56-9D42-98B5FD8C6D4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3" creationId="{89DA3951-787A-4467-9890-AFF670F5F25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5" creationId="{DB19DAC3-58B6-4006-8FC1-FC8188F15D11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77" creationId="{23E9A9A3-84EC-469D-A8ED-815093392791}"/>
          </ac:cxnSpMkLst>
        </pc:cxnChg>
        <pc:cxnChg chg="add del mod">
          <ac:chgData name="Otto Schefer" userId="fd5a25951ba882f8" providerId="LiveId" clId="{01312597-0B54-46BE-906A-F240F5E61C87}" dt="2021-05-19T21:38:44.351" v="265" actId="478"/>
          <ac:cxnSpMkLst>
            <pc:docMk/>
            <pc:sldMk cId="3605550184" sldId="259"/>
            <ac:cxnSpMk id="79" creationId="{E6C44063-2A41-419F-97A5-9740B958715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1" creationId="{FFC0D7F1-80CA-487E-8D18-7BF30E7E2922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89" creationId="{0C6851CA-3EA2-4DD0-BAF7-2BDD7739EE55}"/>
          </ac:cxnSpMkLst>
        </pc:cxnChg>
        <pc:cxnChg chg="add mod">
          <ac:chgData name="Otto Schefer" userId="fd5a25951ba882f8" providerId="LiveId" clId="{01312597-0B54-46BE-906A-F240F5E61C87}" dt="2021-05-19T21:41:35.150" v="295" actId="208"/>
          <ac:cxnSpMkLst>
            <pc:docMk/>
            <pc:sldMk cId="3605550184" sldId="259"/>
            <ac:cxnSpMk id="91" creationId="{90CB1C05-2508-4CA4-8294-561857F92EAE}"/>
          </ac:cxnSpMkLst>
        </pc:cxnChg>
        <pc:cxnChg chg="add del mod">
          <ac:chgData name="Otto Schefer" userId="fd5a25951ba882f8" providerId="LiveId" clId="{01312597-0B54-46BE-906A-F240F5E61C87}" dt="2021-05-31T19:46:11.436" v="1018" actId="478"/>
          <ac:cxnSpMkLst>
            <pc:docMk/>
            <pc:sldMk cId="3605550184" sldId="259"/>
            <ac:cxnSpMk id="102" creationId="{FDF124CE-B3C1-4797-93B5-5FBEC14D8AE7}"/>
          </ac:cxnSpMkLst>
        </pc:cxnChg>
        <pc:cxnChg chg="add mod">
          <ac:chgData name="Otto Schefer" userId="fd5a25951ba882f8" providerId="LiveId" clId="{01312597-0B54-46BE-906A-F240F5E61C87}" dt="2021-05-19T21:47:33.576" v="302" actId="208"/>
          <ac:cxnSpMkLst>
            <pc:docMk/>
            <pc:sldMk cId="3605550184" sldId="259"/>
            <ac:cxnSpMk id="104" creationId="{35A200C0-49C8-45A1-857A-EF6BDDAB1561}"/>
          </ac:cxnSpMkLst>
        </pc:cxnChg>
      </pc:sldChg>
      <pc:sldChg chg="addSp delSp modSp new mod">
        <pc:chgData name="Otto Schefer" userId="fd5a25951ba882f8" providerId="LiveId" clId="{01312597-0B54-46BE-906A-F240F5E61C87}" dt="2021-06-14T18:01:23.383" v="3591" actId="478"/>
        <pc:sldMkLst>
          <pc:docMk/>
          <pc:sldMk cId="428892733" sldId="260"/>
        </pc:sldMkLst>
        <pc:spChg chg="del">
          <ac:chgData name="Otto Schefer" userId="fd5a25951ba882f8" providerId="LiveId" clId="{01312597-0B54-46BE-906A-F240F5E61C87}" dt="2021-05-22T20:47:55.727" v="305" actId="478"/>
          <ac:spMkLst>
            <pc:docMk/>
            <pc:sldMk cId="428892733" sldId="260"/>
            <ac:spMk id="2" creationId="{379AF8E3-6256-45D5-BB0C-34B60135A954}"/>
          </ac:spMkLst>
        </pc:spChg>
        <pc:spChg chg="del">
          <ac:chgData name="Otto Schefer" userId="fd5a25951ba882f8" providerId="LiveId" clId="{01312597-0B54-46BE-906A-F240F5E61C87}" dt="2021-05-22T20:47:50.747" v="304" actId="478"/>
          <ac:spMkLst>
            <pc:docMk/>
            <pc:sldMk cId="428892733" sldId="260"/>
            <ac:spMk id="3" creationId="{74B76F5D-0A88-461A-9F29-0C751DC0B467}"/>
          </ac:spMkLst>
        </pc:spChg>
        <pc:spChg chg="add mod">
          <ac:chgData name="Otto Schefer" userId="fd5a25951ba882f8" providerId="LiveId" clId="{01312597-0B54-46BE-906A-F240F5E61C87}" dt="2021-06-09T17:22:13.530" v="2464" actId="1038"/>
          <ac:spMkLst>
            <pc:docMk/>
            <pc:sldMk cId="428892733" sldId="260"/>
            <ac:spMk id="4" creationId="{84E0B761-1D02-4453-9081-7F993E1D8DCE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5" creationId="{721D13F5-490E-400F-972C-A03096BC2AD9}"/>
          </ac:spMkLst>
        </pc:spChg>
        <pc:spChg chg="add mod">
          <ac:chgData name="Otto Schefer" userId="fd5a25951ba882f8" providerId="LiveId" clId="{01312597-0B54-46BE-906A-F240F5E61C87}" dt="2021-06-09T17:22:13.530" v="2464" actId="1038"/>
          <ac:spMkLst>
            <pc:docMk/>
            <pc:sldMk cId="428892733" sldId="260"/>
            <ac:spMk id="6" creationId="{175DEEC5-D578-4630-9B21-33C2E5C6DC15}"/>
          </ac:spMkLst>
        </pc:spChg>
        <pc:spChg chg="add del mod">
          <ac:chgData name="Otto Schefer" userId="fd5a25951ba882f8" providerId="LiveId" clId="{01312597-0B54-46BE-906A-F240F5E61C87}" dt="2021-05-22T20:48:03.153" v="307" actId="478"/>
          <ac:spMkLst>
            <pc:docMk/>
            <pc:sldMk cId="428892733" sldId="260"/>
            <ac:spMk id="7" creationId="{DEA4393D-3CA3-4535-B3B7-B26F4A519A08}"/>
          </ac:spMkLst>
        </pc:spChg>
        <pc:spChg chg="add mod">
          <ac:chgData name="Otto Schefer" userId="fd5a25951ba882f8" providerId="LiveId" clId="{01312597-0B54-46BE-906A-F240F5E61C87}" dt="2021-05-22T20:53:06.031" v="437" actId="1035"/>
          <ac:spMkLst>
            <pc:docMk/>
            <pc:sldMk cId="428892733" sldId="260"/>
            <ac:spMk id="8" creationId="{1674A0BC-E855-4A59-B7A3-BD99E1202727}"/>
          </ac:spMkLst>
        </pc:spChg>
        <pc:spChg chg="add mod">
          <ac:chgData name="Otto Schefer" userId="fd5a25951ba882f8" providerId="LiveId" clId="{01312597-0B54-46BE-906A-F240F5E61C87}" dt="2021-06-09T17:22:25.426" v="2499" actId="1037"/>
          <ac:spMkLst>
            <pc:docMk/>
            <pc:sldMk cId="428892733" sldId="260"/>
            <ac:spMk id="11" creationId="{580915D7-AD30-4826-A43E-4E87ED7AAE71}"/>
          </ac:spMkLst>
        </pc:spChg>
        <pc:spChg chg="add del mod">
          <ac:chgData name="Otto Schefer" userId="fd5a25951ba882f8" providerId="LiveId" clId="{01312597-0B54-46BE-906A-F240F5E61C87}" dt="2021-05-22T20:48:19.390" v="317" actId="478"/>
          <ac:spMkLst>
            <pc:docMk/>
            <pc:sldMk cId="428892733" sldId="260"/>
            <ac:spMk id="12" creationId="{BD550C32-FA5C-476D-AE3E-DBC1EB58A379}"/>
          </ac:spMkLst>
        </pc:spChg>
        <pc:spChg chg="add del mod">
          <ac:chgData name="Otto Schefer" userId="fd5a25951ba882f8" providerId="LiveId" clId="{01312597-0B54-46BE-906A-F240F5E61C87}" dt="2021-05-22T20:48:17.166" v="314" actId="478"/>
          <ac:spMkLst>
            <pc:docMk/>
            <pc:sldMk cId="428892733" sldId="260"/>
            <ac:spMk id="13" creationId="{7797E3CE-56E1-408F-9884-909BD0D14549}"/>
          </ac:spMkLst>
        </pc:spChg>
        <pc:spChg chg="add del mod">
          <ac:chgData name="Otto Schefer" userId="fd5a25951ba882f8" providerId="LiveId" clId="{01312597-0B54-46BE-906A-F240F5E61C87}" dt="2021-05-22T20:51:07.375" v="389" actId="478"/>
          <ac:spMkLst>
            <pc:docMk/>
            <pc:sldMk cId="428892733" sldId="260"/>
            <ac:spMk id="17" creationId="{064B6ABC-C302-4F32-8235-727E84F8ABBD}"/>
          </ac:spMkLst>
        </pc:spChg>
        <pc:spChg chg="add del mod">
          <ac:chgData name="Otto Schefer" userId="fd5a25951ba882f8" providerId="LiveId" clId="{01312597-0B54-46BE-906A-F240F5E61C87}" dt="2021-05-22T20:50:54.255" v="383" actId="478"/>
          <ac:spMkLst>
            <pc:docMk/>
            <pc:sldMk cId="428892733" sldId="260"/>
            <ac:spMk id="18" creationId="{D9383717-800A-4F35-8331-DD23A5FA1043}"/>
          </ac:spMkLst>
        </pc:spChg>
        <pc:spChg chg="add del mod">
          <ac:chgData name="Otto Schefer" userId="fd5a25951ba882f8" providerId="LiveId" clId="{01312597-0B54-46BE-906A-F240F5E61C87}" dt="2021-05-22T20:48:15.038" v="313" actId="478"/>
          <ac:spMkLst>
            <pc:docMk/>
            <pc:sldMk cId="428892733" sldId="260"/>
            <ac:spMk id="19" creationId="{814E0477-8882-46B6-9DD7-F56C9A39BD0E}"/>
          </ac:spMkLst>
        </pc:spChg>
        <pc:spChg chg="add del mod">
          <ac:chgData name="Otto Schefer" userId="fd5a25951ba882f8" providerId="LiveId" clId="{01312597-0B54-46BE-906A-F240F5E61C87}" dt="2021-05-22T20:48:12.718" v="311" actId="478"/>
          <ac:spMkLst>
            <pc:docMk/>
            <pc:sldMk cId="428892733" sldId="260"/>
            <ac:spMk id="20" creationId="{DF87E4CC-DC70-4836-952E-67188A42B04B}"/>
          </ac:spMkLst>
        </pc:spChg>
        <pc:spChg chg="add mod">
          <ac:chgData name="Otto Schefer" userId="fd5a25951ba882f8" providerId="LiveId" clId="{01312597-0B54-46BE-906A-F240F5E61C87}" dt="2021-06-09T17:22:34.537" v="2528" actId="1038"/>
          <ac:spMkLst>
            <pc:docMk/>
            <pc:sldMk cId="428892733" sldId="260"/>
            <ac:spMk id="23" creationId="{52363669-2B07-4EA0-9778-18BF73072118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6" creationId="{D5D460AF-B7FE-4C95-99BD-84F0AA79EE8D}"/>
          </ac:spMkLst>
        </pc:spChg>
        <pc:spChg chg="add mod">
          <ac:chgData name="Otto Schefer" userId="fd5a25951ba882f8" providerId="LiveId" clId="{01312597-0B54-46BE-906A-F240F5E61C87}" dt="2021-05-23T22:29:53.222" v="473" actId="1076"/>
          <ac:spMkLst>
            <pc:docMk/>
            <pc:sldMk cId="428892733" sldId="260"/>
            <ac:spMk id="27" creationId="{EB9EC7DD-2963-4D5B-8FE6-50A2CBA14D09}"/>
          </ac:spMkLst>
        </pc:spChg>
        <pc:spChg chg="add mod">
          <ac:chgData name="Otto Schefer" userId="fd5a25951ba882f8" providerId="LiveId" clId="{01312597-0B54-46BE-906A-F240F5E61C87}" dt="2021-06-09T17:22:47.130" v="2554" actId="1038"/>
          <ac:spMkLst>
            <pc:docMk/>
            <pc:sldMk cId="428892733" sldId="260"/>
            <ac:spMk id="29" creationId="{02D91855-69AB-45DD-8453-08C3724C8D97}"/>
          </ac:spMkLst>
        </pc:spChg>
        <pc:spChg chg="add mod">
          <ac:chgData name="Otto Schefer" userId="fd5a25951ba882f8" providerId="LiveId" clId="{01312597-0B54-46BE-906A-F240F5E61C87}" dt="2021-06-09T17:22:47.130" v="2554" actId="1038"/>
          <ac:spMkLst>
            <pc:docMk/>
            <pc:sldMk cId="428892733" sldId="260"/>
            <ac:spMk id="30" creationId="{3E7DDE2B-906C-46A6-90FA-7F384C5742C6}"/>
          </ac:spMkLst>
        </pc:spChg>
        <pc:spChg chg="add mod">
          <ac:chgData name="Otto Schefer" userId="fd5a25951ba882f8" providerId="LiveId" clId="{01312597-0B54-46BE-906A-F240F5E61C87}" dt="2021-06-09T17:22:51.643" v="2564" actId="1037"/>
          <ac:spMkLst>
            <pc:docMk/>
            <pc:sldMk cId="428892733" sldId="260"/>
            <ac:spMk id="31" creationId="{4EDECD4F-71BB-4EBF-A71D-F74EC52F38A0}"/>
          </ac:spMkLst>
        </pc:spChg>
        <pc:spChg chg="add mod">
          <ac:chgData name="Otto Schefer" userId="fd5a25951ba882f8" providerId="LiveId" clId="{01312597-0B54-46BE-906A-F240F5E61C87}" dt="2021-06-09T17:22:51.643" v="2564" actId="1037"/>
          <ac:spMkLst>
            <pc:docMk/>
            <pc:sldMk cId="428892733" sldId="260"/>
            <ac:spMk id="32" creationId="{5AAFA3A5-2049-44D5-B4C2-9C4462CC9342}"/>
          </ac:spMkLst>
        </pc:spChg>
        <pc:spChg chg="add mod">
          <ac:chgData name="Otto Schefer" userId="fd5a25951ba882f8" providerId="LiveId" clId="{01312597-0B54-46BE-906A-F240F5E61C87}" dt="2021-05-22T20:52:17.544" v="416" actId="1076"/>
          <ac:spMkLst>
            <pc:docMk/>
            <pc:sldMk cId="428892733" sldId="260"/>
            <ac:spMk id="33" creationId="{C3B6A417-0382-47AA-A526-0FDE3732BBEC}"/>
          </ac:spMkLst>
        </pc:spChg>
        <pc:spChg chg="mod topLvl">
          <ac:chgData name="Otto Schefer" userId="fd5a25951ba882f8" providerId="LiveId" clId="{01312597-0B54-46BE-906A-F240F5E61C87}" dt="2021-06-09T17:19:29.094" v="2420" actId="164"/>
          <ac:spMkLst>
            <pc:docMk/>
            <pc:sldMk cId="428892733" sldId="260"/>
            <ac:spMk id="38" creationId="{08DDBB91-9568-408A-87E9-896B15AC2480}"/>
          </ac:spMkLst>
        </pc:spChg>
        <pc:spChg chg="add mod">
          <ac:chgData name="Otto Schefer" userId="fd5a25951ba882f8" providerId="LiveId" clId="{01312597-0B54-46BE-906A-F240F5E61C87}" dt="2021-06-09T17:19:29.094" v="2420" actId="164"/>
          <ac:spMkLst>
            <pc:docMk/>
            <pc:sldMk cId="428892733" sldId="260"/>
            <ac:spMk id="46" creationId="{B99DC741-87F4-4846-8F68-2C5D9EDE3A9E}"/>
          </ac:spMkLst>
        </pc:spChg>
        <pc:spChg chg="add del mod">
          <ac:chgData name="Otto Schefer" userId="fd5a25951ba882f8" providerId="LiveId" clId="{01312597-0B54-46BE-906A-F240F5E61C87}" dt="2021-06-14T18:01:23.383" v="3591" actId="478"/>
          <ac:spMkLst>
            <pc:docMk/>
            <pc:sldMk cId="428892733" sldId="260"/>
            <ac:spMk id="47" creationId="{F1D7670B-E6D8-447F-86E8-295A9B03A70E}"/>
          </ac:spMkLst>
        </pc:spChg>
        <pc:grpChg chg="add mod">
          <ac:chgData name="Otto Schefer" userId="fd5a25951ba882f8" providerId="LiveId" clId="{01312597-0B54-46BE-906A-F240F5E61C87}" dt="2021-06-09T17:22:13.530" v="2464" actId="1038"/>
          <ac:grpSpMkLst>
            <pc:docMk/>
            <pc:sldMk cId="428892733" sldId="260"/>
            <ac:grpSpMk id="7" creationId="{1512C858-5FF6-439F-815A-0C4390D56726}"/>
          </ac:grpSpMkLst>
        </pc:grpChg>
        <pc:grpChg chg="add del mod">
          <ac:chgData name="Otto Schefer" userId="fd5a25951ba882f8" providerId="LiveId" clId="{01312597-0B54-46BE-906A-F240F5E61C87}" dt="2021-06-09T17:18:57.704" v="2412" actId="165"/>
          <ac:grpSpMkLst>
            <pc:docMk/>
            <pc:sldMk cId="428892733" sldId="260"/>
            <ac:grpSpMk id="28" creationId="{89180CA7-E5D6-4143-8C80-1D23212DF98F}"/>
          </ac:grpSpMkLst>
        </pc:grpChg>
        <pc:grpChg chg="mod topLvl">
          <ac:chgData name="Otto Schefer" userId="fd5a25951ba882f8" providerId="LiveId" clId="{01312597-0B54-46BE-906A-F240F5E61C87}" dt="2021-06-09T17:19:29.094" v="2420" actId="164"/>
          <ac:grpSpMkLst>
            <pc:docMk/>
            <pc:sldMk cId="428892733" sldId="260"/>
            <ac:grpSpMk id="42" creationId="{BF1BE4EE-33CE-42AB-939B-308A598559B9}"/>
          </ac:grpSpMkLst>
        </pc:grpChg>
        <pc:cxnChg chg="add del mod">
          <ac:chgData name="Otto Schefer" userId="fd5a25951ba882f8" providerId="LiveId" clId="{01312597-0B54-46BE-906A-F240F5E61C87}" dt="2021-05-22T20:50:54.734" v="384" actId="478"/>
          <ac:cxnSpMkLst>
            <pc:docMk/>
            <pc:sldMk cId="428892733" sldId="260"/>
            <ac:cxnSpMk id="9" creationId="{9E58F83B-666B-4715-9204-5E0A2CF442F6}"/>
          </ac:cxnSpMkLst>
        </pc:cxnChg>
        <pc:cxnChg chg="add del mod">
          <ac:chgData name="Otto Schefer" userId="fd5a25951ba882f8" providerId="LiveId" clId="{01312597-0B54-46BE-906A-F240F5E61C87}" dt="2021-05-22T20:48:07.310" v="309" actId="478"/>
          <ac:cxnSpMkLst>
            <pc:docMk/>
            <pc:sldMk cId="428892733" sldId="260"/>
            <ac:cxnSpMk id="10" creationId="{1144D488-A2E5-4775-A17F-CFBEFFCE1988}"/>
          </ac:cxnSpMkLst>
        </pc:cxnChg>
        <pc:cxnChg chg="add mod">
          <ac:chgData name="Otto Schefer" userId="fd5a25951ba882f8" providerId="LiveId" clId="{01312597-0B54-46BE-906A-F240F5E61C87}" dt="2021-05-23T22:31:08.017" v="485" actId="208"/>
          <ac:cxnSpMkLst>
            <pc:docMk/>
            <pc:sldMk cId="428892733" sldId="260"/>
            <ac:cxnSpMk id="10" creationId="{E16843F9-BC97-4946-9F17-949FADFBDD80}"/>
          </ac:cxnSpMkLst>
        </pc:cxnChg>
        <pc:cxnChg chg="add mod">
          <ac:chgData name="Otto Schefer" userId="fd5a25951ba882f8" providerId="LiveId" clId="{01312597-0B54-46BE-906A-F240F5E61C87}" dt="2021-06-09T17:24:06.783" v="2708" actId="13822"/>
          <ac:cxnSpMkLst>
            <pc:docMk/>
            <pc:sldMk cId="428892733" sldId="260"/>
            <ac:cxnSpMk id="13" creationId="{19DCB381-1773-4B29-AD36-653D47E9EC95}"/>
          </ac:cxnSpMkLst>
        </pc:cxnChg>
        <pc:cxnChg chg="add del mod">
          <ac:chgData name="Otto Schefer" userId="fd5a25951ba882f8" providerId="LiveId" clId="{01312597-0B54-46BE-906A-F240F5E61C87}" dt="2021-05-22T20:51:03.502" v="387" actId="478"/>
          <ac:cxnSpMkLst>
            <pc:docMk/>
            <pc:sldMk cId="428892733" sldId="260"/>
            <ac:cxnSpMk id="14" creationId="{87C52D6F-3080-4DEF-9D36-EF5C4F709F45}"/>
          </ac:cxnSpMkLst>
        </pc:cxnChg>
        <pc:cxnChg chg="add del mod">
          <ac:chgData name="Otto Schefer" userId="fd5a25951ba882f8" providerId="LiveId" clId="{01312597-0B54-46BE-906A-F240F5E61C87}" dt="2021-05-22T20:48:05.871" v="308" actId="478"/>
          <ac:cxnSpMkLst>
            <pc:docMk/>
            <pc:sldMk cId="428892733" sldId="260"/>
            <ac:cxnSpMk id="15" creationId="{71701F17-33C9-4EDA-A170-DC7AF6BDA333}"/>
          </ac:cxnSpMkLst>
        </pc:cxnChg>
        <pc:cxnChg chg="add mod">
          <ac:chgData name="Otto Schefer" userId="fd5a25951ba882f8" providerId="LiveId" clId="{01312597-0B54-46BE-906A-F240F5E61C87}" dt="2021-06-09T17:24:06.783" v="2708" actId="13822"/>
          <ac:cxnSpMkLst>
            <pc:docMk/>
            <pc:sldMk cId="428892733" sldId="260"/>
            <ac:cxnSpMk id="15" creationId="{DE15B007-9ED0-40B8-B281-A8A349A840C6}"/>
          </ac:cxnSpMkLst>
        </pc:cxnChg>
        <pc:cxnChg chg="add del mod">
          <ac:chgData name="Otto Schefer" userId="fd5a25951ba882f8" providerId="LiveId" clId="{01312597-0B54-46BE-906A-F240F5E61C87}" dt="2021-05-22T20:51:07.951" v="390" actId="478"/>
          <ac:cxnSpMkLst>
            <pc:docMk/>
            <pc:sldMk cId="428892733" sldId="260"/>
            <ac:cxnSpMk id="16" creationId="{881AFAE9-84AE-4E45-ABE2-A9CB69F6F7DF}"/>
          </ac:cxnSpMkLst>
        </pc:cxnChg>
        <pc:cxnChg chg="add mod">
          <ac:chgData name="Otto Schefer" userId="fd5a25951ba882f8" providerId="LiveId" clId="{01312597-0B54-46BE-906A-F240F5E61C87}" dt="2021-06-09T17:22:25.426" v="2499" actId="1037"/>
          <ac:cxnSpMkLst>
            <pc:docMk/>
            <pc:sldMk cId="428892733" sldId="260"/>
            <ac:cxnSpMk id="16" creationId="{C385CA3F-CFBE-42C9-8FE9-8E87D9E8E3CA}"/>
          </ac:cxnSpMkLst>
        </pc:cxnChg>
        <pc:cxnChg chg="add mod">
          <ac:chgData name="Otto Schefer" userId="fd5a25951ba882f8" providerId="LiveId" clId="{01312597-0B54-46BE-906A-F240F5E61C87}" dt="2021-06-09T17:24:06.783" v="2708" actId="13822"/>
          <ac:cxnSpMkLst>
            <pc:docMk/>
            <pc:sldMk cId="428892733" sldId="260"/>
            <ac:cxnSpMk id="19" creationId="{3F01A431-BA8D-44C9-9D32-95F94E157C21}"/>
          </ac:cxnSpMkLst>
        </pc:cxnChg>
        <pc:cxnChg chg="add del mod">
          <ac:chgData name="Otto Schefer" userId="fd5a25951ba882f8" providerId="LiveId" clId="{01312597-0B54-46BE-906A-F240F5E61C87}" dt="2021-05-22T20:48:11.214" v="310" actId="478"/>
          <ac:cxnSpMkLst>
            <pc:docMk/>
            <pc:sldMk cId="428892733" sldId="260"/>
            <ac:cxnSpMk id="21" creationId="{CB125412-5D0D-4EC2-88CE-EF31704C8E1B}"/>
          </ac:cxnSpMkLst>
        </pc:cxnChg>
        <pc:cxnChg chg="add del mod">
          <ac:chgData name="Otto Schefer" userId="fd5a25951ba882f8" providerId="LiveId" clId="{01312597-0B54-46BE-906A-F240F5E61C87}" dt="2021-05-22T20:48:20.526" v="318" actId="478"/>
          <ac:cxnSpMkLst>
            <pc:docMk/>
            <pc:sldMk cId="428892733" sldId="260"/>
            <ac:cxnSpMk id="22" creationId="{465187E6-E083-45F0-8C35-4C223E404755}"/>
          </ac:cxnSpMkLst>
        </pc:cxnChg>
        <pc:cxnChg chg="mod topLvl">
          <ac:chgData name="Otto Schefer" userId="fd5a25951ba882f8" providerId="LiveId" clId="{01312597-0B54-46BE-906A-F240F5E61C87}" dt="2021-06-09T17:19:29.094" v="2420" actId="164"/>
          <ac:cxnSpMkLst>
            <pc:docMk/>
            <pc:sldMk cId="428892733" sldId="260"/>
            <ac:cxnSpMk id="34" creationId="{A878C191-3AE1-49B9-8E32-CBE34438A435}"/>
          </ac:cxnSpMkLst>
        </pc:cxnChg>
        <pc:cxnChg chg="add del mod">
          <ac:chgData name="Otto Schefer" userId="fd5a25951ba882f8" providerId="LiveId" clId="{01312597-0B54-46BE-906A-F240F5E61C87}" dt="2021-06-09T17:22:01.750" v="2452" actId="478"/>
          <ac:cxnSpMkLst>
            <pc:docMk/>
            <pc:sldMk cId="428892733" sldId="260"/>
            <ac:cxnSpMk id="35" creationId="{6D004D29-CB78-4917-A29F-CB33CDADB8E2}"/>
          </ac:cxnSpMkLst>
        </pc:cxnChg>
        <pc:cxnChg chg="mod topLvl">
          <ac:chgData name="Otto Schefer" userId="fd5a25951ba882f8" providerId="LiveId" clId="{01312597-0B54-46BE-906A-F240F5E61C87}" dt="2021-06-09T17:19:29.094" v="2420" actId="164"/>
          <ac:cxnSpMkLst>
            <pc:docMk/>
            <pc:sldMk cId="428892733" sldId="260"/>
            <ac:cxnSpMk id="36" creationId="{B5DD43A5-4C51-4937-8E50-CAD9BC2B9A85}"/>
          </ac:cxnSpMkLst>
        </pc:cxnChg>
        <pc:cxnChg chg="add mod">
          <ac:chgData name="Otto Schefer" userId="fd5a25951ba882f8" providerId="LiveId" clId="{01312597-0B54-46BE-906A-F240F5E61C87}" dt="2021-06-09T17:22:51.643" v="2564" actId="1037"/>
          <ac:cxnSpMkLst>
            <pc:docMk/>
            <pc:sldMk cId="428892733" sldId="260"/>
            <ac:cxnSpMk id="37" creationId="{D5733BC4-B80C-453A-AA28-B5B3230C3B04}"/>
          </ac:cxnSpMkLst>
        </pc:cxnChg>
        <pc:cxnChg chg="add mod">
          <ac:chgData name="Otto Schefer" userId="fd5a25951ba882f8" providerId="LiveId" clId="{01312597-0B54-46BE-906A-F240F5E61C87}" dt="2021-06-09T17:22:47.130" v="2554" actId="1038"/>
          <ac:cxnSpMkLst>
            <pc:docMk/>
            <pc:sldMk cId="428892733" sldId="260"/>
            <ac:cxnSpMk id="39" creationId="{B4692B33-CA0A-4E9A-AAA5-86A076C8EFD0}"/>
          </ac:cxnSpMkLst>
        </pc:cxnChg>
        <pc:cxnChg chg="mod topLvl">
          <ac:chgData name="Otto Schefer" userId="fd5a25951ba882f8" providerId="LiveId" clId="{01312597-0B54-46BE-906A-F240F5E61C87}" dt="2021-06-09T17:19:29.094" v="2420" actId="164"/>
          <ac:cxnSpMkLst>
            <pc:docMk/>
            <pc:sldMk cId="428892733" sldId="260"/>
            <ac:cxnSpMk id="40" creationId="{D666A8CE-7DA6-45C6-A18B-1061A4873983}"/>
          </ac:cxnSpMkLst>
        </pc:cxnChg>
        <pc:cxnChg chg="mod topLvl">
          <ac:chgData name="Otto Schefer" userId="fd5a25951ba882f8" providerId="LiveId" clId="{01312597-0B54-46BE-906A-F240F5E61C87}" dt="2021-06-09T17:19:29.094" v="2420" actId="164"/>
          <ac:cxnSpMkLst>
            <pc:docMk/>
            <pc:sldMk cId="428892733" sldId="260"/>
            <ac:cxnSpMk id="41" creationId="{829BD21C-61B5-4DA1-905D-449ECC5C1447}"/>
          </ac:cxnSpMkLst>
        </pc:cxnChg>
        <pc:cxnChg chg="mod">
          <ac:chgData name="Otto Schefer" userId="fd5a25951ba882f8" providerId="LiveId" clId="{01312597-0B54-46BE-906A-F240F5E61C87}" dt="2021-06-09T17:18:57.704" v="2412" actId="165"/>
          <ac:cxnSpMkLst>
            <pc:docMk/>
            <pc:sldMk cId="428892733" sldId="260"/>
            <ac:cxnSpMk id="43" creationId="{D03E1F0F-A59C-473E-B8F7-89D37AA2A826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44" creationId="{356C98B4-57B9-44C2-A27E-159559769A69}"/>
          </ac:cxnSpMkLst>
        </pc:cxnChg>
        <pc:cxnChg chg="mod">
          <ac:chgData name="Otto Schefer" userId="fd5a25951ba882f8" providerId="LiveId" clId="{01312597-0B54-46BE-906A-F240F5E61C87}" dt="2021-06-09T17:18:57.704" v="2412" actId="165"/>
          <ac:cxnSpMkLst>
            <pc:docMk/>
            <pc:sldMk cId="428892733" sldId="260"/>
            <ac:cxnSpMk id="45" creationId="{5B32E9D5-ABE1-43D4-9A46-665F46F719BE}"/>
          </ac:cxnSpMkLst>
        </pc:cxnChg>
        <pc:cxnChg chg="add del mod">
          <ac:chgData name="Otto Schefer" userId="fd5a25951ba882f8" providerId="LiveId" clId="{01312597-0B54-46BE-906A-F240F5E61C87}" dt="2021-05-22T20:54:01.453" v="445" actId="478"/>
          <ac:cxnSpMkLst>
            <pc:docMk/>
            <pc:sldMk cId="428892733" sldId="260"/>
            <ac:cxnSpMk id="46" creationId="{3A4A4DBD-4B1E-41F1-98AE-6B2248327171}"/>
          </ac:cxnSpMkLst>
        </pc:cxnChg>
        <pc:cxnChg chg="add del mod">
          <ac:chgData name="Otto Schefer" userId="fd5a25951ba882f8" providerId="LiveId" clId="{01312597-0B54-46BE-906A-F240F5E61C87}" dt="2021-05-22T20:54:02.414" v="446" actId="478"/>
          <ac:cxnSpMkLst>
            <pc:docMk/>
            <pc:sldMk cId="428892733" sldId="260"/>
            <ac:cxnSpMk id="48" creationId="{DA2EAABD-5307-42B3-A793-D52502F477AA}"/>
          </ac:cxnSpMkLst>
        </pc:cxnChg>
        <pc:cxnChg chg="add mod">
          <ac:chgData name="Otto Schefer" userId="fd5a25951ba882f8" providerId="LiveId" clId="{01312597-0B54-46BE-906A-F240F5E61C87}" dt="2021-06-09T17:22:47.130" v="2554" actId="1038"/>
          <ac:cxnSpMkLst>
            <pc:docMk/>
            <pc:sldMk cId="428892733" sldId="260"/>
            <ac:cxnSpMk id="50" creationId="{EA7D3950-2123-4982-BCF2-BB3C16045C7E}"/>
          </ac:cxnSpMkLst>
        </pc:cxnChg>
        <pc:cxnChg chg="add del mod">
          <ac:chgData name="Otto Schefer" userId="fd5a25951ba882f8" providerId="LiveId" clId="{01312597-0B54-46BE-906A-F240F5E61C87}" dt="2021-05-23T22:29:47.310" v="472" actId="478"/>
          <ac:cxnSpMkLst>
            <pc:docMk/>
            <pc:sldMk cId="428892733" sldId="260"/>
            <ac:cxnSpMk id="55" creationId="{220E78C2-94DE-4A59-9D5B-00F863EAB1D2}"/>
          </ac:cxnSpMkLst>
        </pc:cxnChg>
        <pc:cxnChg chg="add del mod">
          <ac:chgData name="Otto Schefer" userId="fd5a25951ba882f8" providerId="LiveId" clId="{01312597-0B54-46BE-906A-F240F5E61C87}" dt="2021-06-09T17:21:50.025" v="2423" actId="478"/>
          <ac:cxnSpMkLst>
            <pc:docMk/>
            <pc:sldMk cId="428892733" sldId="260"/>
            <ac:cxnSpMk id="62" creationId="{EE58FDA2-5CB1-4CBF-83D4-29710941780D}"/>
          </ac:cxnSpMkLst>
        </pc:cxnChg>
        <pc:cxnChg chg="add mod">
          <ac:chgData name="Otto Schefer" userId="fd5a25951ba882f8" providerId="LiveId" clId="{01312597-0B54-46BE-906A-F240F5E61C87}" dt="2021-06-09T17:22:55.524" v="2565" actId="14100"/>
          <ac:cxnSpMkLst>
            <pc:docMk/>
            <pc:sldMk cId="428892733" sldId="260"/>
            <ac:cxnSpMk id="64" creationId="{F4C62FC1-7868-4723-AC50-B077D7DDC655}"/>
          </ac:cxnSpMkLst>
        </pc:cxnChg>
        <pc:cxnChg chg="add mod">
          <ac:chgData name="Otto Schefer" userId="fd5a25951ba882f8" providerId="LiveId" clId="{01312597-0B54-46BE-906A-F240F5E61C87}" dt="2021-05-22T20:55:06.331" v="457" actId="208"/>
          <ac:cxnSpMkLst>
            <pc:docMk/>
            <pc:sldMk cId="428892733" sldId="260"/>
            <ac:cxnSpMk id="66" creationId="{2CC09AC4-A4E6-4B79-ADE8-6CC400DB3648}"/>
          </ac:cxnSpMkLst>
        </pc:cxnChg>
        <pc:cxnChg chg="add mod">
          <ac:chgData name="Otto Schefer" userId="fd5a25951ba882f8" providerId="LiveId" clId="{01312597-0B54-46BE-906A-F240F5E61C87}" dt="2021-06-09T17:22:25.426" v="2499" actId="1037"/>
          <ac:cxnSpMkLst>
            <pc:docMk/>
            <pc:sldMk cId="428892733" sldId="260"/>
            <ac:cxnSpMk id="69" creationId="{595B1699-DC94-4575-9AFA-10ECCA3AD16C}"/>
          </ac:cxnSpMkLst>
        </pc:cxnChg>
      </pc:sldChg>
      <pc:sldChg chg="new del">
        <pc:chgData name="Otto Schefer" userId="fd5a25951ba882f8" providerId="LiveId" clId="{01312597-0B54-46BE-906A-F240F5E61C87}" dt="2021-05-22T20:51:33.955" v="404" actId="680"/>
        <pc:sldMkLst>
          <pc:docMk/>
          <pc:sldMk cId="565864455" sldId="261"/>
        </pc:sldMkLst>
      </pc:sldChg>
      <pc:sldChg chg="addSp delSp modSp new mod">
        <pc:chgData name="Otto Schefer" userId="fd5a25951ba882f8" providerId="LiveId" clId="{01312597-0B54-46BE-906A-F240F5E61C87}" dt="2021-05-25T22:59:06.908" v="515" actId="1076"/>
        <pc:sldMkLst>
          <pc:docMk/>
          <pc:sldMk cId="3393602788" sldId="261"/>
        </pc:sldMkLst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2" creationId="{21A2F384-42D0-4DF9-95DB-B78723227BCF}"/>
          </ac:spMkLst>
        </pc:spChg>
        <pc:spChg chg="del">
          <ac:chgData name="Otto Schefer" userId="fd5a25951ba882f8" providerId="LiveId" clId="{01312597-0B54-46BE-906A-F240F5E61C87}" dt="2021-05-25T22:53:43.668" v="487" actId="478"/>
          <ac:spMkLst>
            <pc:docMk/>
            <pc:sldMk cId="3393602788" sldId="261"/>
            <ac:spMk id="3" creationId="{56652FBD-48D5-46B5-83DF-E6136FC461D5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4" creationId="{E6DFB72E-E433-43AA-952A-C582B15D1CD7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" creationId="{9B903604-B24F-47F5-83CD-B692968B8A6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" creationId="{368613FB-C0DE-4C1A-A4CA-D3CC58C1858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7" creationId="{5BFD24F6-9A0A-4B95-9A4C-6A078799410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8" creationId="{8BBD4F57-830D-415C-8430-123BF1FB3289}"/>
          </ac:spMkLst>
        </pc:spChg>
        <pc:spChg chg="add mod">
          <ac:chgData name="Otto Schefer" userId="fd5a25951ba882f8" providerId="LiveId" clId="{01312597-0B54-46BE-906A-F240F5E61C87}" dt="2021-05-25T22:57:35.567" v="512" actId="1076"/>
          <ac:spMkLst>
            <pc:docMk/>
            <pc:sldMk cId="3393602788" sldId="261"/>
            <ac:spMk id="9" creationId="{C40C1FA3-12D2-47E7-AEC3-5D982A6B9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0" creationId="{B32A7342-F1C2-46D9-A343-F9EF3136284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1" creationId="{372DFFA7-0154-4019-B0F4-337C1C141AB4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3" creationId="{B3768021-0927-4B47-ABFA-0286B6D3AACD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4" creationId="{2B86C13C-AAD3-454E-B08F-667205FA554B}"/>
          </ac:spMkLst>
        </pc:spChg>
        <pc:spChg chg="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7" creationId="{ACABC5E8-AECC-4855-9078-7CF2D751AA34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8" creationId="{B7BDBF39-0184-410A-A922-6BA94FA85FB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19" creationId="{2AB7E7B8-1F7B-49C7-87FE-E7FD9D12E90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0" creationId="{97BBEA40-811F-49E7-B8CC-2CBBA7F8A5A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1" creationId="{049036CD-2183-45DD-A268-5BA58113CE91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7" creationId="{C3D4C454-BF56-4B8F-B563-5E79E69609CE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29" creationId="{1B93FEB6-3131-434B-8AC0-44941FEEEF8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0" creationId="{CBE30092-8EFD-48BE-ADC0-92D70DE66FD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2" creationId="{4AF2CD32-A3AA-446D-A243-70AF4647D2A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3" creationId="{06E3F69D-1B7C-4A6D-9C75-9C135D3ABF86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4" creationId="{9AF88876-4E15-4BD1-A580-24331DA8FF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39" creationId="{ADB1CF13-F2D5-4047-BA54-745A907149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0" creationId="{636CFC44-C999-4970-A843-108F154FF3FC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1" creationId="{4F3D1C71-D88F-444E-A780-282D04841B7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2" creationId="{FEA36C42-4CE3-4FBE-B3C5-4DD6070DAAD2}"/>
          </ac:spMkLst>
        </pc:spChg>
        <pc:spChg chg="add mod">
          <ac:chgData name="Otto Schefer" userId="fd5a25951ba882f8" providerId="LiveId" clId="{01312597-0B54-46BE-906A-F240F5E61C87}" dt="2021-05-25T22:57:36.831" v="514" actId="1076"/>
          <ac:spMkLst>
            <pc:docMk/>
            <pc:sldMk cId="3393602788" sldId="261"/>
            <ac:spMk id="43" creationId="{D7D0D28A-70A6-44D8-8C18-F1D6144775F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4" creationId="{CB4198AF-D55C-4AD1-90EB-646D2CD79D83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5" creationId="{3883A57B-7C18-4B28-9BC6-D2050F242F8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7" creationId="{7BE5FBE0-C79A-4BBF-B7F1-3024F6D8C33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8" creationId="{EC0157BA-EAD7-44F8-8893-658145D2750B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49" creationId="{84246806-0365-4AC9-86F2-41D84FC57F5D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0" creationId="{4396547E-F9A3-4CB8-B93A-46044CDEA74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3" creationId="{FE3A3AF7-00E8-4A0B-92AB-49362C0562B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4" creationId="{1E945875-F58F-477F-9C07-ACE48D5832DF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8" creationId="{94A20B86-E84B-433F-818F-7ED3D51950CA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59" creationId="{9E1E262A-1AD4-4256-B408-152712AD3EA2}"/>
          </ac:spMkLst>
        </pc:spChg>
        <pc:spChg chg="add mod">
          <ac:chgData name="Otto Schefer" userId="fd5a25951ba882f8" providerId="LiveId" clId="{01312597-0B54-46BE-906A-F240F5E61C87}" dt="2021-05-25T22:53:44.488" v="488"/>
          <ac:spMkLst>
            <pc:docMk/>
            <pc:sldMk cId="3393602788" sldId="261"/>
            <ac:spMk id="60" creationId="{444945A7-57BB-4C30-8F15-93651391CC57}"/>
          </ac:spMkLst>
        </pc:spChg>
        <pc:spChg chg="del mod topLvl">
          <ac:chgData name="Otto Schefer" userId="fd5a25951ba882f8" providerId="LiveId" clId="{01312597-0B54-46BE-906A-F240F5E61C87}" dt="2021-05-25T22:55:02.702" v="491" actId="478"/>
          <ac:spMkLst>
            <pc:docMk/>
            <pc:sldMk cId="3393602788" sldId="261"/>
            <ac:spMk id="62" creationId="{753A6EB8-1FC0-46E9-87D9-6C2F4FE51800}"/>
          </ac:spMkLst>
        </pc:spChg>
        <pc:spChg chg="del mod topLvl">
          <ac:chgData name="Otto Schefer" userId="fd5a25951ba882f8" providerId="LiveId" clId="{01312597-0B54-46BE-906A-F240F5E61C87}" dt="2021-05-25T22:55:04.862" v="492" actId="478"/>
          <ac:spMkLst>
            <pc:docMk/>
            <pc:sldMk cId="3393602788" sldId="261"/>
            <ac:spMk id="63" creationId="{B08464CD-8A07-48CB-BBAA-C64613A57091}"/>
          </ac:spMkLst>
        </pc:spChg>
        <pc:spChg chg="mod topLvl">
          <ac:chgData name="Otto Schefer" userId="fd5a25951ba882f8" providerId="LiveId" clId="{01312597-0B54-46BE-906A-F240F5E61C87}" dt="2021-05-25T22:56:55.705" v="502" actId="164"/>
          <ac:spMkLst>
            <pc:docMk/>
            <pc:sldMk cId="3393602788" sldId="261"/>
            <ac:spMk id="66" creationId="{E32C3083-35F4-412C-94A7-C3547D4F9118}"/>
          </ac:spMkLst>
        </pc:spChg>
        <pc:spChg chg="add mod">
          <ac:chgData name="Otto Schefer" userId="fd5a25951ba882f8" providerId="LiveId" clId="{01312597-0B54-46BE-906A-F240F5E61C87}" dt="2021-05-25T22:57:16.875" v="506" actId="571"/>
          <ac:spMkLst>
            <pc:docMk/>
            <pc:sldMk cId="3393602788" sldId="261"/>
            <ac:spMk id="78" creationId="{043BEC89-4E2A-4D1D-9DD7-2396CA5BD824}"/>
          </ac:spMkLst>
        </pc:spChg>
        <pc:grpChg chg="add mod">
          <ac:chgData name="Otto Schefer" userId="fd5a25951ba882f8" providerId="LiveId" clId="{01312597-0B54-46BE-906A-F240F5E61C87}" dt="2021-05-25T22:53:44.488" v="488"/>
          <ac:grpSpMkLst>
            <pc:docMk/>
            <pc:sldMk cId="3393602788" sldId="261"/>
            <ac:grpSpMk id="12" creationId="{5E1353F4-A29F-4066-BEF7-CB680C655586}"/>
          </ac:grpSpMkLst>
        </pc:grpChg>
        <pc:grpChg chg="add del mod">
          <ac:chgData name="Otto Schefer" userId="fd5a25951ba882f8" providerId="LiveId" clId="{01312597-0B54-46BE-906A-F240F5E61C87}" dt="2021-05-25T22:54:46.137" v="490" actId="165"/>
          <ac:grpSpMkLst>
            <pc:docMk/>
            <pc:sldMk cId="3393602788" sldId="261"/>
            <ac:grpSpMk id="61" creationId="{4F9FE0BC-B6DB-4408-8ADF-1C078E500468}"/>
          </ac:grpSpMkLst>
        </pc:grpChg>
        <pc:grpChg chg="add mod">
          <ac:chgData name="Otto Schefer" userId="fd5a25951ba882f8" providerId="LiveId" clId="{01312597-0B54-46BE-906A-F240F5E61C87}" dt="2021-05-25T22:56:55.705" v="502" actId="164"/>
          <ac:grpSpMkLst>
            <pc:docMk/>
            <pc:sldMk cId="3393602788" sldId="261"/>
            <ac:grpSpMk id="74" creationId="{22CCA21C-CF2C-434C-B076-C2AD88BA6CC0}"/>
          </ac:grpSpMkLst>
        </pc:grpChg>
        <pc:grpChg chg="add mod">
          <ac:chgData name="Otto Schefer" userId="fd5a25951ba882f8" providerId="LiveId" clId="{01312597-0B54-46BE-906A-F240F5E61C87}" dt="2021-05-25T22:59:06.908" v="515" actId="1076"/>
          <ac:grpSpMkLst>
            <pc:docMk/>
            <pc:sldMk cId="3393602788" sldId="261"/>
            <ac:grpSpMk id="75" creationId="{130EC822-B2E9-4A6F-9275-E63C26337A5A}"/>
          </ac:grpSpMkLst>
        </pc:grp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5" creationId="{811C4E7E-56AC-4F50-899F-7769AD08BDE6}"/>
          </ac:cxnSpMkLst>
        </pc:cxnChg>
        <pc:cxnChg chg="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16" creationId="{B52CF45F-DBA9-42A1-8F87-0B4F6C9B6CFA}"/>
          </ac:cxnSpMkLst>
        </pc:cxnChg>
        <pc:cxnChg chg="add mod">
          <ac:chgData name="Otto Schefer" userId="fd5a25951ba882f8" providerId="LiveId" clId="{01312597-0B54-46BE-906A-F240F5E61C87}" dt="2021-05-25T22:57:36.334" v="513" actId="14100"/>
          <ac:cxnSpMkLst>
            <pc:docMk/>
            <pc:sldMk cId="3393602788" sldId="261"/>
            <ac:cxnSpMk id="22" creationId="{D9458935-5D34-456C-B066-A1DFE0B01B3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3" creationId="{C0D96150-39CF-4BF6-9EC4-CB4711D4AA6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4" creationId="{2DA9FB7C-67A1-431D-9FAF-016012E4A91E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5" creationId="{572C5DFE-660C-4AE2-995D-DA75FBA80BB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6" creationId="{C7711D45-0221-466B-A12C-F375B8C99DB3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28" creationId="{C18A048D-94F3-4AB2-9EA2-52DCEF210091}"/>
          </ac:cxnSpMkLst>
        </pc:cxnChg>
        <pc:cxnChg chg="add del mod">
          <ac:chgData name="Otto Schefer" userId="fd5a25951ba882f8" providerId="LiveId" clId="{01312597-0B54-46BE-906A-F240F5E61C87}" dt="2021-05-25T22:57:35.567" v="512" actId="1076"/>
          <ac:cxnSpMkLst>
            <pc:docMk/>
            <pc:sldMk cId="3393602788" sldId="261"/>
            <ac:cxnSpMk id="31" creationId="{CC963D23-CEF5-430A-A885-CB56969CFF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5" creationId="{2205BC18-CB94-4EB1-8AC1-81C45238FC1B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6" creationId="{B21B4DD6-841E-4A32-8CF0-2089307D85AF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7" creationId="{2ED4B4A8-6DE9-47A7-A32D-AB3BC98E3A91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38" creationId="{682C09A1-8B35-4A3A-936D-D6C8E5DD00D7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46" creationId="{C20D7C31-2E4C-443B-A648-32BC0337FC2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1" creationId="{5F103CB9-B640-400E-9A41-03DDE25E86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2" creationId="{11886ADC-A916-4E42-8E26-07007520DC85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5" creationId="{C00034F4-44D1-484D-84B9-15C5B01369B0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6" creationId="{2D948FBC-CEAA-42A7-8356-01B651566982}"/>
          </ac:cxnSpMkLst>
        </pc:cxnChg>
        <pc:cxnChg chg="add mod">
          <ac:chgData name="Otto Schefer" userId="fd5a25951ba882f8" providerId="LiveId" clId="{01312597-0B54-46BE-906A-F240F5E61C87}" dt="2021-05-25T22:53:44.488" v="488"/>
          <ac:cxnSpMkLst>
            <pc:docMk/>
            <pc:sldMk cId="3393602788" sldId="261"/>
            <ac:cxnSpMk id="57" creationId="{40BD28D6-92A4-4ECF-94CA-B16E398E40A0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4" creationId="{B66BB680-BEBE-49BA-B998-AA137276021C}"/>
          </ac:cxnSpMkLst>
        </pc:cxnChg>
        <pc:cxnChg chg="mod topLvl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5" creationId="{ECD0EA4B-0179-4A22-ABC9-CE5187FB4F48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68" creationId="{C7080CB6-A18E-4421-BE62-F16DA37861F6}"/>
          </ac:cxnSpMkLst>
        </pc:cxnChg>
        <pc:cxnChg chg="add mod">
          <ac:chgData name="Otto Schefer" userId="fd5a25951ba882f8" providerId="LiveId" clId="{01312597-0B54-46BE-906A-F240F5E61C87}" dt="2021-05-25T22:56:55.705" v="502" actId="164"/>
          <ac:cxnSpMkLst>
            <pc:docMk/>
            <pc:sldMk cId="3393602788" sldId="261"/>
            <ac:cxnSpMk id="70" creationId="{B66AB55F-3843-4F3F-943C-0AF194DAFF6A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2" creationId="{32C0B5DA-24B6-4FE6-8A5E-704D0E534FA1}"/>
          </ac:cxnSpMkLst>
        </pc:cxnChg>
        <pc:cxnChg chg="add mod">
          <ac:chgData name="Otto Schefer" userId="fd5a25951ba882f8" providerId="LiveId" clId="{01312597-0B54-46BE-906A-F240F5E61C87}" dt="2021-05-25T22:56:45.868" v="501" actId="208"/>
          <ac:cxnSpMkLst>
            <pc:docMk/>
            <pc:sldMk cId="3393602788" sldId="261"/>
            <ac:cxnSpMk id="73" creationId="{9C302CE7-F709-4473-BC0A-ABF6B05332F0}"/>
          </ac:cxnSpMkLst>
        </pc:cxnChg>
      </pc:sldChg>
      <pc:sldChg chg="addSp delSp modSp new mod">
        <pc:chgData name="Otto Schefer" userId="fd5a25951ba882f8" providerId="LiveId" clId="{01312597-0B54-46BE-906A-F240F5E61C87}" dt="2021-06-10T20:51:39.335" v="3133" actId="478"/>
        <pc:sldMkLst>
          <pc:docMk/>
          <pc:sldMk cId="3671380643" sldId="262"/>
        </pc:sldMkLst>
        <pc:spChg chg="add del mod">
          <ac:chgData name="Otto Schefer" userId="fd5a25951ba882f8" providerId="LiveId" clId="{01312597-0B54-46BE-906A-F240F5E61C87}" dt="2021-06-10T20:51:39.335" v="3133" actId="478"/>
          <ac:spMkLst>
            <pc:docMk/>
            <pc:sldMk cId="3671380643" sldId="262"/>
            <ac:spMk id="2" creationId="{1B73C6E9-5357-48F7-97D3-2E1B18152A24}"/>
          </ac:spMkLst>
        </pc:spChg>
        <pc:spChg chg="del">
          <ac:chgData name="Otto Schefer" userId="fd5a25951ba882f8" providerId="LiveId" clId="{01312597-0B54-46BE-906A-F240F5E61C87}" dt="2021-05-28T22:59:49.157" v="517" actId="478"/>
          <ac:spMkLst>
            <pc:docMk/>
            <pc:sldMk cId="3671380643" sldId="262"/>
            <ac:spMk id="2" creationId="{E187BC38-FDD4-48F3-A770-2AFBDF781355}"/>
          </ac:spMkLst>
        </pc:spChg>
        <pc:spChg chg="del">
          <ac:chgData name="Otto Schefer" userId="fd5a25951ba882f8" providerId="LiveId" clId="{01312597-0B54-46BE-906A-F240F5E61C87}" dt="2021-05-28T22:59:49.157" v="517" actId="478"/>
          <ac:spMkLst>
            <pc:docMk/>
            <pc:sldMk cId="3671380643" sldId="262"/>
            <ac:spMk id="3" creationId="{BD202761-CCA0-41A8-9219-648C4871770E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" creationId="{150E9DBA-77E3-4DDD-9AC7-C2BDA07F7EF3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" creationId="{B08573B9-7A42-49EF-AB01-3C1F71E29C0E}"/>
          </ac:spMkLst>
        </pc:spChg>
        <pc:spChg chg="add mod">
          <ac:chgData name="Otto Schefer" userId="fd5a25951ba882f8" providerId="LiveId" clId="{01312597-0B54-46BE-906A-F240F5E61C87}" dt="2021-05-31T17:09:44.136" v="1000" actId="20577"/>
          <ac:spMkLst>
            <pc:docMk/>
            <pc:sldMk cId="3671380643" sldId="262"/>
            <ac:spMk id="6" creationId="{F2B27C99-9F53-4127-A897-9067684CEEF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" creationId="{DADE993E-221F-4F45-8A03-DF6B0861879A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" creationId="{10C6ED19-BD05-449A-8DB6-A35B0DAA489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9" creationId="{EFDBC12D-563C-4A9A-9C42-CB36BB38E2F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0" creationId="{E546E868-7F58-4C02-BAD8-0F750A25112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1" creationId="{0388D829-86B7-430F-88DD-8D0B79FEE459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3" creationId="{A5250283-460D-41F2-8F7E-7C0C93BED353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4" creationId="{51A7A4C0-856E-45E7-A8AF-9874BF2E4D0A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17" creationId="{C1C35DD6-139E-4D71-A471-D78EA076485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8" creationId="{C2B6BBE3-5ABA-4198-ACE4-5220FCE3AA5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9" creationId="{C3A99C12-6CFB-44DC-95AA-6C888798E633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0" creationId="{D9C75ABA-2A54-4BFA-A1EF-7B291EA6AB20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1" creationId="{E826FAC0-9D29-4B03-B966-2664EEE955FA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7" creationId="{24AE81EB-4884-4935-A8AB-1E14E8CDAFC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29" creationId="{1EE5ADCC-3FC4-4D61-9DCD-C31067280E3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30" creationId="{B94A82F2-C875-42E8-9B52-B358E4907E76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32" creationId="{8EBA1767-BE5C-4CEF-BFDD-A3D50EFAB998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33" creationId="{54687FF2-637E-474E-8BBC-C214CA4738B2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34" creationId="{BD2167D2-ADCB-411E-A1C7-A64E33015D7C}"/>
          </ac:spMkLst>
        </pc:spChg>
        <pc:spChg chg="add mod">
          <ac:chgData name="Otto Schefer" userId="fd5a25951ba882f8" providerId="LiveId" clId="{01312597-0B54-46BE-906A-F240F5E61C87}" dt="2021-05-29T12:16:32.608" v="737" actId="1076"/>
          <ac:spMkLst>
            <pc:docMk/>
            <pc:sldMk cId="3671380643" sldId="262"/>
            <ac:spMk id="39" creationId="{4465D5DC-F420-4320-8882-7F5039DF5776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0" creationId="{2065FF15-7C99-4C2D-964F-5C90F92C96BC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1" creationId="{47DF0F33-EE10-4E2E-967C-B71F3EFB1F4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2" creationId="{69211A33-DDAB-46AB-BEA6-74ACB8F1B679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3" creationId="{DC8F3320-CDA5-4139-970A-D8052C7ED2C6}"/>
          </ac:spMkLst>
        </pc:spChg>
        <pc:spChg chg="add mod">
          <ac:chgData name="Otto Schefer" userId="fd5a25951ba882f8" providerId="LiveId" clId="{01312597-0B54-46BE-906A-F240F5E61C87}" dt="2021-05-29T12:17:50.728" v="751" actId="1076"/>
          <ac:spMkLst>
            <pc:docMk/>
            <pc:sldMk cId="3671380643" sldId="262"/>
            <ac:spMk id="44" creationId="{FE866419-58CA-4BED-B89E-2716E019199E}"/>
          </ac:spMkLst>
        </pc:spChg>
        <pc:spChg chg="add mod">
          <ac:chgData name="Otto Schefer" userId="fd5a25951ba882f8" providerId="LiveId" clId="{01312597-0B54-46BE-906A-F240F5E61C87}" dt="2021-05-29T12:17:50.728" v="751" actId="1076"/>
          <ac:spMkLst>
            <pc:docMk/>
            <pc:sldMk cId="3671380643" sldId="262"/>
            <ac:spMk id="45" creationId="{108AA19D-8A68-4950-81D1-408F9C0992A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47" creationId="{15346BFF-B0C6-4CE8-9CC3-6748AAE0F93C}"/>
          </ac:spMkLst>
        </pc:spChg>
        <pc:spChg chg="add mod">
          <ac:chgData name="Otto Schefer" userId="fd5a25951ba882f8" providerId="LiveId" clId="{01312597-0B54-46BE-906A-F240F5E61C87}" dt="2021-05-29T12:18:05.131" v="755" actId="1076"/>
          <ac:spMkLst>
            <pc:docMk/>
            <pc:sldMk cId="3671380643" sldId="262"/>
            <ac:spMk id="48" creationId="{465D1D2D-EA49-4FD7-9400-112CC9A09DCE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49" creationId="{E343410A-2417-4B0D-AB8B-AEE2269F3D82}"/>
          </ac:spMkLst>
        </pc:spChg>
        <pc:spChg chg="add del mod">
          <ac:chgData name="Otto Schefer" userId="fd5a25951ba882f8" providerId="LiveId" clId="{01312597-0B54-46BE-906A-F240F5E61C87}" dt="2021-05-28T23:02:18.150" v="541" actId="478"/>
          <ac:spMkLst>
            <pc:docMk/>
            <pc:sldMk cId="3671380643" sldId="262"/>
            <ac:spMk id="50" creationId="{373E908F-5126-4B98-A35D-CCB739806F5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3" creationId="{9D10FDCB-0028-4CEB-A807-9D12AAA412B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4" creationId="{25945BEA-4BEF-4A00-B7F5-7FBDBE4A10C1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8" creationId="{FF9E555D-C141-4F2F-81EA-D3069671797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59" creationId="{598BBEE0-233E-40C6-832E-E8789EFEFF9D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60" creationId="{34B66053-2571-444E-B63D-9F01168B3AC3}"/>
          </ac:spMkLst>
        </pc:spChg>
        <pc:spChg chg="mod">
          <ac:chgData name="Otto Schefer" userId="fd5a25951ba882f8" providerId="LiveId" clId="{01312597-0B54-46BE-906A-F240F5E61C87}" dt="2021-05-28T22:59:50.027" v="518"/>
          <ac:spMkLst>
            <pc:docMk/>
            <pc:sldMk cId="3671380643" sldId="262"/>
            <ac:spMk id="64" creationId="{E3B241AE-50A7-4566-9B02-614141640B59}"/>
          </ac:spMkLst>
        </pc:spChg>
        <pc:spChg chg="mod">
          <ac:chgData name="Otto Schefer" userId="fd5a25951ba882f8" providerId="LiveId" clId="{01312597-0B54-46BE-906A-F240F5E61C87}" dt="2021-05-29T12:15:57.783" v="728"/>
          <ac:spMkLst>
            <pc:docMk/>
            <pc:sldMk cId="3671380643" sldId="262"/>
            <ac:spMk id="69" creationId="{1BDD8C14-4900-4356-995E-2678A802854F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5" creationId="{253DEBF4-DA29-4397-AC6C-7E0252F51AE5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76" creationId="{CAA6E96F-92F1-4BD0-9FE4-DFCF876F85B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0" creationId="{F1F8EE50-C5DE-4E57-97F3-859986A04AFB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1" creationId="{62894AE6-C8C4-45C0-8B13-0ACD07EDE29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2" creationId="{567FC36A-1D56-42C3-830E-6202A925EA6E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3" creationId="{5F559539-6E59-4468-B5D2-21926423AF77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4" creationId="{2834D9ED-F013-4933-AC32-66CFA89EC634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5" creationId="{C628AB43-024E-4891-8187-11837A008E88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86" creationId="{D4FF3007-0B6D-4935-AE6B-EA94EC5D61DB}"/>
          </ac:spMkLst>
        </pc:spChg>
        <pc:spChg chg="add mod">
          <ac:chgData name="Otto Schefer" userId="fd5a25951ba882f8" providerId="LiveId" clId="{01312597-0B54-46BE-906A-F240F5E61C87}" dt="2021-05-29T12:18:09.705" v="756" actId="1076"/>
          <ac:spMkLst>
            <pc:docMk/>
            <pc:sldMk cId="3671380643" sldId="262"/>
            <ac:spMk id="115" creationId="{6F2B4D7A-8A99-43DD-A154-FD654A89017F}"/>
          </ac:spMkLst>
        </pc:spChg>
        <pc:spChg chg="add mod">
          <ac:chgData name="Otto Schefer" userId="fd5a25951ba882f8" providerId="LiveId" clId="{01312597-0B54-46BE-906A-F240F5E61C87}" dt="2021-05-29T12:15:37.365" v="727" actId="1076"/>
          <ac:spMkLst>
            <pc:docMk/>
            <pc:sldMk cId="3671380643" sldId="262"/>
            <ac:spMk id="117" creationId="{C095A549-7820-4616-9A9F-987F2BBEB664}"/>
          </ac:spMkLst>
        </pc:spChg>
        <pc:grpChg chg="add del mod">
          <ac:chgData name="Otto Schefer" userId="fd5a25951ba882f8" providerId="LiveId" clId="{01312597-0B54-46BE-906A-F240F5E61C87}" dt="2021-05-28T23:00:06.695" v="519" actId="478"/>
          <ac:grpSpMkLst>
            <pc:docMk/>
            <pc:sldMk cId="3671380643" sldId="262"/>
            <ac:grpSpMk id="12" creationId="{5DBFF289-1CB0-45D5-B5C3-2E65DE8A6D29}"/>
          </ac:grpSpMkLst>
        </pc:grpChg>
        <pc:grpChg chg="add del mod">
          <ac:chgData name="Otto Schefer" userId="fd5a25951ba882f8" providerId="LiveId" clId="{01312597-0B54-46BE-906A-F240F5E61C87}" dt="2021-05-28T23:01:10.421" v="536" actId="478"/>
          <ac:grpSpMkLst>
            <pc:docMk/>
            <pc:sldMk cId="3671380643" sldId="262"/>
            <ac:grpSpMk id="61" creationId="{6A857747-ECEB-4C62-8DD8-F829E608CC75}"/>
          </ac:grpSpMkLst>
        </pc:grpChg>
        <pc:grpChg chg="mod">
          <ac:chgData name="Otto Schefer" userId="fd5a25951ba882f8" providerId="LiveId" clId="{01312597-0B54-46BE-906A-F240F5E61C87}" dt="2021-05-28T22:59:50.027" v="518"/>
          <ac:grpSpMkLst>
            <pc:docMk/>
            <pc:sldMk cId="3671380643" sldId="262"/>
            <ac:grpSpMk id="67" creationId="{FAE7CA2E-F2A2-461D-AB43-47AE27F98B54}"/>
          </ac:grpSpMkLst>
        </pc:grpChg>
        <pc:grpChg chg="add mod">
          <ac:chgData name="Otto Schefer" userId="fd5a25951ba882f8" providerId="LiveId" clId="{01312597-0B54-46BE-906A-F240F5E61C87}" dt="2021-05-29T12:16:42.005" v="738" actId="1076"/>
          <ac:grpSpMkLst>
            <pc:docMk/>
            <pc:sldMk cId="3671380643" sldId="262"/>
            <ac:grpSpMk id="68" creationId="{0D04A1A5-7EB6-4232-A763-0315E5CE4CA0}"/>
          </ac:grpSpMkLst>
        </pc:grpChg>
        <pc:grpChg chg="mod">
          <ac:chgData name="Otto Schefer" userId="fd5a25951ba882f8" providerId="LiveId" clId="{01312597-0B54-46BE-906A-F240F5E61C87}" dt="2021-05-29T12:15:57.783" v="728"/>
          <ac:grpSpMkLst>
            <pc:docMk/>
            <pc:sldMk cId="3671380643" sldId="262"/>
            <ac:grpSpMk id="70" creationId="{8D1E120C-8168-45B2-BBC2-F6B8D4E314CE}"/>
          </ac:grpSpMkLst>
        </pc:grpChg>
        <pc:picChg chg="add del mod">
          <ac:chgData name="Otto Schefer" userId="fd5a25951ba882f8" providerId="LiveId" clId="{01312597-0B54-46BE-906A-F240F5E61C87}" dt="2021-05-29T12:09:27.317" v="675" actId="22"/>
          <ac:picMkLst>
            <pc:docMk/>
            <pc:sldMk cId="3671380643" sldId="262"/>
            <ac:picMk id="3" creationId="{1ED9A0A3-30BA-4001-9CF3-807F396671A1}"/>
          </ac:picMkLst>
        </pc:pic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3" creationId="{3E69FF6B-ABB4-41ED-B63A-42C88B6DF275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15" creationId="{0167B22F-23EF-4718-9E92-C8A7A3B44E48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5" creationId="{EFECF708-4A1A-47EB-8971-7C8BE87425F1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16" creationId="{C7991D52-247F-40E0-8E32-588F70D646E5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17" creationId="{FDDAFCD1-4D6A-4090-B817-CB72FA6DE85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2" creationId="{F3635D66-5999-427D-A4D2-EE938D087D52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3" creationId="{DAD74B2E-D647-480F-AA95-5E58D766A97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4" creationId="{D382CEA5-DA76-4B01-8012-2A10CF47A22E}"/>
          </ac:cxnSpMkLst>
        </pc:cxnChg>
        <pc:cxnChg chg="add del mod">
          <ac:chgData name="Otto Schefer" userId="fd5a25951ba882f8" providerId="LiveId" clId="{01312597-0B54-46BE-906A-F240F5E61C87}" dt="2021-05-28T23:06:02.212" v="565" actId="478"/>
          <ac:cxnSpMkLst>
            <pc:docMk/>
            <pc:sldMk cId="3671380643" sldId="262"/>
            <ac:cxnSpMk id="25" creationId="{D4E36AF1-F96C-46A0-9253-A354F7F0A0E5}"/>
          </ac:cxnSpMkLst>
        </pc:cxnChg>
        <pc:cxnChg chg="add del mod">
          <ac:chgData name="Otto Schefer" userId="fd5a25951ba882f8" providerId="LiveId" clId="{01312597-0B54-46BE-906A-F240F5E61C87}" dt="2021-05-28T23:03:20.836" v="544" actId="478"/>
          <ac:cxnSpMkLst>
            <pc:docMk/>
            <pc:sldMk cId="3671380643" sldId="262"/>
            <ac:cxnSpMk id="26" creationId="{D9419B7C-5049-4B64-B420-E57082EE39F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28" creationId="{A322843B-0DAE-44A8-8CAD-290EF1932849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1" creationId="{26BE0AF0-534A-41D4-84A4-B538CE2128DF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5" creationId="{239C69AC-2615-4357-9AB0-F15D3AC51369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6" creationId="{367C28A4-20B1-493D-BF64-89DCDEF76EC9}"/>
          </ac:cxnSpMkLst>
        </pc:cxnChg>
        <pc:cxnChg chg="add del mod">
          <ac:chgData name="Otto Schefer" userId="fd5a25951ba882f8" providerId="LiveId" clId="{01312597-0B54-46BE-906A-F240F5E61C87}" dt="2021-05-28T23:03:22.261" v="545" actId="478"/>
          <ac:cxnSpMkLst>
            <pc:docMk/>
            <pc:sldMk cId="3671380643" sldId="262"/>
            <ac:cxnSpMk id="37" creationId="{B249B99A-4EF4-4EBA-9BC5-F470E21E5F1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38" creationId="{BC7CFDAD-2F9D-4B0E-AF1A-3637F27446E5}"/>
          </ac:cxnSpMkLst>
        </pc:cxnChg>
        <pc:cxnChg chg="add del mod">
          <ac:chgData name="Otto Schefer" userId="fd5a25951ba882f8" providerId="LiveId" clId="{01312597-0B54-46BE-906A-F240F5E61C87}" dt="2021-05-29T12:16:15.636" v="732" actId="478"/>
          <ac:cxnSpMkLst>
            <pc:docMk/>
            <pc:sldMk cId="3671380643" sldId="262"/>
            <ac:cxnSpMk id="46" creationId="{5C1DEE24-F3CF-47D1-BC50-47A24500B1A2}"/>
          </ac:cxnSpMkLst>
        </pc:cxnChg>
        <pc:cxnChg chg="add del mod">
          <ac:chgData name="Otto Schefer" userId="fd5a25951ba882f8" providerId="LiveId" clId="{01312597-0B54-46BE-906A-F240F5E61C87}" dt="2021-05-28T23:02:23.558" v="542" actId="478"/>
          <ac:cxnSpMkLst>
            <pc:docMk/>
            <pc:sldMk cId="3671380643" sldId="262"/>
            <ac:cxnSpMk id="51" creationId="{70BB0A63-AA0B-4885-82B2-19B6CD139678}"/>
          </ac:cxnSpMkLst>
        </pc:cxnChg>
        <pc:cxnChg chg="add mod">
          <ac:chgData name="Otto Schefer" userId="fd5a25951ba882f8" providerId="LiveId" clId="{01312597-0B54-46BE-906A-F240F5E61C87}" dt="2021-05-29T12:18:15.197" v="757" actId="13822"/>
          <ac:cxnSpMkLst>
            <pc:docMk/>
            <pc:sldMk cId="3671380643" sldId="262"/>
            <ac:cxnSpMk id="52" creationId="{07222C9B-7788-44CA-8A1E-722B2B93E088}"/>
          </ac:cxnSpMkLst>
        </pc:cxnChg>
        <pc:cxnChg chg="add del mod">
          <ac:chgData name="Otto Schefer" userId="fd5a25951ba882f8" providerId="LiveId" clId="{01312597-0B54-46BE-906A-F240F5E61C87}" dt="2021-05-28T23:02:18.150" v="541" actId="478"/>
          <ac:cxnSpMkLst>
            <pc:docMk/>
            <pc:sldMk cId="3671380643" sldId="262"/>
            <ac:cxnSpMk id="52" creationId="{D21B2577-0FFE-4C9D-A78F-133EA6F4012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5" creationId="{D634ECED-EEF7-4460-95F7-F3524BB708A0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6" creationId="{AFC32239-6435-461F-913D-E2DCEBD06E73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57" creationId="{C0A1ED54-982C-4742-B411-249F33438CC4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2" creationId="{FA8AEBED-BB13-436C-BC65-8B1CEAD5340E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3" creationId="{515664B3-DA63-46A9-A8CA-81E320DEE646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5" creationId="{C9975C40-7352-4D65-BB58-E093BE2B2E20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6" creationId="{D588CE72-4999-4DE8-812C-4F5C531DAA53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8" creationId="{E0222DA0-B00C-4BBF-AAB5-FEB3AC2C97E5}"/>
          </ac:cxnSpMkLst>
        </pc:cxnChg>
        <pc:cxnChg chg="mod">
          <ac:chgData name="Otto Schefer" userId="fd5a25951ba882f8" providerId="LiveId" clId="{01312597-0B54-46BE-906A-F240F5E61C87}" dt="2021-05-28T22:59:50.027" v="518"/>
          <ac:cxnSpMkLst>
            <pc:docMk/>
            <pc:sldMk cId="3671380643" sldId="262"/>
            <ac:cxnSpMk id="69" creationId="{405966A6-1BB0-4A81-9012-AF0DD918BD04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1" creationId="{708A86BE-0814-4A62-BF02-18280C48B8F1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2" creationId="{D5ACDA56-4310-4F74-97C5-A3EC1ADA8013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3" creationId="{A724E74E-B68E-4AC3-A0C1-C1FB33D158B1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4" creationId="{626245F8-3E71-43CA-B32B-169FDE54E532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7" creationId="{D8FDC78A-B3AC-4A10-BD70-9F7F9BECF918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8" creationId="{7935D598-5AE3-4863-912F-0456B75C24F9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79" creationId="{E9110F2E-E50F-4684-B984-7DC02BB751C4}"/>
          </ac:cxnSpMkLst>
        </pc:cxnChg>
        <pc:cxnChg chg="mod">
          <ac:chgData name="Otto Schefer" userId="fd5a25951ba882f8" providerId="LiveId" clId="{01312597-0B54-46BE-906A-F240F5E61C87}" dt="2021-05-29T12:15:57.783" v="728"/>
          <ac:cxnSpMkLst>
            <pc:docMk/>
            <pc:sldMk cId="3671380643" sldId="262"/>
            <ac:cxnSpMk id="87" creationId="{69F70C47-CD74-47FE-B816-2E7ED8488EB7}"/>
          </ac:cxnSpMkLst>
        </pc:cxnChg>
        <pc:cxnChg chg="add del mod">
          <ac:chgData name="Otto Schefer" userId="fd5a25951ba882f8" providerId="LiveId" clId="{01312597-0B54-46BE-906A-F240F5E61C87}" dt="2021-05-28T23:03:58.134" v="551" actId="478"/>
          <ac:cxnSpMkLst>
            <pc:docMk/>
            <pc:sldMk cId="3671380643" sldId="262"/>
            <ac:cxnSpMk id="87" creationId="{B3BBFF6B-7631-44AF-A174-1542946C5E08}"/>
          </ac:cxnSpMkLst>
        </pc:cxnChg>
        <pc:cxnChg chg="add del mod">
          <ac:chgData name="Otto Schefer" userId="fd5a25951ba882f8" providerId="LiveId" clId="{01312597-0B54-46BE-906A-F240F5E61C87}" dt="2021-05-28T23:03:55.237" v="549" actId="478"/>
          <ac:cxnSpMkLst>
            <pc:docMk/>
            <pc:sldMk cId="3671380643" sldId="262"/>
            <ac:cxnSpMk id="88" creationId="{7AD93466-45A8-4B4C-93A0-383B5132080D}"/>
          </ac:cxnSpMkLst>
        </pc:cxnChg>
        <pc:cxnChg chg="add del mod">
          <ac:chgData name="Otto Schefer" userId="fd5a25951ba882f8" providerId="LiveId" clId="{01312597-0B54-46BE-906A-F240F5E61C87}" dt="2021-05-28T23:03:56.278" v="550" actId="478"/>
          <ac:cxnSpMkLst>
            <pc:docMk/>
            <pc:sldMk cId="3671380643" sldId="262"/>
            <ac:cxnSpMk id="89" creationId="{05F6D80B-3624-42C4-8891-29397A400FCE}"/>
          </ac:cxnSpMkLst>
        </pc:cxnChg>
        <pc:cxnChg chg="add del mod">
          <ac:chgData name="Otto Schefer" userId="fd5a25951ba882f8" providerId="LiveId" clId="{01312597-0B54-46BE-906A-F240F5E61C87}" dt="2021-05-28T23:04:03.349" v="552" actId="478"/>
          <ac:cxnSpMkLst>
            <pc:docMk/>
            <pc:sldMk cId="3671380643" sldId="262"/>
            <ac:cxnSpMk id="90" creationId="{A15D0522-DA50-4F89-9399-34BB037F2856}"/>
          </ac:cxnSpMkLst>
        </pc:cxnChg>
        <pc:cxnChg chg="add del mod">
          <ac:chgData name="Otto Schefer" userId="fd5a25951ba882f8" providerId="LiveId" clId="{01312597-0B54-46BE-906A-F240F5E61C87}" dt="2021-05-28T23:04:05.318" v="554" actId="478"/>
          <ac:cxnSpMkLst>
            <pc:docMk/>
            <pc:sldMk cId="3671380643" sldId="262"/>
            <ac:cxnSpMk id="91" creationId="{E18C466F-7428-42BF-A48E-F679C151AAFF}"/>
          </ac:cxnSpMkLst>
        </pc:cxnChg>
        <pc:cxnChg chg="add del mod">
          <ac:chgData name="Otto Schefer" userId="fd5a25951ba882f8" providerId="LiveId" clId="{01312597-0B54-46BE-906A-F240F5E61C87}" dt="2021-05-28T23:04:04.566" v="553" actId="478"/>
          <ac:cxnSpMkLst>
            <pc:docMk/>
            <pc:sldMk cId="3671380643" sldId="262"/>
            <ac:cxnSpMk id="92" creationId="{96806ED5-7432-476B-AE88-5CAF55AF6ED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95" creationId="{C95855CB-BED4-4389-8FDF-33E0585FCFAB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97" creationId="{5C5065A0-2FFE-45B6-B978-2E5FB34A3DDC}"/>
          </ac:cxnSpMkLst>
        </pc:cxnChg>
        <pc:cxnChg chg="add del mod">
          <ac:chgData name="Otto Schefer" userId="fd5a25951ba882f8" providerId="LiveId" clId="{01312597-0B54-46BE-906A-F240F5E61C87}" dt="2021-05-29T12:16:11.924" v="730" actId="478"/>
          <ac:cxnSpMkLst>
            <pc:docMk/>
            <pc:sldMk cId="3671380643" sldId="262"/>
            <ac:cxnSpMk id="103" creationId="{F85B3F9B-27FB-4446-AF92-939BC2BF630D}"/>
          </ac:cxnSpMkLst>
        </pc:cxnChg>
        <pc:cxnChg chg="add del mod">
          <ac:chgData name="Otto Schefer" userId="fd5a25951ba882f8" providerId="LiveId" clId="{01312597-0B54-46BE-906A-F240F5E61C87}" dt="2021-05-28T23:07:04.485" v="577" actId="478"/>
          <ac:cxnSpMkLst>
            <pc:docMk/>
            <pc:sldMk cId="3671380643" sldId="262"/>
            <ac:cxnSpMk id="106" creationId="{7453DFC7-A4EE-4AEB-BE71-C6872A05C3A1}"/>
          </ac:cxnSpMkLst>
        </pc:cxnChg>
        <pc:cxnChg chg="add del mod">
          <ac:chgData name="Otto Schefer" userId="fd5a25951ba882f8" providerId="LiveId" clId="{01312597-0B54-46BE-906A-F240F5E61C87}" dt="2021-05-28T23:07:28.038" v="582" actId="478"/>
          <ac:cxnSpMkLst>
            <pc:docMk/>
            <pc:sldMk cId="3671380643" sldId="262"/>
            <ac:cxnSpMk id="109" creationId="{903097C2-131A-439A-AD37-0D3108745B66}"/>
          </ac:cxnSpMkLst>
        </pc:cxnChg>
        <pc:cxnChg chg="add del mod">
          <ac:chgData name="Otto Schefer" userId="fd5a25951ba882f8" providerId="LiveId" clId="{01312597-0B54-46BE-906A-F240F5E61C87}" dt="2021-05-29T12:16:16.451" v="733" actId="478"/>
          <ac:cxnSpMkLst>
            <pc:docMk/>
            <pc:sldMk cId="3671380643" sldId="262"/>
            <ac:cxnSpMk id="113" creationId="{4DAE3A08-FCF5-4417-B5D3-808B6DF7DA1E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19" creationId="{97318D5F-174A-42A7-9AE0-78E15387A7F4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1" creationId="{56BA759B-8A91-4063-8964-2239BD3F15EA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3" creationId="{F2AEC554-BCB6-4F9A-A4E3-DB8D427CF22A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28" creationId="{2CF0051F-9AC1-4615-B5CB-F3170C041025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0" creationId="{A5701933-75C7-4440-9B74-19053966C8C1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2" creationId="{74C6B836-8C0C-468B-B97E-9D0751F47EED}"/>
          </ac:cxnSpMkLst>
        </pc:cxnChg>
        <pc:cxnChg chg="add mod">
          <ac:chgData name="Otto Schefer" userId="fd5a25951ba882f8" providerId="LiveId" clId="{01312597-0B54-46BE-906A-F240F5E61C87}" dt="2021-05-29T12:15:37.365" v="727" actId="1076"/>
          <ac:cxnSpMkLst>
            <pc:docMk/>
            <pc:sldMk cId="3671380643" sldId="262"/>
            <ac:cxnSpMk id="134" creationId="{5302BA60-8113-450D-BE78-5250729D0817}"/>
          </ac:cxnSpMkLst>
        </pc:cxnChg>
      </pc:sldChg>
      <pc:sldChg chg="addSp delSp modSp new mod">
        <pc:chgData name="Otto Schefer" userId="fd5a25951ba882f8" providerId="LiveId" clId="{01312597-0B54-46BE-906A-F240F5E61C87}" dt="2021-06-09T19:50:18.711" v="3064" actId="14100"/>
        <pc:sldMkLst>
          <pc:docMk/>
          <pc:sldMk cId="2994267408" sldId="263"/>
        </pc:sldMkLst>
        <pc:spChg chg="del">
          <ac:chgData name="Otto Schefer" userId="fd5a25951ba882f8" providerId="LiveId" clId="{01312597-0B54-46BE-906A-F240F5E61C87}" dt="2021-05-29T12:01:22.183" v="602" actId="478"/>
          <ac:spMkLst>
            <pc:docMk/>
            <pc:sldMk cId="2994267408" sldId="263"/>
            <ac:spMk id="2" creationId="{80874562-CB8B-441D-A9B8-5A3C61F04581}"/>
          </ac:spMkLst>
        </pc:spChg>
        <pc:spChg chg="add mod">
          <ac:chgData name="Otto Schefer" userId="fd5a25951ba882f8" providerId="LiveId" clId="{01312597-0B54-46BE-906A-F240F5E61C87}" dt="2021-06-01T18:14:53.752" v="1134" actId="208"/>
          <ac:spMkLst>
            <pc:docMk/>
            <pc:sldMk cId="2994267408" sldId="263"/>
            <ac:spMk id="2" creationId="{E7445669-B6E1-47DC-8F6C-5094EDD23E61}"/>
          </ac:spMkLst>
        </pc:spChg>
        <pc:spChg chg="del">
          <ac:chgData name="Otto Schefer" userId="fd5a25951ba882f8" providerId="LiveId" clId="{01312597-0B54-46BE-906A-F240F5E61C87}" dt="2021-05-29T12:01:22.183" v="602" actId="478"/>
          <ac:spMkLst>
            <pc:docMk/>
            <pc:sldMk cId="2994267408" sldId="263"/>
            <ac:spMk id="3" creationId="{9BA32FF8-C4CE-4250-8683-FC0E53C36042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4" creationId="{65BBE71D-1934-4A91-922E-3F13E4BBA198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5" creationId="{D916E5E8-8EDE-40EC-AEB1-1BCF344A52FD}"/>
          </ac:spMkLst>
        </pc:spChg>
        <pc:spChg chg="add del mod">
          <ac:chgData name="Otto Schefer" userId="fd5a25951ba882f8" providerId="LiveId" clId="{01312597-0B54-46BE-906A-F240F5E61C87}" dt="2021-05-29T12:01:36.197" v="605" actId="478"/>
          <ac:spMkLst>
            <pc:docMk/>
            <pc:sldMk cId="2994267408" sldId="263"/>
            <ac:spMk id="6" creationId="{174126B0-521B-4D4C-80BF-98B80E2BDA0B}"/>
          </ac:spMkLst>
        </pc:spChg>
        <pc:spChg chg="add mod">
          <ac:chgData name="Otto Schefer" userId="fd5a25951ba882f8" providerId="LiveId" clId="{01312597-0B54-46BE-906A-F240F5E61C87}" dt="2021-06-08T00:24:09.093" v="2316" actId="1076"/>
          <ac:spMkLst>
            <pc:docMk/>
            <pc:sldMk cId="2994267408" sldId="263"/>
            <ac:spMk id="6" creationId="{5F390191-F32D-4D86-BB8A-5371215698EE}"/>
          </ac:spMkLst>
        </pc:spChg>
        <pc:spChg chg="add del mod">
          <ac:chgData name="Otto Schefer" userId="fd5a25951ba882f8" providerId="LiveId" clId="{01312597-0B54-46BE-906A-F240F5E61C87}" dt="2021-05-29T12:01:36.197" v="605" actId="478"/>
          <ac:spMkLst>
            <pc:docMk/>
            <pc:sldMk cId="2994267408" sldId="263"/>
            <ac:spMk id="7" creationId="{B215F1A8-F863-4DA6-832C-221C61930E35}"/>
          </ac:spMkLst>
        </pc:spChg>
        <pc:spChg chg="add mod">
          <ac:chgData name="Otto Schefer" userId="fd5a25951ba882f8" providerId="LiveId" clId="{01312597-0B54-46BE-906A-F240F5E61C87}" dt="2021-06-01T18:12:00.011" v="1123" actId="571"/>
          <ac:spMkLst>
            <pc:docMk/>
            <pc:sldMk cId="2994267408" sldId="263"/>
            <ac:spMk id="7" creationId="{E0CB4E16-061A-41ED-B857-BA316628CC48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8" creationId="{3E850E19-5ACC-44CC-9E97-21D8FCD08C30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9" creationId="{E52D0E23-BFDD-42A8-8619-ABAB96F2F641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14" creationId="{CCB912E6-83B2-462E-AB9B-6C98B7E05A74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15" creationId="{8F00E190-173F-4091-A157-554E44651D75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16" creationId="{61EB13C3-C7BA-4B30-ACFC-899A947E2EF4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30" creationId="{80AED203-56BA-418C-8E3E-F95A669FB110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32" creationId="{C4978121-62A7-40DF-9A02-B710A79BD29C}"/>
          </ac:spMkLst>
        </pc:spChg>
        <pc:spChg chg="add mod">
          <ac:chgData name="Otto Schefer" userId="fd5a25951ba882f8" providerId="LiveId" clId="{01312597-0B54-46BE-906A-F240F5E61C87}" dt="2021-06-01T18:12:00.011" v="1123" actId="571"/>
          <ac:spMkLst>
            <pc:docMk/>
            <pc:sldMk cId="2994267408" sldId="263"/>
            <ac:spMk id="41" creationId="{2245349D-6FA3-4D33-BA06-A78B9A4366FA}"/>
          </ac:spMkLst>
        </pc:spChg>
        <pc:spChg chg="add mod">
          <ac:chgData name="Otto Schefer" userId="fd5a25951ba882f8" providerId="LiveId" clId="{01312597-0B54-46BE-906A-F240F5E61C87}" dt="2021-05-29T12:14:13.458" v="726" actId="164"/>
          <ac:spMkLst>
            <pc:docMk/>
            <pc:sldMk cId="2994267408" sldId="263"/>
            <ac:spMk id="46" creationId="{1F0AE54B-17A8-47A1-92DD-68BBB4444748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58" creationId="{E9F68A85-5920-40EF-B3AD-BAABDADBB42B}"/>
          </ac:spMkLst>
        </pc:spChg>
        <pc:spChg chg="add mod">
          <ac:chgData name="Otto Schefer" userId="fd5a25951ba882f8" providerId="LiveId" clId="{01312597-0B54-46BE-906A-F240F5E61C87}" dt="2021-06-09T19:47:49.038" v="2801" actId="1076"/>
          <ac:spMkLst>
            <pc:docMk/>
            <pc:sldMk cId="2994267408" sldId="263"/>
            <ac:spMk id="59" creationId="{55B3A617-4AAB-446B-B556-65B740E79FAF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0" creationId="{F5B2C030-847B-4050-8983-69FFE6A86FD6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2" creationId="{5BA4DEDD-8750-4E50-9299-5BC6E4CB1EB2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4" creationId="{A8BE2220-FC30-41B2-AD4C-8AF729447D14}"/>
          </ac:spMkLst>
        </pc:spChg>
        <pc:spChg chg="add mod">
          <ac:chgData name="Otto Schefer" userId="fd5a25951ba882f8" providerId="LiveId" clId="{01312597-0B54-46BE-906A-F240F5E61C87}" dt="2021-05-29T15:55:37.159" v="869" actId="164"/>
          <ac:spMkLst>
            <pc:docMk/>
            <pc:sldMk cId="2994267408" sldId="263"/>
            <ac:spMk id="66" creationId="{C79FB47C-B369-4827-8CB6-48A0280442A8}"/>
          </ac:spMkLst>
        </pc:spChg>
        <pc:spChg chg="add mod">
          <ac:chgData name="Otto Schefer" userId="fd5a25951ba882f8" providerId="LiveId" clId="{01312597-0B54-46BE-906A-F240F5E61C87}" dt="2021-06-01T18:14:53.752" v="1134" actId="208"/>
          <ac:spMkLst>
            <pc:docMk/>
            <pc:sldMk cId="2994267408" sldId="263"/>
            <ac:spMk id="71" creationId="{B93E5CEE-F30C-473A-9B15-8B93DF3B08DC}"/>
          </ac:spMkLst>
        </pc:spChg>
        <pc:spChg chg="add mod">
          <ac:chgData name="Otto Schefer" userId="fd5a25951ba882f8" providerId="LiveId" clId="{01312597-0B54-46BE-906A-F240F5E61C87}" dt="2021-06-01T18:15:52.799" v="1151" actId="1076"/>
          <ac:spMkLst>
            <pc:docMk/>
            <pc:sldMk cId="2994267408" sldId="263"/>
            <ac:spMk id="72" creationId="{DD5F6157-001E-432F-AB42-9EAF81CB3D3A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73" creationId="{D49F7759-FC93-47E5-BA5C-33008978AD52}"/>
          </ac:spMkLst>
        </pc:spChg>
        <pc:spChg chg="add mod">
          <ac:chgData name="Otto Schefer" userId="fd5a25951ba882f8" providerId="LiveId" clId="{01312597-0B54-46BE-906A-F240F5E61C87}" dt="2021-06-08T00:23:45.748" v="2310" actId="571"/>
          <ac:spMkLst>
            <pc:docMk/>
            <pc:sldMk cId="2994267408" sldId="263"/>
            <ac:spMk id="74" creationId="{35CBDB65-40DB-4EF5-A5DD-C02A5CE37D04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75" creationId="{7863A17B-F82F-46DF-BD8C-3CA1DC92D76F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76" creationId="{B2371F1F-D0F6-4471-9ECB-BF3AED73F1D4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77" creationId="{00C680D0-60E8-481A-8F26-930197ED9AD0}"/>
          </ac:spMkLst>
        </pc:spChg>
        <pc:spChg chg="add mod">
          <ac:chgData name="Otto Schefer" userId="fd5a25951ba882f8" providerId="LiveId" clId="{01312597-0B54-46BE-906A-F240F5E61C87}" dt="2021-06-09T19:48:45.235" v="3005" actId="1038"/>
          <ac:spMkLst>
            <pc:docMk/>
            <pc:sldMk cId="2994267408" sldId="263"/>
            <ac:spMk id="78" creationId="{A6BE5A3A-BF87-46EC-81DD-A52728DDEBBB}"/>
          </ac:spMkLst>
        </pc:spChg>
        <pc:spChg chg="add mod">
          <ac:chgData name="Otto Schefer" userId="fd5a25951ba882f8" providerId="LiveId" clId="{01312597-0B54-46BE-906A-F240F5E61C87}" dt="2021-06-09T19:48:53.124" v="3041" actId="1038"/>
          <ac:spMkLst>
            <pc:docMk/>
            <pc:sldMk cId="2994267408" sldId="263"/>
            <ac:spMk id="79" creationId="{2829CC7F-F73C-4995-8EF4-1930C668AA8E}"/>
          </ac:spMkLst>
        </pc:spChg>
        <pc:spChg chg="add mod">
          <ac:chgData name="Otto Schefer" userId="fd5a25951ba882f8" providerId="LiveId" clId="{01312597-0B54-46BE-906A-F240F5E61C87}" dt="2021-06-09T19:48:06.432" v="2807" actId="1076"/>
          <ac:spMkLst>
            <pc:docMk/>
            <pc:sldMk cId="2994267408" sldId="263"/>
            <ac:spMk id="80" creationId="{AFC4053F-F5A7-4DF9-81C8-1AEFA625A1D3}"/>
          </ac:spMkLst>
        </pc:spChg>
        <pc:spChg chg="add mod">
          <ac:chgData name="Otto Schefer" userId="fd5a25951ba882f8" providerId="LiveId" clId="{01312597-0B54-46BE-906A-F240F5E61C87}" dt="2021-06-09T19:50:14.884" v="3063" actId="1036"/>
          <ac:spMkLst>
            <pc:docMk/>
            <pc:sldMk cId="2994267408" sldId="263"/>
            <ac:spMk id="81" creationId="{FF69D1B8-C3CB-45CC-BD07-70187A640015}"/>
          </ac:spMkLst>
        </pc:spChg>
        <pc:spChg chg="add mod">
          <ac:chgData name="Otto Schefer" userId="fd5a25951ba882f8" providerId="LiveId" clId="{01312597-0B54-46BE-906A-F240F5E61C87}" dt="2021-06-09T19:47:51.600" v="2802" actId="571"/>
          <ac:spMkLst>
            <pc:docMk/>
            <pc:sldMk cId="2994267408" sldId="263"/>
            <ac:spMk id="82" creationId="{0412135D-9E50-4990-986B-3286A04C2134}"/>
          </ac:spMkLst>
        </pc:spChg>
        <pc:spChg chg="add mod">
          <ac:chgData name="Otto Schefer" userId="fd5a25951ba882f8" providerId="LiveId" clId="{01312597-0B54-46BE-906A-F240F5E61C87}" dt="2021-06-09T19:47:51.600" v="2802" actId="571"/>
          <ac:spMkLst>
            <pc:docMk/>
            <pc:sldMk cId="2994267408" sldId="263"/>
            <ac:spMk id="83" creationId="{2311A800-CC60-4BA5-A613-8CE24198FF5F}"/>
          </ac:spMkLst>
        </pc:spChg>
        <pc:spChg chg="add mod">
          <ac:chgData name="Otto Schefer" userId="fd5a25951ba882f8" providerId="LiveId" clId="{01312597-0B54-46BE-906A-F240F5E61C87}" dt="2021-06-09T19:50:02.295" v="3059" actId="1076"/>
          <ac:spMkLst>
            <pc:docMk/>
            <pc:sldMk cId="2994267408" sldId="263"/>
            <ac:spMk id="85" creationId="{20686C48-774F-4D65-A60C-2B924587DFAB}"/>
          </ac:spMkLst>
        </pc:spChg>
        <pc:spChg chg="add mod">
          <ac:chgData name="Otto Schefer" userId="fd5a25951ba882f8" providerId="LiveId" clId="{01312597-0B54-46BE-906A-F240F5E61C87}" dt="2021-06-09T19:49:53.899" v="3058" actId="1076"/>
          <ac:spMkLst>
            <pc:docMk/>
            <pc:sldMk cId="2994267408" sldId="263"/>
            <ac:spMk id="86" creationId="{CB7D4E83-A943-4DD4-952D-388412FB01AE}"/>
          </ac:spMkLst>
        </pc:spChg>
        <pc:spChg chg="add mod">
          <ac:chgData name="Otto Schefer" userId="fd5a25951ba882f8" providerId="LiveId" clId="{01312597-0B54-46BE-906A-F240F5E61C87}" dt="2021-06-09T19:47:51.600" v="2802" actId="571"/>
          <ac:spMkLst>
            <pc:docMk/>
            <pc:sldMk cId="2994267408" sldId="263"/>
            <ac:spMk id="87" creationId="{EDC20F1D-4466-4E39-871D-DD70E8961946}"/>
          </ac:spMkLst>
        </pc:spChg>
        <pc:spChg chg="add mod">
          <ac:chgData name="Otto Schefer" userId="fd5a25951ba882f8" providerId="LiveId" clId="{01312597-0B54-46BE-906A-F240F5E61C87}" dt="2021-06-09T19:49:32.575" v="3055" actId="1076"/>
          <ac:spMkLst>
            <pc:docMk/>
            <pc:sldMk cId="2994267408" sldId="263"/>
            <ac:spMk id="88" creationId="{0A9A94F3-8BAD-43C9-B6F0-956DE8FA0B2C}"/>
          </ac:spMkLst>
        </pc:spChg>
        <pc:grpChg chg="add mod">
          <ac:chgData name="Otto Schefer" userId="fd5a25951ba882f8" providerId="LiveId" clId="{01312597-0B54-46BE-906A-F240F5E61C87}" dt="2021-06-06T15:05:40.100" v="1250" actId="1076"/>
          <ac:grpSpMkLst>
            <pc:docMk/>
            <pc:sldMk cId="2994267408" sldId="263"/>
            <ac:grpSpMk id="25" creationId="{9136F7BB-4968-4C75-B9F2-D39C5DE1A651}"/>
          </ac:grpSpMkLst>
        </pc:grpChg>
        <pc:grpChg chg="add mod">
          <ac:chgData name="Otto Schefer" userId="fd5a25951ba882f8" providerId="LiveId" clId="{01312597-0B54-46BE-906A-F240F5E61C87}" dt="2021-05-29T15:55:41.845" v="870" actId="1076"/>
          <ac:grpSpMkLst>
            <pc:docMk/>
            <pc:sldMk cId="2994267408" sldId="263"/>
            <ac:grpSpMk id="33" creationId="{393FFF0C-EE87-4444-9A61-63C20F54C569}"/>
          </ac:grpSpMkLst>
        </pc:grpChg>
        <pc:grpChg chg="add del mod">
          <ac:chgData name="Otto Schefer" userId="fd5a25951ba882f8" providerId="LiveId" clId="{01312597-0B54-46BE-906A-F240F5E61C87}" dt="2021-05-29T12:13:43.875" v="721" actId="165"/>
          <ac:grpSpMkLst>
            <pc:docMk/>
            <pc:sldMk cId="2994267408" sldId="263"/>
            <ac:grpSpMk id="55" creationId="{317D5F9F-69BC-4149-B621-754DCB5D4D50}"/>
          </ac:grpSpMkLst>
        </pc:grpChg>
        <pc:grpChg chg="add mod">
          <ac:chgData name="Otto Schefer" userId="fd5a25951ba882f8" providerId="LiveId" clId="{01312597-0B54-46BE-906A-F240F5E61C87}" dt="2021-05-29T12:14:13.458" v="726" actId="164"/>
          <ac:grpSpMkLst>
            <pc:docMk/>
            <pc:sldMk cId="2994267408" sldId="263"/>
            <ac:grpSpMk id="56" creationId="{C6B25C47-101D-419E-B707-027B09619C6D}"/>
          </ac:grpSpMkLst>
        </pc:grpChg>
        <pc:grpChg chg="add mod">
          <ac:chgData name="Otto Schefer" userId="fd5a25951ba882f8" providerId="LiveId" clId="{01312597-0B54-46BE-906A-F240F5E61C87}" dt="2021-05-29T15:51:09.549" v="813" actId="1076"/>
          <ac:grpSpMkLst>
            <pc:docMk/>
            <pc:sldMk cId="2994267408" sldId="263"/>
            <ac:grpSpMk id="57" creationId="{431A0580-B524-4E4A-A9EB-7CDBDBE2A19A}"/>
          </ac:grpSpMkLst>
        </pc:grpChg>
        <pc:picChg chg="add mod">
          <ac:chgData name="Otto Schefer" userId="fd5a25951ba882f8" providerId="LiveId" clId="{01312597-0B54-46BE-906A-F240F5E61C87}" dt="2021-06-09T19:48:53.124" v="3041" actId="1038"/>
          <ac:picMkLst>
            <pc:docMk/>
            <pc:sldMk cId="2994267408" sldId="263"/>
            <ac:picMk id="13" creationId="{E2225FA9-7074-4CE5-93DB-0D92730414E1}"/>
          </ac:picMkLst>
        </pc:picChg>
        <pc:picChg chg="add del mod">
          <ac:chgData name="Otto Schefer" userId="fd5a25951ba882f8" providerId="LiveId" clId="{01312597-0B54-46BE-906A-F240F5E61C87}" dt="2021-05-29T12:13:12.594" v="712" actId="478"/>
          <ac:picMkLst>
            <pc:docMk/>
            <pc:sldMk cId="2994267408" sldId="263"/>
            <ac:picMk id="17" creationId="{E3EB2AD3-511F-4AD4-B40F-E3FEC5039E3D}"/>
          </ac:picMkLst>
        </pc:picChg>
        <pc:picChg chg="add mod">
          <ac:chgData name="Otto Schefer" userId="fd5a25951ba882f8" providerId="LiveId" clId="{01312597-0B54-46BE-906A-F240F5E61C87}" dt="2021-05-29T15:55:37.159" v="869" actId="164"/>
          <ac:picMkLst>
            <pc:docMk/>
            <pc:sldMk cId="2994267408" sldId="263"/>
            <ac:picMk id="29" creationId="{0EA14055-F167-4FBB-A833-F48A4650EAEF}"/>
          </ac:picMkLst>
        </pc:picChg>
        <pc:picChg chg="add mod">
          <ac:chgData name="Otto Schefer" userId="fd5a25951ba882f8" providerId="LiveId" clId="{01312597-0B54-46BE-906A-F240F5E61C87}" dt="2021-06-01T18:12:00.011" v="1123" actId="571"/>
          <ac:picMkLst>
            <pc:docMk/>
            <pc:sldMk cId="2994267408" sldId="263"/>
            <ac:picMk id="35" creationId="{86D8BDD2-B93D-4799-BCC7-691AC78E22F5}"/>
          </ac:picMkLst>
        </pc:picChg>
        <pc:picChg chg="add mod">
          <ac:chgData name="Otto Schefer" userId="fd5a25951ba882f8" providerId="LiveId" clId="{01312597-0B54-46BE-906A-F240F5E61C87}" dt="2021-05-29T13:10:35.247" v="771" actId="1076"/>
          <ac:picMkLst>
            <pc:docMk/>
            <pc:sldMk cId="2994267408" sldId="263"/>
            <ac:picMk id="68" creationId="{02ABB49F-AE66-4C54-8D6F-687B6BC9C122}"/>
          </ac:picMkLst>
        </pc:pic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3" creationId="{D5384E41-25E5-4D34-A44E-CB872EC91A78}"/>
          </ac:cxnSpMkLst>
        </pc:cxnChg>
        <pc:cxnChg chg="add mod">
          <ac:chgData name="Otto Schefer" userId="fd5a25951ba882f8" providerId="LiveId" clId="{01312597-0B54-46BE-906A-F240F5E61C87}" dt="2021-06-09T19:47:49.038" v="2801" actId="1076"/>
          <ac:cxnSpMkLst>
            <pc:docMk/>
            <pc:sldMk cId="2994267408" sldId="263"/>
            <ac:cxnSpMk id="11" creationId="{5CF8D263-BFC0-4D01-91E6-3F3ADD3D185E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12" creationId="{311CF368-445F-4668-8652-FAF72099CA0F}"/>
          </ac:cxnSpMkLst>
        </pc:cxnChg>
        <pc:cxnChg chg="add del mod">
          <ac:chgData name="Otto Schefer" userId="fd5a25951ba882f8" providerId="LiveId" clId="{01312597-0B54-46BE-906A-F240F5E61C87}" dt="2021-05-29T13:09:38.308" v="761" actId="478"/>
          <ac:cxnSpMkLst>
            <pc:docMk/>
            <pc:sldMk cId="2994267408" sldId="263"/>
            <ac:cxnSpMk id="13" creationId="{0A77B8C3-3A88-46B9-BB73-225F87E8A376}"/>
          </ac:cxnSpMkLst>
        </pc:cxnChg>
        <pc:cxnChg chg="add mod">
          <ac:chgData name="Otto Schefer" userId="fd5a25951ba882f8" providerId="LiveId" clId="{01312597-0B54-46BE-906A-F240F5E61C87}" dt="2021-06-09T19:50:14.884" v="3063" actId="1036"/>
          <ac:cxnSpMkLst>
            <pc:docMk/>
            <pc:sldMk cId="2994267408" sldId="263"/>
            <ac:cxnSpMk id="18" creationId="{B2F88C50-AF20-4707-ADCB-1117A9D2B055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19" creationId="{1BB9D7D3-9625-48DC-9982-F9680D74A5ED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20" creationId="{3E7E445F-D855-4F1D-9969-E556308FF102}"/>
          </ac:cxnSpMkLst>
        </pc:cxnChg>
        <pc:cxnChg chg="add del mod">
          <ac:chgData name="Otto Schefer" userId="fd5a25951ba882f8" providerId="LiveId" clId="{01312597-0B54-46BE-906A-F240F5E61C87}" dt="2021-06-09T19:49:22.381" v="3052" actId="478"/>
          <ac:cxnSpMkLst>
            <pc:docMk/>
            <pc:sldMk cId="2994267408" sldId="263"/>
            <ac:cxnSpMk id="22" creationId="{F2964AD6-D579-4EC3-8366-35F3A6AB7539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24" creationId="{7EEF188C-AE46-4231-8F88-5181A3BCC4C1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26" creationId="{DD51D1EB-AC48-466E-88D3-AC43E44242DC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28" creationId="{049E3DBF-D692-416E-B4A8-2E4E25AF6DE0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31" creationId="{A21504DC-CD07-40A5-B784-EA4AD8D679C3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34" creationId="{B4562026-B69B-4212-A4EB-02FA140935A5}"/>
          </ac:cxnSpMkLst>
        </pc:cxnChg>
        <pc:cxnChg chg="add mod">
          <ac:chgData name="Otto Schefer" userId="fd5a25951ba882f8" providerId="LiveId" clId="{01312597-0B54-46BE-906A-F240F5E61C87}" dt="2021-06-09T19:48:27.857" v="2880" actId="1035"/>
          <ac:cxnSpMkLst>
            <pc:docMk/>
            <pc:sldMk cId="2994267408" sldId="263"/>
            <ac:cxnSpMk id="36" creationId="{CB18038C-8DDE-42C5-97AE-733F46434B13}"/>
          </ac:cxnSpMkLst>
        </pc:cxnChg>
        <pc:cxnChg chg="add mod">
          <ac:chgData name="Otto Schefer" userId="fd5a25951ba882f8" providerId="LiveId" clId="{01312597-0B54-46BE-906A-F240F5E61C87}" dt="2021-06-09T19:50:18.711" v="3064" actId="14100"/>
          <ac:cxnSpMkLst>
            <pc:docMk/>
            <pc:sldMk cId="2994267408" sldId="263"/>
            <ac:cxnSpMk id="38" creationId="{41CBEE2F-0BAC-4559-81B9-52892DF96BD9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39" creationId="{61285598-ED39-4868-9CF3-0861D59A32BF}"/>
          </ac:cxnSpMkLst>
        </pc:cxnChg>
        <pc:cxnChg chg="add mod">
          <ac:chgData name="Otto Schefer" userId="fd5a25951ba882f8" providerId="LiveId" clId="{01312597-0B54-46BE-906A-F240F5E61C87}" dt="2021-06-09T19:50:10.828" v="3061" actId="13822"/>
          <ac:cxnSpMkLst>
            <pc:docMk/>
            <pc:sldMk cId="2994267408" sldId="263"/>
            <ac:cxnSpMk id="43" creationId="{1F290D54-9B20-4006-8306-82ACACDEFCD1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7" creationId="{E6A49FB5-C158-494E-BFAA-C2BF1CAC4556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8" creationId="{5D5763CE-C045-4F39-9635-A6A6B5BC59E1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49" creationId="{94491CC2-548E-4ABE-86F9-57EA46BFCCDD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0" creationId="{73CE0573-DE92-477E-9EF0-24BDBE714770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1" creationId="{9BFB6C52-4B24-4A56-B5F2-F2A8B988AA34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2" creationId="{E1461A4D-455D-4FA4-94B2-A07640AB012A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3" creationId="{F6E8BAAA-0F6B-45E3-B60B-3E2BE5A0456E}"/>
          </ac:cxnSpMkLst>
        </pc:cxnChg>
        <pc:cxnChg chg="add mod topLvl">
          <ac:chgData name="Otto Schefer" userId="fd5a25951ba882f8" providerId="LiveId" clId="{01312597-0B54-46BE-906A-F240F5E61C87}" dt="2021-05-29T12:14:00.727" v="723" actId="164"/>
          <ac:cxnSpMkLst>
            <pc:docMk/>
            <pc:sldMk cId="2994267408" sldId="263"/>
            <ac:cxnSpMk id="54" creationId="{696A3903-B3E8-4EB5-81E9-73B1D641EE57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55" creationId="{48050B8B-04F2-48EC-B803-5016D22EE337}"/>
          </ac:cxnSpMkLst>
        </pc:cxnChg>
        <pc:cxnChg chg="add mod">
          <ac:chgData name="Otto Schefer" userId="fd5a25951ba882f8" providerId="LiveId" clId="{01312597-0B54-46BE-906A-F240F5E61C87}" dt="2021-06-09T19:47:49.038" v="2801" actId="1076"/>
          <ac:cxnSpMkLst>
            <pc:docMk/>
            <pc:sldMk cId="2994267408" sldId="263"/>
            <ac:cxnSpMk id="61" creationId="{4531C93C-EF36-4029-AC40-8C5A765ECFDA}"/>
          </ac:cxnSpMkLst>
        </pc:cxnChg>
        <pc:cxnChg chg="add mod">
          <ac:chgData name="Otto Schefer" userId="fd5a25951ba882f8" providerId="LiveId" clId="{01312597-0B54-46BE-906A-F240F5E61C87}" dt="2021-06-09T19:47:49.038" v="2801" actId="1076"/>
          <ac:cxnSpMkLst>
            <pc:docMk/>
            <pc:sldMk cId="2994267408" sldId="263"/>
            <ac:cxnSpMk id="63" creationId="{1BCFCA21-7F14-4800-A49F-2BE2C2DEFA80}"/>
          </ac:cxnSpMkLst>
        </pc:cxnChg>
        <pc:cxnChg chg="add mod">
          <ac:chgData name="Otto Schefer" userId="fd5a25951ba882f8" providerId="LiveId" clId="{01312597-0B54-46BE-906A-F240F5E61C87}" dt="2021-06-09T19:47:49.038" v="2801" actId="1076"/>
          <ac:cxnSpMkLst>
            <pc:docMk/>
            <pc:sldMk cId="2994267408" sldId="263"/>
            <ac:cxnSpMk id="65" creationId="{4CD1C568-2677-44DB-894B-E7DF08E0F1E6}"/>
          </ac:cxnSpMkLst>
        </pc:cxnChg>
        <pc:cxnChg chg="add mod">
          <ac:chgData name="Otto Schefer" userId="fd5a25951ba882f8" providerId="LiveId" clId="{01312597-0B54-46BE-906A-F240F5E61C87}" dt="2021-06-09T19:47:49.038" v="2801" actId="1076"/>
          <ac:cxnSpMkLst>
            <pc:docMk/>
            <pc:sldMk cId="2994267408" sldId="263"/>
            <ac:cxnSpMk id="67" creationId="{5CDB66AD-0894-4939-B143-0C72328B2027}"/>
          </ac:cxnSpMkLst>
        </pc:cxnChg>
        <pc:cxnChg chg="add mod">
          <ac:chgData name="Otto Schefer" userId="fd5a25951ba882f8" providerId="LiveId" clId="{01312597-0B54-46BE-906A-F240F5E61C87}" dt="2021-06-01T18:12:00.011" v="1123" actId="571"/>
          <ac:cxnSpMkLst>
            <pc:docMk/>
            <pc:sldMk cId="2994267408" sldId="263"/>
            <ac:cxnSpMk id="69" creationId="{0B61A0DE-4297-4137-859B-FC15C8180FB4}"/>
          </ac:cxnSpMkLst>
        </pc:cxnChg>
        <pc:cxnChg chg="add mod">
          <ac:chgData name="Otto Schefer" userId="fd5a25951ba882f8" providerId="LiveId" clId="{01312597-0B54-46BE-906A-F240F5E61C87}" dt="2021-06-01T18:12:06.412" v="1125" actId="1037"/>
          <ac:cxnSpMkLst>
            <pc:docMk/>
            <pc:sldMk cId="2994267408" sldId="263"/>
            <ac:cxnSpMk id="70" creationId="{173BEEB5-1EDD-4BC4-9791-F92F2161DEED}"/>
          </ac:cxnSpMkLst>
        </pc:cxnChg>
        <pc:cxnChg chg="add del mod">
          <ac:chgData name="Otto Schefer" userId="fd5a25951ba882f8" providerId="LiveId" clId="{01312597-0B54-46BE-906A-F240F5E61C87}" dt="2021-06-09T19:47:56.460" v="2804" actId="478"/>
          <ac:cxnSpMkLst>
            <pc:docMk/>
            <pc:sldMk cId="2994267408" sldId="263"/>
            <ac:cxnSpMk id="84" creationId="{F343C8B3-949A-43D9-90F1-FB7572BB771D}"/>
          </ac:cxnSpMkLst>
        </pc:cxnChg>
        <pc:cxnChg chg="add del mod">
          <ac:chgData name="Otto Schefer" userId="fd5a25951ba882f8" providerId="LiveId" clId="{01312597-0B54-46BE-906A-F240F5E61C87}" dt="2021-06-09T19:47:58.909" v="2806" actId="478"/>
          <ac:cxnSpMkLst>
            <pc:docMk/>
            <pc:sldMk cId="2994267408" sldId="263"/>
            <ac:cxnSpMk id="89" creationId="{FE061CFA-D3BA-4D4E-8128-EE274A3534AF}"/>
          </ac:cxnSpMkLst>
        </pc:cxnChg>
        <pc:cxnChg chg="add mod">
          <ac:chgData name="Otto Schefer" userId="fd5a25951ba882f8" providerId="LiveId" clId="{01312597-0B54-46BE-906A-F240F5E61C87}" dt="2021-06-09T19:47:51.600" v="2802" actId="571"/>
          <ac:cxnSpMkLst>
            <pc:docMk/>
            <pc:sldMk cId="2994267408" sldId="263"/>
            <ac:cxnSpMk id="90" creationId="{61509780-A360-48A4-873E-BA035765E5C5}"/>
          </ac:cxnSpMkLst>
        </pc:cxnChg>
        <pc:cxnChg chg="add mod">
          <ac:chgData name="Otto Schefer" userId="fd5a25951ba882f8" providerId="LiveId" clId="{01312597-0B54-46BE-906A-F240F5E61C87}" dt="2021-06-09T19:48:13.368" v="2808" actId="14100"/>
          <ac:cxnSpMkLst>
            <pc:docMk/>
            <pc:sldMk cId="2994267408" sldId="263"/>
            <ac:cxnSpMk id="91" creationId="{9C4EC957-8A92-4DF9-B326-521DADF43D16}"/>
          </ac:cxnSpMkLst>
        </pc:cxnChg>
        <pc:cxnChg chg="add del mod">
          <ac:chgData name="Otto Schefer" userId="fd5a25951ba882f8" providerId="LiveId" clId="{01312597-0B54-46BE-906A-F240F5E61C87}" dt="2021-06-09T19:47:57.853" v="2805" actId="478"/>
          <ac:cxnSpMkLst>
            <pc:docMk/>
            <pc:sldMk cId="2994267408" sldId="263"/>
            <ac:cxnSpMk id="92" creationId="{476E59FF-AF50-4A6F-BB20-59702FD749B4}"/>
          </ac:cxnSpMkLst>
        </pc:cxnChg>
      </pc:sldChg>
      <pc:sldChg chg="addSp delSp modSp new mod">
        <pc:chgData name="Otto Schefer" userId="fd5a25951ba882f8" providerId="LiveId" clId="{01312597-0B54-46BE-906A-F240F5E61C87}" dt="2021-05-30T16:31:31.377" v="880" actId="1076"/>
        <pc:sldMkLst>
          <pc:docMk/>
          <pc:sldMk cId="1017938889" sldId="264"/>
        </pc:sldMkLst>
        <pc:spChg chg="del">
          <ac:chgData name="Otto Schefer" userId="fd5a25951ba882f8" providerId="LiveId" clId="{01312597-0B54-46BE-906A-F240F5E61C87}" dt="2021-05-30T16:31:08.070" v="874" actId="478"/>
          <ac:spMkLst>
            <pc:docMk/>
            <pc:sldMk cId="1017938889" sldId="264"/>
            <ac:spMk id="2" creationId="{068C4612-1C49-40AC-9D51-F9B35ADE5801}"/>
          </ac:spMkLst>
        </pc:spChg>
        <pc:spChg chg="del">
          <ac:chgData name="Otto Schefer" userId="fd5a25951ba882f8" providerId="LiveId" clId="{01312597-0B54-46BE-906A-F240F5E61C87}" dt="2021-05-30T16:31:08.070" v="874" actId="478"/>
          <ac:spMkLst>
            <pc:docMk/>
            <pc:sldMk cId="1017938889" sldId="264"/>
            <ac:spMk id="3" creationId="{97CDE64B-9BBB-4874-99AD-DEB03619D88A}"/>
          </ac:spMkLst>
        </pc:spChg>
        <pc:spChg chg="add mod">
          <ac:chgData name="Otto Schefer" userId="fd5a25951ba882f8" providerId="LiveId" clId="{01312597-0B54-46BE-906A-F240F5E61C87}" dt="2021-05-30T16:31:31.377" v="880" actId="1076"/>
          <ac:spMkLst>
            <pc:docMk/>
            <pc:sldMk cId="1017938889" sldId="264"/>
            <ac:spMk id="5" creationId="{0C6E4CC1-4E22-4B13-9F96-F38C167D6302}"/>
          </ac:spMkLst>
        </pc:spChg>
        <pc:picChg chg="add mod">
          <ac:chgData name="Otto Schefer" userId="fd5a25951ba882f8" providerId="LiveId" clId="{01312597-0B54-46BE-906A-F240F5E61C87}" dt="2021-05-30T16:31:08.935" v="875"/>
          <ac:picMkLst>
            <pc:docMk/>
            <pc:sldMk cId="1017938889" sldId="264"/>
            <ac:picMk id="4" creationId="{E561011B-3581-422D-9187-6EFC050CF68E}"/>
          </ac:picMkLst>
        </pc:picChg>
      </pc:sldChg>
      <pc:sldChg chg="addSp delSp modSp new mod">
        <pc:chgData name="Otto Schefer" userId="fd5a25951ba882f8" providerId="LiveId" clId="{01312597-0B54-46BE-906A-F240F5E61C87}" dt="2021-05-30T17:30:32.907" v="926" actId="2711"/>
        <pc:sldMkLst>
          <pc:docMk/>
          <pc:sldMk cId="1953436618" sldId="265"/>
        </pc:sldMkLst>
        <pc:spChg chg="del">
          <ac:chgData name="Otto Schefer" userId="fd5a25951ba882f8" providerId="LiveId" clId="{01312597-0B54-46BE-906A-F240F5E61C87}" dt="2021-05-30T17:29:16.487" v="882" actId="478"/>
          <ac:spMkLst>
            <pc:docMk/>
            <pc:sldMk cId="1953436618" sldId="265"/>
            <ac:spMk id="2" creationId="{B56A8114-8D35-419C-B1AC-89E40BEE4671}"/>
          </ac:spMkLst>
        </pc:spChg>
        <pc:spChg chg="del">
          <ac:chgData name="Otto Schefer" userId="fd5a25951ba882f8" providerId="LiveId" clId="{01312597-0B54-46BE-906A-F240F5E61C87}" dt="2021-05-30T17:29:16.487" v="882" actId="478"/>
          <ac:spMkLst>
            <pc:docMk/>
            <pc:sldMk cId="1953436618" sldId="265"/>
            <ac:spMk id="3" creationId="{47C63306-8A56-415E-BDD8-EE66249734D3}"/>
          </ac:spMkLst>
        </pc:spChg>
        <pc:spChg chg="add mod">
          <ac:chgData name="Otto Schefer" userId="fd5a25951ba882f8" providerId="LiveId" clId="{01312597-0B54-46BE-906A-F240F5E61C87}" dt="2021-05-30T17:29:38.439" v="890" actId="14100"/>
          <ac:spMkLst>
            <pc:docMk/>
            <pc:sldMk cId="1953436618" sldId="265"/>
            <ac:spMk id="6" creationId="{A92BF94B-B627-438A-A9F0-46AEA9368174}"/>
          </ac:spMkLst>
        </pc:spChg>
        <pc:spChg chg="add mod">
          <ac:chgData name="Otto Schefer" userId="fd5a25951ba882f8" providerId="LiveId" clId="{01312597-0B54-46BE-906A-F240F5E61C87}" dt="2021-05-30T17:29:45.682" v="893" actId="1076"/>
          <ac:spMkLst>
            <pc:docMk/>
            <pc:sldMk cId="1953436618" sldId="265"/>
            <ac:spMk id="7" creationId="{2DCF0F69-3D18-4FBC-99AD-12EE08B3680E}"/>
          </ac:spMkLst>
        </pc:spChg>
        <pc:spChg chg="add mod">
          <ac:chgData name="Otto Schefer" userId="fd5a25951ba882f8" providerId="LiveId" clId="{01312597-0B54-46BE-906A-F240F5E61C87}" dt="2021-05-30T17:30:32.907" v="926" actId="2711"/>
          <ac:spMkLst>
            <pc:docMk/>
            <pc:sldMk cId="1953436618" sldId="265"/>
            <ac:spMk id="8" creationId="{E613E709-EB22-49EB-9273-B6006818315E}"/>
          </ac:spMkLst>
        </pc:spChg>
        <pc:picChg chg="add">
          <ac:chgData name="Otto Schefer" userId="fd5a25951ba882f8" providerId="LiveId" clId="{01312597-0B54-46BE-906A-F240F5E61C87}" dt="2021-05-30T17:29:17.704" v="883" actId="22"/>
          <ac:picMkLst>
            <pc:docMk/>
            <pc:sldMk cId="1953436618" sldId="265"/>
            <ac:picMk id="5" creationId="{E924BA45-DCBB-412C-9A74-77DA3E6E1B37}"/>
          </ac:picMkLst>
        </pc:picChg>
      </pc:sldChg>
      <pc:sldChg chg="addSp delSp modSp new mod">
        <pc:chgData name="Otto Schefer" userId="fd5a25951ba882f8" providerId="LiveId" clId="{01312597-0B54-46BE-906A-F240F5E61C87}" dt="2021-05-30T18:06:58.117" v="998" actId="1076"/>
        <pc:sldMkLst>
          <pc:docMk/>
          <pc:sldMk cId="1506166455" sldId="266"/>
        </pc:sldMkLst>
        <pc:spChg chg="del">
          <ac:chgData name="Otto Schefer" userId="fd5a25951ba882f8" providerId="LiveId" clId="{01312597-0B54-46BE-906A-F240F5E61C87}" dt="2021-05-30T18:03:25.609" v="928" actId="478"/>
          <ac:spMkLst>
            <pc:docMk/>
            <pc:sldMk cId="1506166455" sldId="266"/>
            <ac:spMk id="2" creationId="{36B1CEE9-D1A4-4591-A1A2-54AB8EF1CA53}"/>
          </ac:spMkLst>
        </pc:spChg>
        <pc:spChg chg="del">
          <ac:chgData name="Otto Schefer" userId="fd5a25951ba882f8" providerId="LiveId" clId="{01312597-0B54-46BE-906A-F240F5E61C87}" dt="2021-05-30T18:03:25.609" v="928" actId="478"/>
          <ac:spMkLst>
            <pc:docMk/>
            <pc:sldMk cId="1506166455" sldId="266"/>
            <ac:spMk id="3" creationId="{6A09B090-8B14-40E6-85DF-5EDCF685A19C}"/>
          </ac:spMkLst>
        </pc:spChg>
        <pc:spChg chg="add mod">
          <ac:chgData name="Otto Schefer" userId="fd5a25951ba882f8" providerId="LiveId" clId="{01312597-0B54-46BE-906A-F240F5E61C87}" dt="2021-05-30T18:03:38.068" v="931" actId="1076"/>
          <ac:spMkLst>
            <pc:docMk/>
            <pc:sldMk cId="1506166455" sldId="266"/>
            <ac:spMk id="6" creationId="{8C4CDCAE-F6D2-45C2-8D3E-087A5EE7D0CC}"/>
          </ac:spMkLst>
        </pc:spChg>
        <pc:spChg chg="add mod">
          <ac:chgData name="Otto Schefer" userId="fd5a25951ba882f8" providerId="LiveId" clId="{01312597-0B54-46BE-906A-F240F5E61C87}" dt="2021-05-30T18:03:48.692" v="935" actId="1076"/>
          <ac:spMkLst>
            <pc:docMk/>
            <pc:sldMk cId="1506166455" sldId="266"/>
            <ac:spMk id="7" creationId="{DDD54912-BD28-4549-9867-C6A90ED92959}"/>
          </ac:spMkLst>
        </pc:spChg>
        <pc:spChg chg="add mod ord">
          <ac:chgData name="Otto Schefer" userId="fd5a25951ba882f8" providerId="LiveId" clId="{01312597-0B54-46BE-906A-F240F5E61C87}" dt="2021-05-30T18:05:50.172" v="958" actId="1076"/>
          <ac:spMkLst>
            <pc:docMk/>
            <pc:sldMk cId="1506166455" sldId="266"/>
            <ac:spMk id="8" creationId="{881A3472-F0E7-4C5E-8729-94E04B1C0C91}"/>
          </ac:spMkLst>
        </pc:spChg>
        <pc:spChg chg="add mod ord">
          <ac:chgData name="Otto Schefer" userId="fd5a25951ba882f8" providerId="LiveId" clId="{01312597-0B54-46BE-906A-F240F5E61C87}" dt="2021-05-30T18:05:40.247" v="956" actId="1076"/>
          <ac:spMkLst>
            <pc:docMk/>
            <pc:sldMk cId="1506166455" sldId="266"/>
            <ac:spMk id="9" creationId="{7D90B3A4-E38A-4E0E-A912-6D98EC4C799E}"/>
          </ac:spMkLst>
        </pc:spChg>
        <pc:spChg chg="add mod">
          <ac:chgData name="Otto Schefer" userId="fd5a25951ba882f8" providerId="LiveId" clId="{01312597-0B54-46BE-906A-F240F5E61C87}" dt="2021-05-30T18:05:35.044" v="954" actId="571"/>
          <ac:spMkLst>
            <pc:docMk/>
            <pc:sldMk cId="1506166455" sldId="266"/>
            <ac:spMk id="12" creationId="{73213689-2640-43B1-9DC5-8C6D84A50F66}"/>
          </ac:spMkLst>
        </pc:spChg>
        <pc:spChg chg="add mod">
          <ac:chgData name="Otto Schefer" userId="fd5a25951ba882f8" providerId="LiveId" clId="{01312597-0B54-46BE-906A-F240F5E61C87}" dt="2021-05-30T18:05:42.186" v="957" actId="571"/>
          <ac:spMkLst>
            <pc:docMk/>
            <pc:sldMk cId="1506166455" sldId="266"/>
            <ac:spMk id="13" creationId="{4D594818-4EC7-41E7-A9AD-2646F506279C}"/>
          </ac:spMkLst>
        </pc:spChg>
        <pc:spChg chg="add mod">
          <ac:chgData name="Otto Schefer" userId="fd5a25951ba882f8" providerId="LiveId" clId="{01312597-0B54-46BE-906A-F240F5E61C87}" dt="2021-05-30T18:05:58.039" v="960" actId="1076"/>
          <ac:spMkLst>
            <pc:docMk/>
            <pc:sldMk cId="1506166455" sldId="266"/>
            <ac:spMk id="14" creationId="{D66AC093-1FD7-494F-8E35-595808016737}"/>
          </ac:spMkLst>
        </pc:spChg>
        <pc:spChg chg="add mod">
          <ac:chgData name="Otto Schefer" userId="fd5a25951ba882f8" providerId="LiveId" clId="{01312597-0B54-46BE-906A-F240F5E61C87}" dt="2021-05-30T18:06:34.534" v="980" actId="1076"/>
          <ac:spMkLst>
            <pc:docMk/>
            <pc:sldMk cId="1506166455" sldId="266"/>
            <ac:spMk id="15" creationId="{66112933-3D7A-4740-88DD-196EE075CEC9}"/>
          </ac:spMkLst>
        </pc:spChg>
        <pc:spChg chg="add mod">
          <ac:chgData name="Otto Schefer" userId="fd5a25951ba882f8" providerId="LiveId" clId="{01312597-0B54-46BE-906A-F240F5E61C87}" dt="2021-05-30T18:06:58.117" v="998" actId="1076"/>
          <ac:spMkLst>
            <pc:docMk/>
            <pc:sldMk cId="1506166455" sldId="266"/>
            <ac:spMk id="16" creationId="{24A811B5-B15E-4B29-BCDD-51693538A16D}"/>
          </ac:spMkLst>
        </pc:spChg>
        <pc:picChg chg="add del">
          <ac:chgData name="Otto Schefer" userId="fd5a25951ba882f8" providerId="LiveId" clId="{01312597-0B54-46BE-906A-F240F5E61C87}" dt="2021-05-30T18:05:02.487" v="943" actId="478"/>
          <ac:picMkLst>
            <pc:docMk/>
            <pc:sldMk cId="1506166455" sldId="266"/>
            <ac:picMk id="5" creationId="{CDB53523-DA86-4BFA-B090-7D08A7CF4480}"/>
          </ac:picMkLst>
        </pc:picChg>
        <pc:picChg chg="add mod">
          <ac:chgData name="Otto Schefer" userId="fd5a25951ba882f8" providerId="LiveId" clId="{01312597-0B54-46BE-906A-F240F5E61C87}" dt="2021-05-30T18:05:38.418" v="955" actId="1076"/>
          <ac:picMkLst>
            <pc:docMk/>
            <pc:sldMk cId="1506166455" sldId="266"/>
            <ac:picMk id="11" creationId="{0DCCF950-D04B-449A-9382-E0D9E13EC509}"/>
          </ac:picMkLst>
        </pc:picChg>
      </pc:sldChg>
      <pc:sldChg chg="addSp delSp modSp new mod">
        <pc:chgData name="Otto Schefer" userId="fd5a25951ba882f8" providerId="LiveId" clId="{01312597-0B54-46BE-906A-F240F5E61C87}" dt="2021-06-06T14:30:06.785" v="1152" actId="1076"/>
        <pc:sldMkLst>
          <pc:docMk/>
          <pc:sldMk cId="3950778873" sldId="267"/>
        </pc:sldMkLst>
        <pc:spChg chg="del">
          <ac:chgData name="Otto Schefer" userId="fd5a25951ba882f8" providerId="LiveId" clId="{01312597-0B54-46BE-906A-F240F5E61C87}" dt="2021-05-31T23:38:12.731" v="1026" actId="478"/>
          <ac:spMkLst>
            <pc:docMk/>
            <pc:sldMk cId="3950778873" sldId="267"/>
            <ac:spMk id="2" creationId="{6B596C03-E4DB-473C-8759-BE9399A27E21}"/>
          </ac:spMkLst>
        </pc:spChg>
        <pc:spChg chg="del">
          <ac:chgData name="Otto Schefer" userId="fd5a25951ba882f8" providerId="LiveId" clId="{01312597-0B54-46BE-906A-F240F5E61C87}" dt="2021-05-31T23:38:12.731" v="1026" actId="478"/>
          <ac:spMkLst>
            <pc:docMk/>
            <pc:sldMk cId="3950778873" sldId="267"/>
            <ac:spMk id="3" creationId="{53EAB030-A8AC-493A-91B3-6BB313501B85}"/>
          </ac:spMkLst>
        </pc:spChg>
        <pc:spChg chg="add mod">
          <ac:chgData name="Otto Schefer" userId="fd5a25951ba882f8" providerId="LiveId" clId="{01312597-0B54-46BE-906A-F240F5E61C87}" dt="2021-05-31T23:39:30.456" v="1032" actId="14100"/>
          <ac:spMkLst>
            <pc:docMk/>
            <pc:sldMk cId="3950778873" sldId="267"/>
            <ac:spMk id="6" creationId="{AAF2EE8D-B6BF-4CE6-9098-3ABFE0DE3626}"/>
          </ac:spMkLst>
        </pc:spChg>
        <pc:spChg chg="add mod">
          <ac:chgData name="Otto Schefer" userId="fd5a25951ba882f8" providerId="LiveId" clId="{01312597-0B54-46BE-906A-F240F5E61C87}" dt="2021-05-31T23:39:41.242" v="1035" actId="1076"/>
          <ac:spMkLst>
            <pc:docMk/>
            <pc:sldMk cId="3950778873" sldId="267"/>
            <ac:spMk id="7" creationId="{AA18DDE0-E6A7-4369-B19C-1C567EAABFB0}"/>
          </ac:spMkLst>
        </pc:spChg>
        <pc:spChg chg="add mod">
          <ac:chgData name="Otto Schefer" userId="fd5a25951ba882f8" providerId="LiveId" clId="{01312597-0B54-46BE-906A-F240F5E61C87}" dt="2021-05-31T23:39:57.670" v="1038" actId="1076"/>
          <ac:spMkLst>
            <pc:docMk/>
            <pc:sldMk cId="3950778873" sldId="267"/>
            <ac:spMk id="8" creationId="{5BEEBD94-B20A-4D44-A8D4-D36471C5B1B8}"/>
          </ac:spMkLst>
        </pc:spChg>
        <pc:spChg chg="add mod">
          <ac:chgData name="Otto Schefer" userId="fd5a25951ba882f8" providerId="LiveId" clId="{01312597-0B54-46BE-906A-F240F5E61C87}" dt="2021-05-31T23:41:11.769" v="1103" actId="1076"/>
          <ac:spMkLst>
            <pc:docMk/>
            <pc:sldMk cId="3950778873" sldId="267"/>
            <ac:spMk id="9" creationId="{AC668190-CDDA-47FD-937A-5993EEFEA34E}"/>
          </ac:spMkLst>
        </pc:spChg>
        <pc:spChg chg="add mod">
          <ac:chgData name="Otto Schefer" userId="fd5a25951ba882f8" providerId="LiveId" clId="{01312597-0B54-46BE-906A-F240F5E61C87}" dt="2021-05-31T23:41:05.276" v="1102" actId="1076"/>
          <ac:spMkLst>
            <pc:docMk/>
            <pc:sldMk cId="3950778873" sldId="267"/>
            <ac:spMk id="10" creationId="{F95588D7-919C-4F3E-928F-3117C74D6C69}"/>
          </ac:spMkLst>
        </pc:spChg>
        <pc:spChg chg="add mod">
          <ac:chgData name="Otto Schefer" userId="fd5a25951ba882f8" providerId="LiveId" clId="{01312597-0B54-46BE-906A-F240F5E61C87}" dt="2021-05-31T23:41:21.410" v="1105" actId="1076"/>
          <ac:spMkLst>
            <pc:docMk/>
            <pc:sldMk cId="3950778873" sldId="267"/>
            <ac:spMk id="11" creationId="{F65474A9-6BDA-4BC0-B479-44C2E5C375AC}"/>
          </ac:spMkLst>
        </pc:spChg>
        <pc:spChg chg="add mod">
          <ac:chgData name="Otto Schefer" userId="fd5a25951ba882f8" providerId="LiveId" clId="{01312597-0B54-46BE-906A-F240F5E61C87}" dt="2021-05-31T23:47:49.963" v="1110" actId="1076"/>
          <ac:spMkLst>
            <pc:docMk/>
            <pc:sldMk cId="3950778873" sldId="267"/>
            <ac:spMk id="12" creationId="{07277320-CEB8-464D-9434-98B009400D2B}"/>
          </ac:spMkLst>
        </pc:spChg>
        <pc:spChg chg="add del">
          <ac:chgData name="Otto Schefer" userId="fd5a25951ba882f8" providerId="LiveId" clId="{01312597-0B54-46BE-906A-F240F5E61C87}" dt="2021-05-31T23:48:08.195" v="1112" actId="22"/>
          <ac:spMkLst>
            <pc:docMk/>
            <pc:sldMk cId="3950778873" sldId="267"/>
            <ac:spMk id="14" creationId="{8F5DB935-B6E2-49B1-AB24-3613D0944519}"/>
          </ac:spMkLst>
        </pc:spChg>
        <pc:spChg chg="add mod">
          <ac:chgData name="Otto Schefer" userId="fd5a25951ba882f8" providerId="LiveId" clId="{01312597-0B54-46BE-906A-F240F5E61C87}" dt="2021-05-31T23:48:22.169" v="1117" actId="1076"/>
          <ac:spMkLst>
            <pc:docMk/>
            <pc:sldMk cId="3950778873" sldId="267"/>
            <ac:spMk id="15" creationId="{99DE2301-32C4-4AA6-B4A0-EAA9EC601E7C}"/>
          </ac:spMkLst>
        </pc:spChg>
        <pc:picChg chg="add mod">
          <ac:chgData name="Otto Schefer" userId="fd5a25951ba882f8" providerId="LiveId" clId="{01312597-0B54-46BE-906A-F240F5E61C87}" dt="2021-06-06T14:30:06.785" v="1152" actId="1076"/>
          <ac:picMkLst>
            <pc:docMk/>
            <pc:sldMk cId="3950778873" sldId="267"/>
            <ac:picMk id="5" creationId="{68C82AB5-0EE6-43B2-B202-7C6974C6486C}"/>
          </ac:picMkLst>
        </pc:picChg>
      </pc:sldChg>
      <pc:sldChg chg="addSp delSp modSp new mod">
        <pc:chgData name="Otto Schefer" userId="fd5a25951ba882f8" providerId="LiveId" clId="{01312597-0B54-46BE-906A-F240F5E61C87}" dt="2021-06-06T14:55:31.204" v="1248" actId="1076"/>
        <pc:sldMkLst>
          <pc:docMk/>
          <pc:sldMk cId="423084528" sldId="268"/>
        </pc:sldMkLst>
        <pc:spChg chg="del">
          <ac:chgData name="Otto Schefer" userId="fd5a25951ba882f8" providerId="LiveId" clId="{01312597-0B54-46BE-906A-F240F5E61C87}" dt="2021-06-06T14:30:11.954" v="1154" actId="478"/>
          <ac:spMkLst>
            <pc:docMk/>
            <pc:sldMk cId="423084528" sldId="268"/>
            <ac:spMk id="2" creationId="{7BBEFF7B-2751-48A1-9EC1-E3F9A897405C}"/>
          </ac:spMkLst>
        </pc:spChg>
        <pc:spChg chg="del">
          <ac:chgData name="Otto Schefer" userId="fd5a25951ba882f8" providerId="LiveId" clId="{01312597-0B54-46BE-906A-F240F5E61C87}" dt="2021-06-06T14:30:11.954" v="1154" actId="478"/>
          <ac:spMkLst>
            <pc:docMk/>
            <pc:sldMk cId="423084528" sldId="268"/>
            <ac:spMk id="3" creationId="{11CB2492-728B-4690-891D-5D5E804FCC34}"/>
          </ac:spMkLst>
        </pc:spChg>
        <pc:spChg chg="add del mod">
          <ac:chgData name="Otto Schefer" userId="fd5a25951ba882f8" providerId="LiveId" clId="{01312597-0B54-46BE-906A-F240F5E61C87}" dt="2021-06-06T14:33:17.396" v="1193" actId="478"/>
          <ac:spMkLst>
            <pc:docMk/>
            <pc:sldMk cId="423084528" sldId="268"/>
            <ac:spMk id="6" creationId="{D9064407-B452-4D44-91C0-BD63070BED26}"/>
          </ac:spMkLst>
        </pc:spChg>
        <pc:spChg chg="add mod">
          <ac:chgData name="Otto Schefer" userId="fd5a25951ba882f8" providerId="LiveId" clId="{01312597-0B54-46BE-906A-F240F5E61C87}" dt="2021-06-06T14:54:53.770" v="1229" actId="1076"/>
          <ac:spMkLst>
            <pc:docMk/>
            <pc:sldMk cId="423084528" sldId="268"/>
            <ac:spMk id="7" creationId="{0FC664BD-F28A-4511-BD9D-7AE2A7EF930A}"/>
          </ac:spMkLst>
        </pc:spChg>
        <pc:spChg chg="add mod">
          <ac:chgData name="Otto Schefer" userId="fd5a25951ba882f8" providerId="LiveId" clId="{01312597-0B54-46BE-906A-F240F5E61C87}" dt="2021-06-06T14:54:58.245" v="1231" actId="571"/>
          <ac:spMkLst>
            <pc:docMk/>
            <pc:sldMk cId="423084528" sldId="268"/>
            <ac:spMk id="9" creationId="{8789C4C1-BB6D-473E-A28D-024C355FAD0B}"/>
          </ac:spMkLst>
        </pc:spChg>
        <pc:spChg chg="add mod">
          <ac:chgData name="Otto Schefer" userId="fd5a25951ba882f8" providerId="LiveId" clId="{01312597-0B54-46BE-906A-F240F5E61C87}" dt="2021-06-06T14:55:01.365" v="1233" actId="571"/>
          <ac:spMkLst>
            <pc:docMk/>
            <pc:sldMk cId="423084528" sldId="268"/>
            <ac:spMk id="11" creationId="{7EAA2D09-C880-4C06-9164-A6AFE67A7701}"/>
          </ac:spMkLst>
        </pc:spChg>
        <pc:spChg chg="add mod">
          <ac:chgData name="Otto Schefer" userId="fd5a25951ba882f8" providerId="LiveId" clId="{01312597-0B54-46BE-906A-F240F5E61C87}" dt="2021-06-06T14:55:31.204" v="1248" actId="1076"/>
          <ac:spMkLst>
            <pc:docMk/>
            <pc:sldMk cId="423084528" sldId="268"/>
            <ac:spMk id="12" creationId="{8AEF48AE-B7CC-4946-BC82-63097837E6E0}"/>
          </ac:spMkLst>
        </pc:spChg>
        <pc:picChg chg="add mod">
          <ac:chgData name="Otto Schefer" userId="fd5a25951ba882f8" providerId="LiveId" clId="{01312597-0B54-46BE-906A-F240F5E61C87}" dt="2021-06-06T14:54:49.714" v="1228" actId="1076"/>
          <ac:picMkLst>
            <pc:docMk/>
            <pc:sldMk cId="423084528" sldId="268"/>
            <ac:picMk id="5" creationId="{22C7CD07-7810-4551-851F-708E4C4BEAC6}"/>
          </ac:picMkLst>
        </pc:picChg>
        <pc:picChg chg="add mod">
          <ac:chgData name="Otto Schefer" userId="fd5a25951ba882f8" providerId="LiveId" clId="{01312597-0B54-46BE-906A-F240F5E61C87}" dt="2021-06-06T14:54:58.245" v="1231" actId="571"/>
          <ac:picMkLst>
            <pc:docMk/>
            <pc:sldMk cId="423084528" sldId="268"/>
            <ac:picMk id="8" creationId="{8A038C08-7C92-4E5C-8DAF-862E967A4369}"/>
          </ac:picMkLst>
        </pc:picChg>
        <pc:picChg chg="add mod">
          <ac:chgData name="Otto Schefer" userId="fd5a25951ba882f8" providerId="LiveId" clId="{01312597-0B54-46BE-906A-F240F5E61C87}" dt="2021-06-06T14:55:01.365" v="1233" actId="571"/>
          <ac:picMkLst>
            <pc:docMk/>
            <pc:sldMk cId="423084528" sldId="268"/>
            <ac:picMk id="10" creationId="{49C1FD4B-A5BE-4286-B121-5DAF38401BF3}"/>
          </ac:picMkLst>
        </pc:picChg>
      </pc:sldChg>
      <pc:sldChg chg="addSp delSp modSp new mod">
        <pc:chgData name="Otto Schefer" userId="fd5a25951ba882f8" providerId="LiveId" clId="{01312597-0B54-46BE-906A-F240F5E61C87}" dt="2021-06-06T18:46:31.860" v="1385" actId="20577"/>
        <pc:sldMkLst>
          <pc:docMk/>
          <pc:sldMk cId="1894432607" sldId="269"/>
        </pc:sldMkLst>
        <pc:spChg chg="del">
          <ac:chgData name="Otto Schefer" userId="fd5a25951ba882f8" providerId="LiveId" clId="{01312597-0B54-46BE-906A-F240F5E61C87}" dt="2021-06-06T18:34:51.317" v="1252" actId="478"/>
          <ac:spMkLst>
            <pc:docMk/>
            <pc:sldMk cId="1894432607" sldId="269"/>
            <ac:spMk id="2" creationId="{089911C9-90AB-4187-8190-FE39CA78C5D7}"/>
          </ac:spMkLst>
        </pc:spChg>
        <pc:spChg chg="del">
          <ac:chgData name="Otto Schefer" userId="fd5a25951ba882f8" providerId="LiveId" clId="{01312597-0B54-46BE-906A-F240F5E61C87}" dt="2021-06-06T18:34:51.317" v="1252" actId="478"/>
          <ac:spMkLst>
            <pc:docMk/>
            <pc:sldMk cId="1894432607" sldId="269"/>
            <ac:spMk id="3" creationId="{4DBFA6C3-7631-48DF-A8C2-CF3A6B4B8AF9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5" creationId="{1CA24034-A437-4082-A56B-9AEC3B945D0D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6" creationId="{6E9D9CC3-1A65-47E9-9834-826DAFD374A2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7" creationId="{FF30DC96-F4E7-4F33-B0C8-7C427B857113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8" creationId="{15F97941-E08C-4C8D-B77E-356CD456AF3C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9" creationId="{EF9F50A0-271C-409A-8C6B-B93468BDE933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10" creationId="{8985E04B-21B3-4001-8295-40CB80B94FB4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11" creationId="{60446092-B5BC-4937-ABA0-BC69289E457B}"/>
          </ac:spMkLst>
        </pc:spChg>
        <pc:spChg chg="add mod ord">
          <ac:chgData name="Otto Schefer" userId="fd5a25951ba882f8" providerId="LiveId" clId="{01312597-0B54-46BE-906A-F240F5E61C87}" dt="2021-06-06T18:45:20.265" v="1362" actId="403"/>
          <ac:spMkLst>
            <pc:docMk/>
            <pc:sldMk cId="1894432607" sldId="269"/>
            <ac:spMk id="12" creationId="{C11965C3-0964-4440-95A0-6621FD6049E4}"/>
          </ac:spMkLst>
        </pc:spChg>
        <pc:spChg chg="add mod">
          <ac:chgData name="Otto Schefer" userId="fd5a25951ba882f8" providerId="LiveId" clId="{01312597-0B54-46BE-906A-F240F5E61C87}" dt="2021-06-06T18:40:36.615" v="1329" actId="1076"/>
          <ac:spMkLst>
            <pc:docMk/>
            <pc:sldMk cId="1894432607" sldId="269"/>
            <ac:spMk id="13" creationId="{5B510EE6-161B-4AE1-9AE8-EB551A18D5B1}"/>
          </ac:spMkLst>
        </pc:spChg>
        <pc:spChg chg="add mod">
          <ac:chgData name="Otto Schefer" userId="fd5a25951ba882f8" providerId="LiveId" clId="{01312597-0B54-46BE-906A-F240F5E61C87}" dt="2021-06-06T18:45:43.079" v="1366" actId="1076"/>
          <ac:spMkLst>
            <pc:docMk/>
            <pc:sldMk cId="1894432607" sldId="269"/>
            <ac:spMk id="14" creationId="{DA1B5E23-A22D-4454-AC59-93F19EEE6A0E}"/>
          </ac:spMkLst>
        </pc:spChg>
        <pc:spChg chg="add mod">
          <ac:chgData name="Otto Schefer" userId="fd5a25951ba882f8" providerId="LiveId" clId="{01312597-0B54-46BE-906A-F240F5E61C87}" dt="2021-06-06T18:45:53.875" v="1373" actId="1076"/>
          <ac:spMkLst>
            <pc:docMk/>
            <pc:sldMk cId="1894432607" sldId="269"/>
            <ac:spMk id="15" creationId="{73663123-31F8-4814-9B43-2BB5A9292B99}"/>
          </ac:spMkLst>
        </pc:spChg>
        <pc:spChg chg="add mod">
          <ac:chgData name="Otto Schefer" userId="fd5a25951ba882f8" providerId="LiveId" clId="{01312597-0B54-46BE-906A-F240F5E61C87}" dt="2021-06-06T18:46:20.448" v="1380" actId="20577"/>
          <ac:spMkLst>
            <pc:docMk/>
            <pc:sldMk cId="1894432607" sldId="269"/>
            <ac:spMk id="17" creationId="{ECF88BFC-0A6A-406A-B0B3-2ED449CCCC13}"/>
          </ac:spMkLst>
        </pc:spChg>
        <pc:spChg chg="add mod">
          <ac:chgData name="Otto Schefer" userId="fd5a25951ba882f8" providerId="LiveId" clId="{01312597-0B54-46BE-906A-F240F5E61C87}" dt="2021-06-06T18:46:23.652" v="1381" actId="20577"/>
          <ac:spMkLst>
            <pc:docMk/>
            <pc:sldMk cId="1894432607" sldId="269"/>
            <ac:spMk id="18" creationId="{10AA5B99-229C-4B32-AFED-C6EF888FD5E1}"/>
          </ac:spMkLst>
        </pc:spChg>
        <pc:spChg chg="add mod">
          <ac:chgData name="Otto Schefer" userId="fd5a25951ba882f8" providerId="LiveId" clId="{01312597-0B54-46BE-906A-F240F5E61C87}" dt="2021-06-06T18:46:29.636" v="1384" actId="20577"/>
          <ac:spMkLst>
            <pc:docMk/>
            <pc:sldMk cId="1894432607" sldId="269"/>
            <ac:spMk id="19" creationId="{1491525D-8B52-459A-91EC-34E27BA4A820}"/>
          </ac:spMkLst>
        </pc:spChg>
        <pc:spChg chg="add mod">
          <ac:chgData name="Otto Schefer" userId="fd5a25951ba882f8" providerId="LiveId" clId="{01312597-0B54-46BE-906A-F240F5E61C87}" dt="2021-06-06T18:46:31.860" v="1385" actId="20577"/>
          <ac:spMkLst>
            <pc:docMk/>
            <pc:sldMk cId="1894432607" sldId="269"/>
            <ac:spMk id="20" creationId="{8B050555-CE37-4284-AC79-8EE2460F8D74}"/>
          </ac:spMkLst>
        </pc:spChg>
        <pc:picChg chg="add mod">
          <ac:chgData name="Otto Schefer" userId="fd5a25951ba882f8" providerId="LiveId" clId="{01312597-0B54-46BE-906A-F240F5E61C87}" dt="2021-06-06T18:37:41.159" v="1274" actId="1076"/>
          <ac:picMkLst>
            <pc:docMk/>
            <pc:sldMk cId="1894432607" sldId="269"/>
            <ac:picMk id="4" creationId="{2878FA11-1BB7-4235-BBBD-6480D29910AD}"/>
          </ac:picMkLst>
        </pc:picChg>
        <pc:picChg chg="add mod">
          <ac:chgData name="Otto Schefer" userId="fd5a25951ba882f8" providerId="LiveId" clId="{01312597-0B54-46BE-906A-F240F5E61C87}" dt="2021-06-06T18:45:56.394" v="1375" actId="571"/>
          <ac:picMkLst>
            <pc:docMk/>
            <pc:sldMk cId="1894432607" sldId="269"/>
            <ac:picMk id="16" creationId="{BC7788AC-4CA0-4CE6-8DAE-CD85DFA1F0B3}"/>
          </ac:picMkLst>
        </pc:picChg>
      </pc:sldChg>
      <pc:sldChg chg="addSp delSp modSp new mod">
        <pc:chgData name="Otto Schefer" userId="fd5a25951ba882f8" providerId="LiveId" clId="{01312597-0B54-46BE-906A-F240F5E61C87}" dt="2021-06-06T19:36:29.766" v="1410"/>
        <pc:sldMkLst>
          <pc:docMk/>
          <pc:sldMk cId="478811533" sldId="270"/>
        </pc:sldMkLst>
        <pc:spChg chg="del">
          <ac:chgData name="Otto Schefer" userId="fd5a25951ba882f8" providerId="LiveId" clId="{01312597-0B54-46BE-906A-F240F5E61C87}" dt="2021-06-06T19:26:27.508" v="1391" actId="478"/>
          <ac:spMkLst>
            <pc:docMk/>
            <pc:sldMk cId="478811533" sldId="270"/>
            <ac:spMk id="2" creationId="{DEBDB045-4546-4448-BE19-FCCF04EF0A16}"/>
          </ac:spMkLst>
        </pc:spChg>
        <pc:spChg chg="del">
          <ac:chgData name="Otto Schefer" userId="fd5a25951ba882f8" providerId="LiveId" clId="{01312597-0B54-46BE-906A-F240F5E61C87}" dt="2021-06-06T19:26:27.508" v="1391" actId="478"/>
          <ac:spMkLst>
            <pc:docMk/>
            <pc:sldMk cId="478811533" sldId="270"/>
            <ac:spMk id="3" creationId="{980C70EB-2DE9-4E52-82B1-A9E0E456077F}"/>
          </ac:spMkLst>
        </pc:spChg>
        <pc:graphicFrameChg chg="add modGraphic">
          <ac:chgData name="Otto Schefer" userId="fd5a25951ba882f8" providerId="LiveId" clId="{01312597-0B54-46BE-906A-F240F5E61C87}" dt="2021-06-06T19:36:26.975" v="1408" actId="27309"/>
          <ac:graphicFrameMkLst>
            <pc:docMk/>
            <pc:sldMk cId="478811533" sldId="270"/>
            <ac:graphicFrameMk id="12" creationId="{8F72F909-2F21-4893-9A9D-C97C6FD5EC85}"/>
          </ac:graphicFrameMkLst>
        </pc:graphicFrameChg>
        <pc:picChg chg="add">
          <ac:chgData name="Otto Schefer" userId="fd5a25951ba882f8" providerId="LiveId" clId="{01312597-0B54-46BE-906A-F240F5E61C87}" dt="2021-06-06T19:26:28.235" v="1392" actId="22"/>
          <ac:picMkLst>
            <pc:docMk/>
            <pc:sldMk cId="478811533" sldId="270"/>
            <ac:picMk id="5" creationId="{D2FD3A5E-2F1E-463D-A9C0-AB22F987681F}"/>
          </ac:picMkLst>
        </pc:picChg>
        <pc:cxnChg chg="add mod">
          <ac:chgData name="Otto Schefer" userId="fd5a25951ba882f8" providerId="LiveId" clId="{01312597-0B54-46BE-906A-F240F5E61C87}" dt="2021-06-06T19:28:15.303" v="1402" actId="14100"/>
          <ac:cxnSpMkLst>
            <pc:docMk/>
            <pc:sldMk cId="478811533" sldId="270"/>
            <ac:cxnSpMk id="7" creationId="{52CEB9FF-4709-4E50-AF40-7B32340753FA}"/>
          </ac:cxnSpMkLst>
        </pc:cxnChg>
        <pc:cxnChg chg="add mod">
          <ac:chgData name="Otto Schefer" userId="fd5a25951ba882f8" providerId="LiveId" clId="{01312597-0B54-46BE-906A-F240F5E61C87}" dt="2021-06-06T19:28:22.067" v="1403" actId="571"/>
          <ac:cxnSpMkLst>
            <pc:docMk/>
            <pc:sldMk cId="478811533" sldId="270"/>
            <ac:cxnSpMk id="10" creationId="{E72B7D8F-5ECB-4233-9DE9-AAF041835F83}"/>
          </ac:cxnSpMkLst>
        </pc:cxnChg>
        <pc:cxnChg chg="add del mod">
          <ac:chgData name="Otto Schefer" userId="fd5a25951ba882f8" providerId="LiveId" clId="{01312597-0B54-46BE-906A-F240F5E61C87}" dt="2021-06-06T19:36:29.766" v="1410"/>
          <ac:cxnSpMkLst>
            <pc:docMk/>
            <pc:sldMk cId="478811533" sldId="270"/>
            <ac:cxnSpMk id="13" creationId="{FC426830-6A00-44C9-A202-C561FB9B0333}"/>
          </ac:cxnSpMkLst>
        </pc:cxnChg>
      </pc:sldChg>
      <pc:sldChg chg="addSp delSp new del mod">
        <pc:chgData name="Otto Schefer" userId="fd5a25951ba882f8" providerId="LiveId" clId="{01312597-0B54-46BE-906A-F240F5E61C87}" dt="2021-06-06T19:30:33.027" v="1404" actId="47"/>
        <pc:sldMkLst>
          <pc:docMk/>
          <pc:sldMk cId="1709798816" sldId="271"/>
        </pc:sldMkLst>
        <pc:spChg chg="del">
          <ac:chgData name="Otto Schefer" userId="fd5a25951ba882f8" providerId="LiveId" clId="{01312597-0B54-46BE-906A-F240F5E61C87}" dt="2021-06-06T19:23:00.868" v="1388" actId="478"/>
          <ac:spMkLst>
            <pc:docMk/>
            <pc:sldMk cId="1709798816" sldId="271"/>
            <ac:spMk id="2" creationId="{17734535-653F-42EE-9385-976D232F2F08}"/>
          </ac:spMkLst>
        </pc:spChg>
        <pc:spChg chg="del">
          <ac:chgData name="Otto Schefer" userId="fd5a25951ba882f8" providerId="LiveId" clId="{01312597-0B54-46BE-906A-F240F5E61C87}" dt="2021-06-06T19:23:00.868" v="1388" actId="478"/>
          <ac:spMkLst>
            <pc:docMk/>
            <pc:sldMk cId="1709798816" sldId="271"/>
            <ac:spMk id="3" creationId="{DDD700E3-680E-4C7C-B3BB-056B080B8FCF}"/>
          </ac:spMkLst>
        </pc:spChg>
        <pc:picChg chg="add">
          <ac:chgData name="Otto Schefer" userId="fd5a25951ba882f8" providerId="LiveId" clId="{01312597-0B54-46BE-906A-F240F5E61C87}" dt="2021-06-06T19:23:01.729" v="1389" actId="22"/>
          <ac:picMkLst>
            <pc:docMk/>
            <pc:sldMk cId="1709798816" sldId="271"/>
            <ac:picMk id="5" creationId="{BBD51BB4-93EA-4169-8F0B-8244FD020679}"/>
          </ac:picMkLst>
        </pc:picChg>
        <pc:cxnChg chg="add">
          <ac:chgData name="Otto Schefer" userId="fd5a25951ba882f8" providerId="LiveId" clId="{01312597-0B54-46BE-906A-F240F5E61C87}" dt="2021-06-06T19:23:34.683" v="1390" actId="11529"/>
          <ac:cxnSpMkLst>
            <pc:docMk/>
            <pc:sldMk cId="1709798816" sldId="271"/>
            <ac:cxnSpMk id="7" creationId="{F556920F-9A7D-4D26-AB1B-56A550B78F62}"/>
          </ac:cxnSpMkLst>
        </pc:cxnChg>
      </pc:sldChg>
      <pc:sldChg chg="addSp delSp modSp new mod">
        <pc:chgData name="Otto Schefer" userId="fd5a25951ba882f8" providerId="LiveId" clId="{01312597-0B54-46BE-906A-F240F5E61C87}" dt="2021-06-11T11:28:51.650" v="3134" actId="478"/>
        <pc:sldMkLst>
          <pc:docMk/>
          <pc:sldMk cId="2619646079" sldId="271"/>
        </pc:sldMkLst>
        <pc:spChg chg="del">
          <ac:chgData name="Otto Schefer" userId="fd5a25951ba882f8" providerId="LiveId" clId="{01312597-0B54-46BE-906A-F240F5E61C87}" dt="2021-06-06T19:36:20.179" v="1406" actId="478"/>
          <ac:spMkLst>
            <pc:docMk/>
            <pc:sldMk cId="2619646079" sldId="271"/>
            <ac:spMk id="2" creationId="{B59A491F-FF51-4861-B3F8-AE7391C1A839}"/>
          </ac:spMkLst>
        </pc:spChg>
        <pc:spChg chg="del">
          <ac:chgData name="Otto Schefer" userId="fd5a25951ba882f8" providerId="LiveId" clId="{01312597-0B54-46BE-906A-F240F5E61C87}" dt="2021-06-06T19:36:20.179" v="1406" actId="478"/>
          <ac:spMkLst>
            <pc:docMk/>
            <pc:sldMk cId="2619646079" sldId="271"/>
            <ac:spMk id="3" creationId="{6211E36C-27CD-4B6A-A158-40397BEF9AA5}"/>
          </ac:spMkLst>
        </pc:spChg>
        <pc:picChg chg="add">
          <ac:chgData name="Otto Schefer" userId="fd5a25951ba882f8" providerId="LiveId" clId="{01312597-0B54-46BE-906A-F240F5E61C87}" dt="2021-06-06T19:36:21.008" v="1407" actId="22"/>
          <ac:picMkLst>
            <pc:docMk/>
            <pc:sldMk cId="2619646079" sldId="271"/>
            <ac:picMk id="5" creationId="{A4632A7B-1B5D-49EF-A9BA-D08B6D496F0D}"/>
          </ac:picMkLst>
        </pc:picChg>
        <pc:cxnChg chg="add mod">
          <ac:chgData name="Otto Schefer" userId="fd5a25951ba882f8" providerId="LiveId" clId="{01312597-0B54-46BE-906A-F240F5E61C87}" dt="2021-06-06T19:37:06.246" v="1423" actId="1035"/>
          <ac:cxnSpMkLst>
            <pc:docMk/>
            <pc:sldMk cId="2619646079" sldId="271"/>
            <ac:cxnSpMk id="6" creationId="{A904BE9B-9941-4F6D-BE20-53C1C6D4CB34}"/>
          </ac:cxnSpMkLst>
        </pc:cxnChg>
        <pc:cxnChg chg="add mod">
          <ac:chgData name="Otto Schefer" userId="fd5a25951ba882f8" providerId="LiveId" clId="{01312597-0B54-46BE-906A-F240F5E61C87}" dt="2021-06-06T19:37:10.964" v="1433" actId="1036"/>
          <ac:cxnSpMkLst>
            <pc:docMk/>
            <pc:sldMk cId="2619646079" sldId="271"/>
            <ac:cxnSpMk id="7" creationId="{08D37A4B-F015-4AE0-ACCB-B914E69E2DEB}"/>
          </ac:cxnSpMkLst>
        </pc:cxnChg>
        <pc:cxnChg chg="add del mod">
          <ac:chgData name="Otto Schefer" userId="fd5a25951ba882f8" providerId="LiveId" clId="{01312597-0B54-46BE-906A-F240F5E61C87}" dt="2021-06-11T11:28:51.650" v="3134" actId="478"/>
          <ac:cxnSpMkLst>
            <pc:docMk/>
            <pc:sldMk cId="2619646079" sldId="271"/>
            <ac:cxnSpMk id="13" creationId="{FB9E3359-AAAA-4E80-9ABD-9622C45E7326}"/>
          </ac:cxnSpMkLst>
        </pc:cxnChg>
      </pc:sldChg>
      <pc:sldChg chg="addSp delSp modSp new mod">
        <pc:chgData name="Otto Schefer" userId="fd5a25951ba882f8" providerId="LiveId" clId="{01312597-0B54-46BE-906A-F240F5E61C87}" dt="2021-06-06T19:47:08.388" v="1536" actId="1035"/>
        <pc:sldMkLst>
          <pc:docMk/>
          <pc:sldMk cId="1601771800" sldId="272"/>
        </pc:sldMkLst>
        <pc:spChg chg="del">
          <ac:chgData name="Otto Schefer" userId="fd5a25951ba882f8" providerId="LiveId" clId="{01312597-0B54-46BE-906A-F240F5E61C87}" dt="2021-06-06T19:41:33.573" v="1435" actId="478"/>
          <ac:spMkLst>
            <pc:docMk/>
            <pc:sldMk cId="1601771800" sldId="272"/>
            <ac:spMk id="2" creationId="{D9BBFB48-67AC-4B4B-95ED-FE88B2741E6F}"/>
          </ac:spMkLst>
        </pc:spChg>
        <pc:spChg chg="del">
          <ac:chgData name="Otto Schefer" userId="fd5a25951ba882f8" providerId="LiveId" clId="{01312597-0B54-46BE-906A-F240F5E61C87}" dt="2021-06-06T19:41:33.573" v="1435" actId="478"/>
          <ac:spMkLst>
            <pc:docMk/>
            <pc:sldMk cId="1601771800" sldId="272"/>
            <ac:spMk id="3" creationId="{84CFD821-2153-40FD-9D09-8F0B8AF5C1C9}"/>
          </ac:spMkLst>
        </pc:spChg>
        <pc:spChg chg="add del mod">
          <ac:chgData name="Otto Schefer" userId="fd5a25951ba882f8" providerId="LiveId" clId="{01312597-0B54-46BE-906A-F240F5E61C87}" dt="2021-06-06T19:46:46.612" v="1533" actId="478"/>
          <ac:spMkLst>
            <pc:docMk/>
            <pc:sldMk cId="1601771800" sldId="272"/>
            <ac:spMk id="9" creationId="{A8D1C2CB-E89D-40CB-93DB-D6B9BE8ED245}"/>
          </ac:spMkLst>
        </pc:spChg>
        <pc:spChg chg="add mod">
          <ac:chgData name="Otto Schefer" userId="fd5a25951ba882f8" providerId="LiveId" clId="{01312597-0B54-46BE-906A-F240F5E61C87}" dt="2021-06-06T19:46:01.368" v="1502" actId="571"/>
          <ac:spMkLst>
            <pc:docMk/>
            <pc:sldMk cId="1601771800" sldId="272"/>
            <ac:spMk id="27" creationId="{C1CCE642-2650-46E1-B181-1117BBE14618}"/>
          </ac:spMkLst>
        </pc:spChg>
        <pc:picChg chg="add">
          <ac:chgData name="Otto Schefer" userId="fd5a25951ba882f8" providerId="LiveId" clId="{01312597-0B54-46BE-906A-F240F5E61C87}" dt="2021-06-06T19:41:34.302" v="1436" actId="22"/>
          <ac:picMkLst>
            <pc:docMk/>
            <pc:sldMk cId="1601771800" sldId="272"/>
            <ac:picMk id="5" creationId="{CC4E2426-2CC3-4B58-A0C4-1CCF38704703}"/>
          </ac:picMkLst>
        </pc:picChg>
        <pc:cxnChg chg="add del mod">
          <ac:chgData name="Otto Schefer" userId="fd5a25951ba882f8" providerId="LiveId" clId="{01312597-0B54-46BE-906A-F240F5E61C87}" dt="2021-06-06T19:43:10.499" v="1456" actId="478"/>
          <ac:cxnSpMkLst>
            <pc:docMk/>
            <pc:sldMk cId="1601771800" sldId="272"/>
            <ac:cxnSpMk id="6" creationId="{07319913-949A-440A-BAD2-70892D8B54B2}"/>
          </ac:cxnSpMkLst>
        </pc:cxnChg>
        <pc:cxnChg chg="add mod">
          <ac:chgData name="Otto Schefer" userId="fd5a25951ba882f8" providerId="LiveId" clId="{01312597-0B54-46BE-906A-F240F5E61C87}" dt="2021-06-06T19:43:34.976" v="1461" actId="692"/>
          <ac:cxnSpMkLst>
            <pc:docMk/>
            <pc:sldMk cId="1601771800" sldId="272"/>
            <ac:cxnSpMk id="7" creationId="{1E413C24-25E7-4859-89CE-2ECAE67DBA62}"/>
          </ac:cxnSpMkLst>
        </pc:cxnChg>
        <pc:cxnChg chg="add mod">
          <ac:chgData name="Otto Schefer" userId="fd5a25951ba882f8" providerId="LiveId" clId="{01312597-0B54-46BE-906A-F240F5E61C87}" dt="2021-06-06T19:47:08.388" v="1536" actId="1035"/>
          <ac:cxnSpMkLst>
            <pc:docMk/>
            <pc:sldMk cId="1601771800" sldId="272"/>
            <ac:cxnSpMk id="10" creationId="{AA36926B-A0D9-4670-BB08-C4F823B6F4B6}"/>
          </ac:cxnSpMkLst>
        </pc:cxnChg>
        <pc:cxnChg chg="add del mod">
          <ac:chgData name="Otto Schefer" userId="fd5a25951ba882f8" providerId="LiveId" clId="{01312597-0B54-46BE-906A-F240F5E61C87}" dt="2021-06-06T19:46:46.037" v="1532" actId="478"/>
          <ac:cxnSpMkLst>
            <pc:docMk/>
            <pc:sldMk cId="1601771800" sldId="272"/>
            <ac:cxnSpMk id="19" creationId="{271E7D3C-B9EF-4E9C-A1E2-1DF03935551C}"/>
          </ac:cxnSpMkLst>
        </pc:cxnChg>
        <pc:cxnChg chg="add del mod">
          <ac:chgData name="Otto Schefer" userId="fd5a25951ba882f8" providerId="LiveId" clId="{01312597-0B54-46BE-906A-F240F5E61C87}" dt="2021-06-06T19:46:42.054" v="1529" actId="11529"/>
          <ac:cxnSpMkLst>
            <pc:docMk/>
            <pc:sldMk cId="1601771800" sldId="272"/>
            <ac:cxnSpMk id="21" creationId="{823B0193-D58B-459F-817B-1CC01C9A1FCA}"/>
          </ac:cxnSpMkLst>
        </pc:cxnChg>
        <pc:cxnChg chg="add mod">
          <ac:chgData name="Otto Schefer" userId="fd5a25951ba882f8" providerId="LiveId" clId="{01312597-0B54-46BE-906A-F240F5E61C87}" dt="2021-06-06T19:46:01.368" v="1502" actId="571"/>
          <ac:cxnSpMkLst>
            <pc:docMk/>
            <pc:sldMk cId="1601771800" sldId="272"/>
            <ac:cxnSpMk id="28" creationId="{95B376E5-7C99-4775-BA98-7D60D51772AB}"/>
          </ac:cxnSpMkLst>
        </pc:cxnChg>
        <pc:cxnChg chg="add mod">
          <ac:chgData name="Otto Schefer" userId="fd5a25951ba882f8" providerId="LiveId" clId="{01312597-0B54-46BE-906A-F240F5E61C87}" dt="2021-06-06T19:46:31.002" v="1520" actId="571"/>
          <ac:cxnSpMkLst>
            <pc:docMk/>
            <pc:sldMk cId="1601771800" sldId="272"/>
            <ac:cxnSpMk id="29" creationId="{1D299486-1150-46A5-842E-5EDFF0390A44}"/>
          </ac:cxnSpMkLst>
        </pc:cxnChg>
        <pc:cxnChg chg="add mod">
          <ac:chgData name="Otto Schefer" userId="fd5a25951ba882f8" providerId="LiveId" clId="{01312597-0B54-46BE-906A-F240F5E61C87}" dt="2021-06-06T19:46:30.806" v="1519" actId="571"/>
          <ac:cxnSpMkLst>
            <pc:docMk/>
            <pc:sldMk cId="1601771800" sldId="272"/>
            <ac:cxnSpMk id="30" creationId="{7BC59615-F230-4454-9902-EF541034890C}"/>
          </ac:cxnSpMkLst>
        </pc:cxnChg>
        <pc:cxnChg chg="add mod">
          <ac:chgData name="Otto Schefer" userId="fd5a25951ba882f8" providerId="LiveId" clId="{01312597-0B54-46BE-906A-F240F5E61C87}" dt="2021-06-06T19:46:30.615" v="1518" actId="571"/>
          <ac:cxnSpMkLst>
            <pc:docMk/>
            <pc:sldMk cId="1601771800" sldId="272"/>
            <ac:cxnSpMk id="31" creationId="{9AB40A71-CA86-4C77-AE1C-51FE6F53BF85}"/>
          </ac:cxnSpMkLst>
        </pc:cxnChg>
        <pc:cxnChg chg="add mod">
          <ac:chgData name="Otto Schefer" userId="fd5a25951ba882f8" providerId="LiveId" clId="{01312597-0B54-46BE-906A-F240F5E61C87}" dt="2021-06-06T19:46:30.458" v="1517" actId="571"/>
          <ac:cxnSpMkLst>
            <pc:docMk/>
            <pc:sldMk cId="1601771800" sldId="272"/>
            <ac:cxnSpMk id="32" creationId="{EC2ACB67-C745-4D5D-848B-29814C0F993E}"/>
          </ac:cxnSpMkLst>
        </pc:cxnChg>
        <pc:cxnChg chg="add mod">
          <ac:chgData name="Otto Schefer" userId="fd5a25951ba882f8" providerId="LiveId" clId="{01312597-0B54-46BE-906A-F240F5E61C87}" dt="2021-06-06T19:46:30.279" v="1516" actId="571"/>
          <ac:cxnSpMkLst>
            <pc:docMk/>
            <pc:sldMk cId="1601771800" sldId="272"/>
            <ac:cxnSpMk id="33" creationId="{8D4BFD7F-A15C-4A9D-9226-E764C11330CB}"/>
          </ac:cxnSpMkLst>
        </pc:cxnChg>
        <pc:cxnChg chg="add mod">
          <ac:chgData name="Otto Schefer" userId="fd5a25951ba882f8" providerId="LiveId" clId="{01312597-0B54-46BE-906A-F240F5E61C87}" dt="2021-06-06T19:46:30.088" v="1515" actId="571"/>
          <ac:cxnSpMkLst>
            <pc:docMk/>
            <pc:sldMk cId="1601771800" sldId="272"/>
            <ac:cxnSpMk id="34" creationId="{CB465E63-4524-4B7C-90AE-670DDCCEAFC2}"/>
          </ac:cxnSpMkLst>
        </pc:cxnChg>
        <pc:cxnChg chg="add mod">
          <ac:chgData name="Otto Schefer" userId="fd5a25951ba882f8" providerId="LiveId" clId="{01312597-0B54-46BE-906A-F240F5E61C87}" dt="2021-06-06T19:46:29.878" v="1514" actId="571"/>
          <ac:cxnSpMkLst>
            <pc:docMk/>
            <pc:sldMk cId="1601771800" sldId="272"/>
            <ac:cxnSpMk id="35" creationId="{D4C3E502-E5EE-4720-8148-FD19DED50149}"/>
          </ac:cxnSpMkLst>
        </pc:cxnChg>
        <pc:cxnChg chg="add mod">
          <ac:chgData name="Otto Schefer" userId="fd5a25951ba882f8" providerId="LiveId" clId="{01312597-0B54-46BE-906A-F240F5E61C87}" dt="2021-06-06T19:46:29.528" v="1513" actId="571"/>
          <ac:cxnSpMkLst>
            <pc:docMk/>
            <pc:sldMk cId="1601771800" sldId="272"/>
            <ac:cxnSpMk id="36" creationId="{E86569B6-D753-48E7-83E9-7283D537FF67}"/>
          </ac:cxnSpMkLst>
        </pc:cxnChg>
        <pc:cxnChg chg="add mod">
          <ac:chgData name="Otto Schefer" userId="fd5a25951ba882f8" providerId="LiveId" clId="{01312597-0B54-46BE-906A-F240F5E61C87}" dt="2021-06-06T19:46:29.064" v="1512" actId="571"/>
          <ac:cxnSpMkLst>
            <pc:docMk/>
            <pc:sldMk cId="1601771800" sldId="272"/>
            <ac:cxnSpMk id="37" creationId="{A5A1119B-5E9C-422F-847E-A816EDCFB35F}"/>
          </ac:cxnSpMkLst>
        </pc:cxnChg>
        <pc:cxnChg chg="add mod">
          <ac:chgData name="Otto Schefer" userId="fd5a25951ba882f8" providerId="LiveId" clId="{01312597-0B54-46BE-906A-F240F5E61C87}" dt="2021-06-06T19:47:05.576" v="1534" actId="571"/>
          <ac:cxnSpMkLst>
            <pc:docMk/>
            <pc:sldMk cId="1601771800" sldId="272"/>
            <ac:cxnSpMk id="38" creationId="{679A4F99-63B2-4340-8955-F3DD23B1EC76}"/>
          </ac:cxnSpMkLst>
        </pc:cxnChg>
      </pc:sldChg>
      <pc:sldChg chg="addSp delSp modSp new mod">
        <pc:chgData name="Otto Schefer" userId="fd5a25951ba882f8" providerId="LiveId" clId="{01312597-0B54-46BE-906A-F240F5E61C87}" dt="2021-06-06T20:33:41.574" v="1682" actId="1036"/>
        <pc:sldMkLst>
          <pc:docMk/>
          <pc:sldMk cId="1446561339" sldId="273"/>
        </pc:sldMkLst>
        <pc:spChg chg="del">
          <ac:chgData name="Otto Schefer" userId="fd5a25951ba882f8" providerId="LiveId" clId="{01312597-0B54-46BE-906A-F240F5E61C87}" dt="2021-06-06T19:56:42.212" v="1538" actId="478"/>
          <ac:spMkLst>
            <pc:docMk/>
            <pc:sldMk cId="1446561339" sldId="273"/>
            <ac:spMk id="2" creationId="{089E9190-8282-48EC-9973-FE20C09434B3}"/>
          </ac:spMkLst>
        </pc:spChg>
        <pc:spChg chg="del">
          <ac:chgData name="Otto Schefer" userId="fd5a25951ba882f8" providerId="LiveId" clId="{01312597-0B54-46BE-906A-F240F5E61C87}" dt="2021-06-06T19:56:42.212" v="1538" actId="478"/>
          <ac:spMkLst>
            <pc:docMk/>
            <pc:sldMk cId="1446561339" sldId="273"/>
            <ac:spMk id="3" creationId="{6FEB7AD8-9F61-4571-A999-EEA60ABC9D85}"/>
          </ac:spMkLst>
        </pc:spChg>
        <pc:picChg chg="add del">
          <ac:chgData name="Otto Schefer" userId="fd5a25951ba882f8" providerId="LiveId" clId="{01312597-0B54-46BE-906A-F240F5E61C87}" dt="2021-06-06T20:10:39.941" v="1565" actId="478"/>
          <ac:picMkLst>
            <pc:docMk/>
            <pc:sldMk cId="1446561339" sldId="273"/>
            <ac:picMk id="5" creationId="{00720899-8EF1-48AC-8BE4-DC8E593C7DAE}"/>
          </ac:picMkLst>
        </pc:picChg>
        <pc:picChg chg="add del">
          <ac:chgData name="Otto Schefer" userId="fd5a25951ba882f8" providerId="LiveId" clId="{01312597-0B54-46BE-906A-F240F5E61C87}" dt="2021-06-06T20:10:10.775" v="1560" actId="22"/>
          <ac:picMkLst>
            <pc:docMk/>
            <pc:sldMk cId="1446561339" sldId="273"/>
            <ac:picMk id="7" creationId="{2647564D-6048-4EED-874D-8D843A0E7214}"/>
          </ac:picMkLst>
        </pc:picChg>
        <pc:picChg chg="add">
          <ac:chgData name="Otto Schefer" userId="fd5a25951ba882f8" providerId="LiveId" clId="{01312597-0B54-46BE-906A-F240F5E61C87}" dt="2021-06-06T20:33:03.278" v="1670" actId="22"/>
          <ac:picMkLst>
            <pc:docMk/>
            <pc:sldMk cId="1446561339" sldId="273"/>
            <ac:picMk id="9" creationId="{2ADB115A-4B43-47F1-B5F3-4592C8D85728}"/>
          </ac:picMkLst>
        </pc:picChg>
        <pc:cxnChg chg="add mod">
          <ac:chgData name="Otto Schefer" userId="fd5a25951ba882f8" providerId="LiveId" clId="{01312597-0B54-46BE-906A-F240F5E61C87}" dt="2021-06-06T20:33:38.373" v="1681" actId="1035"/>
          <ac:cxnSpMkLst>
            <pc:docMk/>
            <pc:sldMk cId="1446561339" sldId="273"/>
            <ac:cxnSpMk id="10" creationId="{C7EC4329-032A-42DD-A805-B52A4CF644E5}"/>
          </ac:cxnSpMkLst>
        </pc:cxnChg>
        <pc:cxnChg chg="add mod">
          <ac:chgData name="Otto Schefer" userId="fd5a25951ba882f8" providerId="LiveId" clId="{01312597-0B54-46BE-906A-F240F5E61C87}" dt="2021-06-06T20:33:41.574" v="1682" actId="1036"/>
          <ac:cxnSpMkLst>
            <pc:docMk/>
            <pc:sldMk cId="1446561339" sldId="273"/>
            <ac:cxnSpMk id="11" creationId="{14BA60F8-AD2F-42B4-8FC3-EBE52607008F}"/>
          </ac:cxnSpMkLst>
        </pc:cxnChg>
      </pc:sldChg>
      <pc:sldChg chg="addSp delSp modSp new mod">
        <pc:chgData name="Otto Schefer" userId="fd5a25951ba882f8" providerId="LiveId" clId="{01312597-0B54-46BE-906A-F240F5E61C87}" dt="2021-06-06T20:13:52.501" v="1612" actId="1035"/>
        <pc:sldMkLst>
          <pc:docMk/>
          <pc:sldMk cId="2277004713" sldId="274"/>
        </pc:sldMkLst>
        <pc:spChg chg="del">
          <ac:chgData name="Otto Schefer" userId="fd5a25951ba882f8" providerId="LiveId" clId="{01312597-0B54-46BE-906A-F240F5E61C87}" dt="2021-06-06T19:58:16.502" v="1541" actId="478"/>
          <ac:spMkLst>
            <pc:docMk/>
            <pc:sldMk cId="2277004713" sldId="274"/>
            <ac:spMk id="2" creationId="{4D2838AD-B071-401F-9F10-728158D9AB64}"/>
          </ac:spMkLst>
        </pc:spChg>
        <pc:spChg chg="del">
          <ac:chgData name="Otto Schefer" userId="fd5a25951ba882f8" providerId="LiveId" clId="{01312597-0B54-46BE-906A-F240F5E61C87}" dt="2021-06-06T19:58:16.502" v="1541" actId="478"/>
          <ac:spMkLst>
            <pc:docMk/>
            <pc:sldMk cId="2277004713" sldId="274"/>
            <ac:spMk id="3" creationId="{AF727562-3CF2-4B7A-A0D3-50B4BECA80F7}"/>
          </ac:spMkLst>
        </pc:spChg>
        <pc:picChg chg="add del mod">
          <ac:chgData name="Otto Schefer" userId="fd5a25951ba882f8" providerId="LiveId" clId="{01312597-0B54-46BE-906A-F240F5E61C87}" dt="2021-06-06T20:13:12.308" v="1602" actId="478"/>
          <ac:picMkLst>
            <pc:docMk/>
            <pc:sldMk cId="2277004713" sldId="274"/>
            <ac:picMk id="5" creationId="{6C543B60-E5DA-4E25-B873-C2CCA3AEEC56}"/>
          </ac:picMkLst>
        </pc:picChg>
        <pc:picChg chg="add">
          <ac:chgData name="Otto Schefer" userId="fd5a25951ba882f8" providerId="LiveId" clId="{01312597-0B54-46BE-906A-F240F5E61C87}" dt="2021-06-06T20:13:13.184" v="1603" actId="22"/>
          <ac:picMkLst>
            <pc:docMk/>
            <pc:sldMk cId="2277004713" sldId="274"/>
            <ac:picMk id="12" creationId="{79250E76-67FE-4FDD-B139-D1A88EE83F07}"/>
          </ac:picMkLst>
        </pc:picChg>
        <pc:cxnChg chg="add mod">
          <ac:chgData name="Otto Schefer" userId="fd5a25951ba882f8" providerId="LiveId" clId="{01312597-0B54-46BE-906A-F240F5E61C87}" dt="2021-06-06T19:59:04.868" v="1555" actId="1036"/>
          <ac:cxnSpMkLst>
            <pc:docMk/>
            <pc:sldMk cId="2277004713" sldId="274"/>
            <ac:cxnSpMk id="6" creationId="{A199E0CC-8A82-45C8-BD46-C2739957F538}"/>
          </ac:cxnSpMkLst>
        </pc:cxnChg>
        <pc:cxnChg chg="add mod">
          <ac:chgData name="Otto Schefer" userId="fd5a25951ba882f8" providerId="LiveId" clId="{01312597-0B54-46BE-906A-F240F5E61C87}" dt="2021-06-06T19:59:08.005" v="1557" actId="1036"/>
          <ac:cxnSpMkLst>
            <pc:docMk/>
            <pc:sldMk cId="2277004713" sldId="274"/>
            <ac:cxnSpMk id="10" creationId="{32F16DD2-D8BB-4186-8878-CFABD75A8BC8}"/>
          </ac:cxnSpMkLst>
        </pc:cxnChg>
        <pc:cxnChg chg="add mod">
          <ac:chgData name="Otto Schefer" userId="fd5a25951ba882f8" providerId="LiveId" clId="{01312597-0B54-46BE-906A-F240F5E61C87}" dt="2021-06-06T20:13:49.161" v="1610" actId="14100"/>
          <ac:cxnSpMkLst>
            <pc:docMk/>
            <pc:sldMk cId="2277004713" sldId="274"/>
            <ac:cxnSpMk id="13" creationId="{3BDE57D2-6CE3-4F1F-A9ED-CD1BF4C3BCD2}"/>
          </ac:cxnSpMkLst>
        </pc:cxnChg>
        <pc:cxnChg chg="add mod">
          <ac:chgData name="Otto Schefer" userId="fd5a25951ba882f8" providerId="LiveId" clId="{01312597-0B54-46BE-906A-F240F5E61C87}" dt="2021-06-06T20:13:52.501" v="1612" actId="1035"/>
          <ac:cxnSpMkLst>
            <pc:docMk/>
            <pc:sldMk cId="2277004713" sldId="274"/>
            <ac:cxnSpMk id="14" creationId="{1854D4EC-2DE0-4585-8B5F-7FA5A8E13FC1}"/>
          </ac:cxnSpMkLst>
        </pc:cxnChg>
      </pc:sldChg>
      <pc:sldChg chg="addSp delSp modSp new mod">
        <pc:chgData name="Otto Schefer" userId="fd5a25951ba882f8" providerId="LiveId" clId="{01312597-0B54-46BE-906A-F240F5E61C87}" dt="2021-06-06T20:11:27.780" v="1601" actId="14100"/>
        <pc:sldMkLst>
          <pc:docMk/>
          <pc:sldMk cId="914178872" sldId="275"/>
        </pc:sldMkLst>
        <pc:spChg chg="del">
          <ac:chgData name="Otto Schefer" userId="fd5a25951ba882f8" providerId="LiveId" clId="{01312597-0B54-46BE-906A-F240F5E61C87}" dt="2021-06-06T20:10:19.365" v="1563" actId="478"/>
          <ac:spMkLst>
            <pc:docMk/>
            <pc:sldMk cId="914178872" sldId="275"/>
            <ac:spMk id="2" creationId="{8A20CEC4-617F-4F6B-8887-B7A391EC3CC3}"/>
          </ac:spMkLst>
        </pc:spChg>
        <pc:spChg chg="del">
          <ac:chgData name="Otto Schefer" userId="fd5a25951ba882f8" providerId="LiveId" clId="{01312597-0B54-46BE-906A-F240F5E61C87}" dt="2021-06-06T20:10:19.365" v="1563" actId="478"/>
          <ac:spMkLst>
            <pc:docMk/>
            <pc:sldMk cId="914178872" sldId="275"/>
            <ac:spMk id="3" creationId="{E9834FD1-843A-4AAE-94DA-431F80ACE435}"/>
          </ac:spMkLst>
        </pc:spChg>
        <pc:picChg chg="add">
          <ac:chgData name="Otto Schefer" userId="fd5a25951ba882f8" providerId="LiveId" clId="{01312597-0B54-46BE-906A-F240F5E61C87}" dt="2021-06-06T20:10:20.026" v="1564" actId="22"/>
          <ac:picMkLst>
            <pc:docMk/>
            <pc:sldMk cId="914178872" sldId="275"/>
            <ac:picMk id="5" creationId="{E17E3668-2900-4C5D-87C2-446443B3A801}"/>
          </ac:picMkLst>
        </pc:picChg>
        <pc:cxnChg chg="add mod">
          <ac:chgData name="Otto Schefer" userId="fd5a25951ba882f8" providerId="LiveId" clId="{01312597-0B54-46BE-906A-F240F5E61C87}" dt="2021-06-06T20:11:07.587" v="1573" actId="14100"/>
          <ac:cxnSpMkLst>
            <pc:docMk/>
            <pc:sldMk cId="914178872" sldId="275"/>
            <ac:cxnSpMk id="6" creationId="{E7CA9368-B523-430B-89F5-15AD01B2B324}"/>
          </ac:cxnSpMkLst>
        </pc:cxnChg>
        <pc:cxnChg chg="add mod">
          <ac:chgData name="Otto Schefer" userId="fd5a25951ba882f8" providerId="LiveId" clId="{01312597-0B54-46BE-906A-F240F5E61C87}" dt="2021-06-06T20:11:16.514" v="1575" actId="14100"/>
          <ac:cxnSpMkLst>
            <pc:docMk/>
            <pc:sldMk cId="914178872" sldId="275"/>
            <ac:cxnSpMk id="7" creationId="{445AED65-5107-439F-B7CB-F467368C69AF}"/>
          </ac:cxnSpMkLst>
        </pc:cxnChg>
        <pc:cxnChg chg="add mod">
          <ac:chgData name="Otto Schefer" userId="fd5a25951ba882f8" providerId="LiveId" clId="{01312597-0B54-46BE-906A-F240F5E61C87}" dt="2021-06-06T20:11:27.780" v="1601" actId="14100"/>
          <ac:cxnSpMkLst>
            <pc:docMk/>
            <pc:sldMk cId="914178872" sldId="275"/>
            <ac:cxnSpMk id="8" creationId="{D43D1C03-44B4-4B64-B638-3E7873F7EC00}"/>
          </ac:cxnSpMkLst>
        </pc:cxnChg>
      </pc:sldChg>
      <pc:sldChg chg="addSp delSp modSp new mod">
        <pc:chgData name="Otto Schefer" userId="fd5a25951ba882f8" providerId="LiveId" clId="{01312597-0B54-46BE-906A-F240F5E61C87}" dt="2021-06-06T20:24:26.352" v="1639" actId="14100"/>
        <pc:sldMkLst>
          <pc:docMk/>
          <pc:sldMk cId="138027256" sldId="276"/>
        </pc:sldMkLst>
        <pc:spChg chg="del">
          <ac:chgData name="Otto Schefer" userId="fd5a25951ba882f8" providerId="LiveId" clId="{01312597-0B54-46BE-906A-F240F5E61C87}" dt="2021-06-06T20:23:31.237" v="1614" actId="478"/>
          <ac:spMkLst>
            <pc:docMk/>
            <pc:sldMk cId="138027256" sldId="276"/>
            <ac:spMk id="2" creationId="{10AF71B0-ACD1-4A23-9730-93C0EEDE8E01}"/>
          </ac:spMkLst>
        </pc:spChg>
        <pc:spChg chg="del">
          <ac:chgData name="Otto Schefer" userId="fd5a25951ba882f8" providerId="LiveId" clId="{01312597-0B54-46BE-906A-F240F5E61C87}" dt="2021-06-06T20:23:31.237" v="1614" actId="478"/>
          <ac:spMkLst>
            <pc:docMk/>
            <pc:sldMk cId="138027256" sldId="276"/>
            <ac:spMk id="3" creationId="{ABD6EDD7-5624-4564-877D-7F27ABD78F81}"/>
          </ac:spMkLst>
        </pc:spChg>
        <pc:picChg chg="add mod">
          <ac:chgData name="Otto Schefer" userId="fd5a25951ba882f8" providerId="LiveId" clId="{01312597-0B54-46BE-906A-F240F5E61C87}" dt="2021-06-06T20:23:45.478" v="1621" actId="14100"/>
          <ac:picMkLst>
            <pc:docMk/>
            <pc:sldMk cId="138027256" sldId="276"/>
            <ac:picMk id="5" creationId="{8295A48C-4008-490C-AA89-EAB1A0371591}"/>
          </ac:picMkLst>
        </pc:picChg>
        <pc:cxnChg chg="add mod">
          <ac:chgData name="Otto Schefer" userId="fd5a25951ba882f8" providerId="LiveId" clId="{01312597-0B54-46BE-906A-F240F5E61C87}" dt="2021-06-06T20:24:23.146" v="1638" actId="14100"/>
          <ac:cxnSpMkLst>
            <pc:docMk/>
            <pc:sldMk cId="138027256" sldId="276"/>
            <ac:cxnSpMk id="6" creationId="{3C037BCF-B710-4E83-ABF8-B90792F5064D}"/>
          </ac:cxnSpMkLst>
        </pc:cxnChg>
        <pc:cxnChg chg="add mod">
          <ac:chgData name="Otto Schefer" userId="fd5a25951ba882f8" providerId="LiveId" clId="{01312597-0B54-46BE-906A-F240F5E61C87}" dt="2021-06-06T20:24:26.352" v="1639" actId="14100"/>
          <ac:cxnSpMkLst>
            <pc:docMk/>
            <pc:sldMk cId="138027256" sldId="276"/>
            <ac:cxnSpMk id="7" creationId="{585102CA-2DDD-4452-8497-DFEAE36383ED}"/>
          </ac:cxnSpMkLst>
        </pc:cxnChg>
      </pc:sldChg>
      <pc:sldChg chg="addSp delSp modSp new mod">
        <pc:chgData name="Otto Schefer" userId="fd5a25951ba882f8" providerId="LiveId" clId="{01312597-0B54-46BE-906A-F240F5E61C87}" dt="2021-06-06T20:28:03.765" v="1669" actId="1036"/>
        <pc:sldMkLst>
          <pc:docMk/>
          <pc:sldMk cId="512171927" sldId="277"/>
        </pc:sldMkLst>
        <pc:spChg chg="del">
          <ac:chgData name="Otto Schefer" userId="fd5a25951ba882f8" providerId="LiveId" clId="{01312597-0B54-46BE-906A-F240F5E61C87}" dt="2021-06-06T20:27:28.166" v="1641" actId="478"/>
          <ac:spMkLst>
            <pc:docMk/>
            <pc:sldMk cId="512171927" sldId="277"/>
            <ac:spMk id="2" creationId="{E3F3636F-1064-4C8E-B29D-E849933EDF17}"/>
          </ac:spMkLst>
        </pc:spChg>
        <pc:spChg chg="del">
          <ac:chgData name="Otto Schefer" userId="fd5a25951ba882f8" providerId="LiveId" clId="{01312597-0B54-46BE-906A-F240F5E61C87}" dt="2021-06-06T20:27:28.166" v="1641" actId="478"/>
          <ac:spMkLst>
            <pc:docMk/>
            <pc:sldMk cId="512171927" sldId="277"/>
            <ac:spMk id="3" creationId="{6F0C5B37-490A-4DE0-AA54-62F3B62D0635}"/>
          </ac:spMkLst>
        </pc:spChg>
        <pc:picChg chg="add mod">
          <ac:chgData name="Otto Schefer" userId="fd5a25951ba882f8" providerId="LiveId" clId="{01312597-0B54-46BE-906A-F240F5E61C87}" dt="2021-06-06T20:27:51.104" v="1662" actId="14100"/>
          <ac:picMkLst>
            <pc:docMk/>
            <pc:sldMk cId="512171927" sldId="277"/>
            <ac:picMk id="5" creationId="{4EB92E34-C9EE-44C4-885B-31FEFB3A83C2}"/>
          </ac:picMkLst>
        </pc:picChg>
        <pc:cxnChg chg="add mod">
          <ac:chgData name="Otto Schefer" userId="fd5a25951ba882f8" providerId="LiveId" clId="{01312597-0B54-46BE-906A-F240F5E61C87}" dt="2021-06-06T20:28:03.765" v="1669" actId="1036"/>
          <ac:cxnSpMkLst>
            <pc:docMk/>
            <pc:sldMk cId="512171927" sldId="277"/>
            <ac:cxnSpMk id="6" creationId="{13DCDFEB-A9B2-4DCF-80B7-FF9AB67B8596}"/>
          </ac:cxnSpMkLst>
        </pc:cxnChg>
        <pc:cxnChg chg="add mod">
          <ac:chgData name="Otto Schefer" userId="fd5a25951ba882f8" providerId="LiveId" clId="{01312597-0B54-46BE-906A-F240F5E61C87}" dt="2021-06-06T20:28:03.765" v="1669" actId="1036"/>
          <ac:cxnSpMkLst>
            <pc:docMk/>
            <pc:sldMk cId="512171927" sldId="277"/>
            <ac:cxnSpMk id="7" creationId="{E96E7C88-7B15-4CE3-997A-10706546CE25}"/>
          </ac:cxnSpMkLst>
        </pc:cxnChg>
      </pc:sldChg>
      <pc:sldChg chg="addSp delSp modSp new mod">
        <pc:chgData name="Otto Schefer" userId="fd5a25951ba882f8" providerId="LiveId" clId="{01312597-0B54-46BE-906A-F240F5E61C87}" dt="2021-06-06T23:21:59.973" v="1752" actId="1037"/>
        <pc:sldMkLst>
          <pc:docMk/>
          <pc:sldMk cId="3899241003" sldId="278"/>
        </pc:sldMkLst>
        <pc:spChg chg="del">
          <ac:chgData name="Otto Schefer" userId="fd5a25951ba882f8" providerId="LiveId" clId="{01312597-0B54-46BE-906A-F240F5E61C87}" dt="2021-06-06T23:18:42.342" v="1684" actId="478"/>
          <ac:spMkLst>
            <pc:docMk/>
            <pc:sldMk cId="3899241003" sldId="278"/>
            <ac:spMk id="2" creationId="{42D2C448-3A50-4F14-8215-29C3F2C62A49}"/>
          </ac:spMkLst>
        </pc:spChg>
        <pc:spChg chg="del">
          <ac:chgData name="Otto Schefer" userId="fd5a25951ba882f8" providerId="LiveId" clId="{01312597-0B54-46BE-906A-F240F5E61C87}" dt="2021-06-06T23:18:42.342" v="1684" actId="478"/>
          <ac:spMkLst>
            <pc:docMk/>
            <pc:sldMk cId="3899241003" sldId="278"/>
            <ac:spMk id="3" creationId="{7FD19D95-D39F-4698-A18F-0564836E61EE}"/>
          </ac:spMkLst>
        </pc:spChg>
        <pc:spChg chg="add mod">
          <ac:chgData name="Otto Schefer" userId="fd5a25951ba882f8" providerId="LiveId" clId="{01312597-0B54-46BE-906A-F240F5E61C87}" dt="2021-06-06T23:21:33.684" v="1717" actId="1076"/>
          <ac:spMkLst>
            <pc:docMk/>
            <pc:sldMk cId="3899241003" sldId="278"/>
            <ac:spMk id="6" creationId="{A44EEF65-3519-423F-8D6E-526B4EDE7D1F}"/>
          </ac:spMkLst>
        </pc:spChg>
        <pc:spChg chg="add mod ord">
          <ac:chgData name="Otto Schefer" userId="fd5a25951ba882f8" providerId="LiveId" clId="{01312597-0B54-46BE-906A-F240F5E61C87}" dt="2021-06-06T23:21:37.123" v="1718" actId="1076"/>
          <ac:spMkLst>
            <pc:docMk/>
            <pc:sldMk cId="3899241003" sldId="278"/>
            <ac:spMk id="7" creationId="{0CE03985-A1CE-4D86-84DB-8DDEA13A3A1F}"/>
          </ac:spMkLst>
        </pc:spChg>
        <pc:spChg chg="add mod ord">
          <ac:chgData name="Otto Schefer" userId="fd5a25951ba882f8" providerId="LiveId" clId="{01312597-0B54-46BE-906A-F240F5E61C87}" dt="2021-06-06T23:21:59.973" v="1752" actId="1037"/>
          <ac:spMkLst>
            <pc:docMk/>
            <pc:sldMk cId="3899241003" sldId="278"/>
            <ac:spMk id="8" creationId="{3B638C57-8FD3-497A-9A42-02DAA1C81F1F}"/>
          </ac:spMkLst>
        </pc:spChg>
        <pc:spChg chg="add mod">
          <ac:chgData name="Otto Schefer" userId="fd5a25951ba882f8" providerId="LiveId" clId="{01312597-0B54-46BE-906A-F240F5E61C87}" dt="2021-06-06T23:18:54.809" v="1686"/>
          <ac:spMkLst>
            <pc:docMk/>
            <pc:sldMk cId="3899241003" sldId="278"/>
            <ac:spMk id="9" creationId="{63450F81-09F5-4DDD-BB2F-EF41C026BCA2}"/>
          </ac:spMkLst>
        </pc:spChg>
        <pc:spChg chg="add mod">
          <ac:chgData name="Otto Schefer" userId="fd5a25951ba882f8" providerId="LiveId" clId="{01312597-0B54-46BE-906A-F240F5E61C87}" dt="2021-06-06T23:18:54.809" v="1686"/>
          <ac:spMkLst>
            <pc:docMk/>
            <pc:sldMk cId="3899241003" sldId="278"/>
            <ac:spMk id="10" creationId="{4009A760-F7F5-4C82-AB8D-045C6DC8A9BF}"/>
          </ac:spMkLst>
        </pc:spChg>
        <pc:spChg chg="add mod">
          <ac:chgData name="Otto Schefer" userId="fd5a25951ba882f8" providerId="LiveId" clId="{01312597-0B54-46BE-906A-F240F5E61C87}" dt="2021-06-06T23:20:47.749" v="1706" actId="14100"/>
          <ac:spMkLst>
            <pc:docMk/>
            <pc:sldMk cId="3899241003" sldId="278"/>
            <ac:spMk id="11" creationId="{8496592B-4AEC-4F09-9121-03D32D6C4F4F}"/>
          </ac:spMkLst>
        </pc:spChg>
        <pc:spChg chg="add mod">
          <ac:chgData name="Otto Schefer" userId="fd5a25951ba882f8" providerId="LiveId" clId="{01312597-0B54-46BE-906A-F240F5E61C87}" dt="2021-06-06T23:21:08.756" v="1711" actId="1076"/>
          <ac:spMkLst>
            <pc:docMk/>
            <pc:sldMk cId="3899241003" sldId="278"/>
            <ac:spMk id="16" creationId="{E450E86D-BBDE-4C98-AAD4-380805F35A28}"/>
          </ac:spMkLst>
        </pc:spChg>
        <pc:spChg chg="add mod">
          <ac:chgData name="Otto Schefer" userId="fd5a25951ba882f8" providerId="LiveId" clId="{01312597-0B54-46BE-906A-F240F5E61C87}" dt="2021-06-06T23:21:12.381" v="1712" actId="571"/>
          <ac:spMkLst>
            <pc:docMk/>
            <pc:sldMk cId="3899241003" sldId="278"/>
            <ac:spMk id="17" creationId="{59C4647E-29E7-4A0B-B45D-0621114BF4B0}"/>
          </ac:spMkLst>
        </pc:spChg>
        <pc:spChg chg="add mod">
          <ac:chgData name="Otto Schefer" userId="fd5a25951ba882f8" providerId="LiveId" clId="{01312597-0B54-46BE-906A-F240F5E61C87}" dt="2021-06-06T23:21:54.357" v="1725" actId="1035"/>
          <ac:spMkLst>
            <pc:docMk/>
            <pc:sldMk cId="3899241003" sldId="278"/>
            <ac:spMk id="18" creationId="{394A1767-AD80-4756-8CA7-B118737BD8C5}"/>
          </ac:spMkLst>
        </pc:spChg>
        <pc:picChg chg="add del">
          <ac:chgData name="Otto Schefer" userId="fd5a25951ba882f8" providerId="LiveId" clId="{01312597-0B54-46BE-906A-F240F5E61C87}" dt="2021-06-06T23:20:26.213" v="1699" actId="478"/>
          <ac:picMkLst>
            <pc:docMk/>
            <pc:sldMk cId="3899241003" sldId="278"/>
            <ac:picMk id="5" creationId="{1693EEA6-96A8-4659-BEBC-AE2D0447C1E5}"/>
          </ac:picMkLst>
        </pc:picChg>
        <pc:picChg chg="add del">
          <ac:chgData name="Otto Schefer" userId="fd5a25951ba882f8" providerId="LiveId" clId="{01312597-0B54-46BE-906A-F240F5E61C87}" dt="2021-06-06T23:20:21.493" v="1698" actId="22"/>
          <ac:picMkLst>
            <pc:docMk/>
            <pc:sldMk cId="3899241003" sldId="278"/>
            <ac:picMk id="13" creationId="{E83216B2-1BAE-4E39-B77C-076334097433}"/>
          </ac:picMkLst>
        </pc:picChg>
        <pc:picChg chg="add ord">
          <ac:chgData name="Otto Schefer" userId="fd5a25951ba882f8" providerId="LiveId" clId="{01312597-0B54-46BE-906A-F240F5E61C87}" dt="2021-06-06T23:20:31.084" v="1701" actId="167"/>
          <ac:picMkLst>
            <pc:docMk/>
            <pc:sldMk cId="3899241003" sldId="278"/>
            <ac:picMk id="15" creationId="{4AD50847-E369-40AE-A138-FB1CC085325C}"/>
          </ac:picMkLst>
        </pc:picChg>
      </pc:sldChg>
      <pc:sldChg chg="addSp delSp new mod">
        <pc:chgData name="Otto Schefer" userId="fd5a25951ba882f8" providerId="LiveId" clId="{01312597-0B54-46BE-906A-F240F5E61C87}" dt="2021-06-07T21:24:30.825" v="1755" actId="22"/>
        <pc:sldMkLst>
          <pc:docMk/>
          <pc:sldMk cId="2719226841" sldId="279"/>
        </pc:sldMkLst>
        <pc:spChg chg="del">
          <ac:chgData name="Otto Schefer" userId="fd5a25951ba882f8" providerId="LiveId" clId="{01312597-0B54-46BE-906A-F240F5E61C87}" dt="2021-06-07T21:24:30.163" v="1754" actId="478"/>
          <ac:spMkLst>
            <pc:docMk/>
            <pc:sldMk cId="2719226841" sldId="279"/>
            <ac:spMk id="2" creationId="{4485851A-8138-4140-8500-F79010E7F9C5}"/>
          </ac:spMkLst>
        </pc:spChg>
        <pc:spChg chg="del">
          <ac:chgData name="Otto Schefer" userId="fd5a25951ba882f8" providerId="LiveId" clId="{01312597-0B54-46BE-906A-F240F5E61C87}" dt="2021-06-07T21:24:30.163" v="1754" actId="478"/>
          <ac:spMkLst>
            <pc:docMk/>
            <pc:sldMk cId="2719226841" sldId="279"/>
            <ac:spMk id="3" creationId="{625FFDC3-304C-4489-B7A8-2E25361B1176}"/>
          </ac:spMkLst>
        </pc:spChg>
        <pc:picChg chg="add">
          <ac:chgData name="Otto Schefer" userId="fd5a25951ba882f8" providerId="LiveId" clId="{01312597-0B54-46BE-906A-F240F5E61C87}" dt="2021-06-07T21:24:30.825" v="1755" actId="22"/>
          <ac:picMkLst>
            <pc:docMk/>
            <pc:sldMk cId="2719226841" sldId="279"/>
            <ac:picMk id="5" creationId="{F590533B-8760-4889-A5F9-B2BF4C206DD9}"/>
          </ac:picMkLst>
        </pc:picChg>
      </pc:sldChg>
      <pc:sldChg chg="addSp delSp new mod">
        <pc:chgData name="Otto Schefer" userId="fd5a25951ba882f8" providerId="LiveId" clId="{01312597-0B54-46BE-906A-F240F5E61C87}" dt="2021-06-07T21:26:53.211" v="1758" actId="22"/>
        <pc:sldMkLst>
          <pc:docMk/>
          <pc:sldMk cId="2828813166" sldId="280"/>
        </pc:sldMkLst>
        <pc:spChg chg="del">
          <ac:chgData name="Otto Schefer" userId="fd5a25951ba882f8" providerId="LiveId" clId="{01312597-0B54-46BE-906A-F240F5E61C87}" dt="2021-06-07T21:26:52.465" v="1757" actId="478"/>
          <ac:spMkLst>
            <pc:docMk/>
            <pc:sldMk cId="2828813166" sldId="280"/>
            <ac:spMk id="2" creationId="{D53C8785-E6A1-4ECC-B46F-31B7B8DBF3BA}"/>
          </ac:spMkLst>
        </pc:spChg>
        <pc:spChg chg="del">
          <ac:chgData name="Otto Schefer" userId="fd5a25951ba882f8" providerId="LiveId" clId="{01312597-0B54-46BE-906A-F240F5E61C87}" dt="2021-06-07T21:26:52.465" v="1757" actId="478"/>
          <ac:spMkLst>
            <pc:docMk/>
            <pc:sldMk cId="2828813166" sldId="280"/>
            <ac:spMk id="3" creationId="{89E3FDFB-E491-44AE-9D6F-145FA976A718}"/>
          </ac:spMkLst>
        </pc:spChg>
        <pc:picChg chg="add">
          <ac:chgData name="Otto Schefer" userId="fd5a25951ba882f8" providerId="LiveId" clId="{01312597-0B54-46BE-906A-F240F5E61C87}" dt="2021-06-07T21:26:53.211" v="1758" actId="22"/>
          <ac:picMkLst>
            <pc:docMk/>
            <pc:sldMk cId="2828813166" sldId="280"/>
            <ac:picMk id="5" creationId="{66AE98E0-1C46-4B9C-9329-9020F7A202EA}"/>
          </ac:picMkLst>
        </pc:picChg>
      </pc:sldChg>
      <pc:sldChg chg="addSp delSp modSp new mod">
        <pc:chgData name="Otto Schefer" userId="fd5a25951ba882f8" providerId="LiveId" clId="{01312597-0B54-46BE-906A-F240F5E61C87}" dt="2021-06-07T23:12:51.909" v="1930" actId="165"/>
        <pc:sldMkLst>
          <pc:docMk/>
          <pc:sldMk cId="3939828616" sldId="281"/>
        </pc:sldMkLst>
        <pc:spChg chg="del">
          <ac:chgData name="Otto Schefer" userId="fd5a25951ba882f8" providerId="LiveId" clId="{01312597-0B54-46BE-906A-F240F5E61C87}" dt="2021-06-07T22:46:17.921" v="1760" actId="478"/>
          <ac:spMkLst>
            <pc:docMk/>
            <pc:sldMk cId="3939828616" sldId="281"/>
            <ac:spMk id="2" creationId="{7D1B6F94-D7E3-433E-8998-378BB5B8BE69}"/>
          </ac:spMkLst>
        </pc:spChg>
        <pc:spChg chg="del">
          <ac:chgData name="Otto Schefer" userId="fd5a25951ba882f8" providerId="LiveId" clId="{01312597-0B54-46BE-906A-F240F5E61C87}" dt="2021-06-07T22:46:17.921" v="1760" actId="478"/>
          <ac:spMkLst>
            <pc:docMk/>
            <pc:sldMk cId="3939828616" sldId="281"/>
            <ac:spMk id="3" creationId="{88BB8749-07B1-40B5-B80D-83B2B18A8C92}"/>
          </ac:spMkLst>
        </pc:spChg>
        <pc:grpChg chg="add del mod">
          <ac:chgData name="Otto Schefer" userId="fd5a25951ba882f8" providerId="LiveId" clId="{01312597-0B54-46BE-906A-F240F5E61C87}" dt="2021-06-07T23:12:51.909" v="1930" actId="165"/>
          <ac:grpSpMkLst>
            <pc:docMk/>
            <pc:sldMk cId="3939828616" sldId="281"/>
            <ac:grpSpMk id="19" creationId="{E32280A7-B65B-486C-9C6E-84F97E308C19}"/>
          </ac:grpSpMkLst>
        </pc:grpChg>
        <pc:picChg chg="add mod topLvl">
          <ac:chgData name="Otto Schefer" userId="fd5a25951ba882f8" providerId="LiveId" clId="{01312597-0B54-46BE-906A-F240F5E61C87}" dt="2021-06-07T23:12:51.909" v="1930" actId="165"/>
          <ac:picMkLst>
            <pc:docMk/>
            <pc:sldMk cId="3939828616" sldId="281"/>
            <ac:picMk id="5" creationId="{46B4F35F-EEB4-459C-B06D-9D8B7D21BB7A}"/>
          </ac:picMkLst>
        </pc:picChg>
        <pc:picChg chg="add del mod">
          <ac:chgData name="Otto Schefer" userId="fd5a25951ba882f8" providerId="LiveId" clId="{01312597-0B54-46BE-906A-F240F5E61C87}" dt="2021-06-07T22:46:53.378" v="1766" actId="478"/>
          <ac:picMkLst>
            <pc:docMk/>
            <pc:sldMk cId="3939828616" sldId="281"/>
            <ac:picMk id="7" creationId="{77F491B3-34C8-4D41-963F-02C03B1C728B}"/>
          </ac:picMkLst>
        </pc:picChg>
        <pc:picChg chg="add mod topLvl">
          <ac:chgData name="Otto Schefer" userId="fd5a25951ba882f8" providerId="LiveId" clId="{01312597-0B54-46BE-906A-F240F5E61C87}" dt="2021-06-07T23:12:51.909" v="1930" actId="165"/>
          <ac:picMkLst>
            <pc:docMk/>
            <pc:sldMk cId="3939828616" sldId="281"/>
            <ac:picMk id="9" creationId="{C8AC7836-2D39-4F47-9E78-9AB3E88284C2}"/>
          </ac:picMkLst>
        </pc:picChg>
        <pc:picChg chg="add del mod">
          <ac:chgData name="Otto Schefer" userId="fd5a25951ba882f8" providerId="LiveId" clId="{01312597-0B54-46BE-906A-F240F5E61C87}" dt="2021-06-07T23:08:13.043" v="1898" actId="478"/>
          <ac:picMkLst>
            <pc:docMk/>
            <pc:sldMk cId="3939828616" sldId="281"/>
            <ac:picMk id="11" creationId="{7503C325-6AA5-4ADF-A627-855EFC13FC44}"/>
          </ac:picMkLst>
        </pc:picChg>
        <pc:picChg chg="add mod topLvl">
          <ac:chgData name="Otto Schefer" userId="fd5a25951ba882f8" providerId="LiveId" clId="{01312597-0B54-46BE-906A-F240F5E61C87}" dt="2021-06-07T23:12:51.909" v="1930" actId="165"/>
          <ac:picMkLst>
            <pc:docMk/>
            <pc:sldMk cId="3939828616" sldId="281"/>
            <ac:picMk id="13" creationId="{426B47F1-6E40-48A8-8026-75F92B2963AF}"/>
          </ac:picMkLst>
        </pc:picChg>
        <pc:cxnChg chg="add mod">
          <ac:chgData name="Otto Schefer" userId="fd5a25951ba882f8" providerId="LiveId" clId="{01312597-0B54-46BE-906A-F240F5E61C87}" dt="2021-06-07T23:11:09.198" v="1920" actId="14100"/>
          <ac:cxnSpMkLst>
            <pc:docMk/>
            <pc:sldMk cId="3939828616" sldId="281"/>
            <ac:cxnSpMk id="15" creationId="{D9CB7EFD-3A95-4D6A-8BA0-779377DB1B89}"/>
          </ac:cxnSpMkLst>
        </pc:cxnChg>
        <pc:cxnChg chg="add mod">
          <ac:chgData name="Otto Schefer" userId="fd5a25951ba882f8" providerId="LiveId" clId="{01312597-0B54-46BE-906A-F240F5E61C87}" dt="2021-06-07T23:11:25.582" v="1925" actId="14100"/>
          <ac:cxnSpMkLst>
            <pc:docMk/>
            <pc:sldMk cId="3939828616" sldId="281"/>
            <ac:cxnSpMk id="16" creationId="{6C9409D4-3A7E-418D-B0C9-04DB10855C03}"/>
          </ac:cxnSpMkLst>
        </pc:cxnChg>
        <pc:cxnChg chg="add mod">
          <ac:chgData name="Otto Schefer" userId="fd5a25951ba882f8" providerId="LiveId" clId="{01312597-0B54-46BE-906A-F240F5E61C87}" dt="2021-06-07T23:11:40.078" v="1927" actId="1076"/>
          <ac:cxnSpMkLst>
            <pc:docMk/>
            <pc:sldMk cId="3939828616" sldId="281"/>
            <ac:cxnSpMk id="22" creationId="{1C814D09-4284-40CD-8464-3850D87E17AC}"/>
          </ac:cxnSpMkLst>
        </pc:cxnChg>
        <pc:cxnChg chg="add mod">
          <ac:chgData name="Otto Schefer" userId="fd5a25951ba882f8" providerId="LiveId" clId="{01312597-0B54-46BE-906A-F240F5E61C87}" dt="2021-06-07T23:11:50.365" v="1929" actId="14100"/>
          <ac:cxnSpMkLst>
            <pc:docMk/>
            <pc:sldMk cId="3939828616" sldId="281"/>
            <ac:cxnSpMk id="23" creationId="{4CE9D5AB-0474-4ABD-9B02-B6F80C54B2AF}"/>
          </ac:cxnSpMkLst>
        </pc:cxnChg>
      </pc:sldChg>
      <pc:sldChg chg="addSp delSp modSp new mod">
        <pc:chgData name="Otto Schefer" userId="fd5a25951ba882f8" providerId="LiveId" clId="{01312597-0B54-46BE-906A-F240F5E61C87}" dt="2021-06-08T00:03:25.767" v="2060" actId="1037"/>
        <pc:sldMkLst>
          <pc:docMk/>
          <pc:sldMk cId="1662696643" sldId="282"/>
        </pc:sldMkLst>
        <pc:spChg chg="del">
          <ac:chgData name="Otto Schefer" userId="fd5a25951ba882f8" providerId="LiveId" clId="{01312597-0B54-46BE-906A-F240F5E61C87}" dt="2021-06-07T23:12:59.619" v="1932" actId="478"/>
          <ac:spMkLst>
            <pc:docMk/>
            <pc:sldMk cId="1662696643" sldId="282"/>
            <ac:spMk id="2" creationId="{BEF18D1D-530D-43D3-9608-804D86B827B2}"/>
          </ac:spMkLst>
        </pc:spChg>
        <pc:spChg chg="del">
          <ac:chgData name="Otto Schefer" userId="fd5a25951ba882f8" providerId="LiveId" clId="{01312597-0B54-46BE-906A-F240F5E61C87}" dt="2021-06-07T23:13:02.228" v="1933" actId="478"/>
          <ac:spMkLst>
            <pc:docMk/>
            <pc:sldMk cId="1662696643" sldId="282"/>
            <ac:spMk id="3" creationId="{E71EA8C2-F39F-46BA-83EB-94593A7C0BE4}"/>
          </ac:spMkLst>
        </pc:spChg>
        <pc:picChg chg="add mod">
          <ac:chgData name="Otto Schefer" userId="fd5a25951ba882f8" providerId="LiveId" clId="{01312597-0B54-46BE-906A-F240F5E61C87}" dt="2021-06-07T23:13:03.099" v="1934"/>
          <ac:picMkLst>
            <pc:docMk/>
            <pc:sldMk cId="1662696643" sldId="282"/>
            <ac:picMk id="4" creationId="{5432FC12-BDE8-4C01-B147-BCCC9B5D0FAA}"/>
          </ac:picMkLst>
        </pc:picChg>
        <pc:picChg chg="add del mod">
          <ac:chgData name="Otto Schefer" userId="fd5a25951ba882f8" providerId="LiveId" clId="{01312597-0B54-46BE-906A-F240F5E61C87}" dt="2021-06-07T23:13:05.619" v="1935" actId="478"/>
          <ac:picMkLst>
            <pc:docMk/>
            <pc:sldMk cId="1662696643" sldId="282"/>
            <ac:picMk id="5" creationId="{65A88F9D-BD7D-4520-BD5C-35E07C277DB5}"/>
          </ac:picMkLst>
        </pc:picChg>
        <pc:picChg chg="add del mod">
          <ac:chgData name="Otto Schefer" userId="fd5a25951ba882f8" providerId="LiveId" clId="{01312597-0B54-46BE-906A-F240F5E61C87}" dt="2021-06-07T23:13:06.161" v="1936" actId="478"/>
          <ac:picMkLst>
            <pc:docMk/>
            <pc:sldMk cId="1662696643" sldId="282"/>
            <ac:picMk id="6" creationId="{4788317B-FD9B-4375-BA7E-CC8C3E907CF4}"/>
          </ac:picMkLst>
        </pc:picChg>
        <pc:picChg chg="add mod">
          <ac:chgData name="Otto Schefer" userId="fd5a25951ba882f8" providerId="LiveId" clId="{01312597-0B54-46BE-906A-F240F5E61C87}" dt="2021-06-07T23:13:59.363" v="1984" actId="1035"/>
          <ac:picMkLst>
            <pc:docMk/>
            <pc:sldMk cId="1662696643" sldId="282"/>
            <ac:picMk id="8" creationId="{748294AF-FC90-4C6C-A18B-1FEDA5C8BD7D}"/>
          </ac:picMkLst>
        </pc:picChg>
        <pc:picChg chg="add mod">
          <ac:chgData name="Otto Schefer" userId="fd5a25951ba882f8" providerId="LiveId" clId="{01312597-0B54-46BE-906A-F240F5E61C87}" dt="2021-06-08T00:03:25.767" v="2060" actId="1037"/>
          <ac:picMkLst>
            <pc:docMk/>
            <pc:sldMk cId="1662696643" sldId="282"/>
            <ac:picMk id="11" creationId="{3F748D64-DCF6-423B-9957-27004636A89B}"/>
          </ac:picMkLst>
        </pc:picChg>
        <pc:cxnChg chg="add mod">
          <ac:chgData name="Otto Schefer" userId="fd5a25951ba882f8" providerId="LiveId" clId="{01312597-0B54-46BE-906A-F240F5E61C87}" dt="2021-06-07T23:15:51.346" v="2029" actId="1036"/>
          <ac:cxnSpMkLst>
            <pc:docMk/>
            <pc:sldMk cId="1662696643" sldId="282"/>
            <ac:cxnSpMk id="9" creationId="{F9FE6152-5324-4524-8F41-B1A6B4FC78D7}"/>
          </ac:cxnSpMkLst>
        </pc:cxnChg>
        <pc:cxnChg chg="add mod">
          <ac:chgData name="Otto Schefer" userId="fd5a25951ba882f8" providerId="LiveId" clId="{01312597-0B54-46BE-906A-F240F5E61C87}" dt="2021-06-07T23:16:21.714" v="2051" actId="1036"/>
          <ac:cxnSpMkLst>
            <pc:docMk/>
            <pc:sldMk cId="1662696643" sldId="282"/>
            <ac:cxnSpMk id="12" creationId="{D91FED2C-94B3-4B8D-BE45-B58785C70C7B}"/>
          </ac:cxnSpMkLst>
        </pc:cxnChg>
        <pc:cxnChg chg="add mod">
          <ac:chgData name="Otto Schefer" userId="fd5a25951ba882f8" providerId="LiveId" clId="{01312597-0B54-46BE-906A-F240F5E61C87}" dt="2021-06-07T23:16:11.123" v="2043" actId="1038"/>
          <ac:cxnSpMkLst>
            <pc:docMk/>
            <pc:sldMk cId="1662696643" sldId="282"/>
            <ac:cxnSpMk id="13" creationId="{F9A3803B-7079-40D3-B54F-5B35DEFF55A2}"/>
          </ac:cxnSpMkLst>
        </pc:cxnChg>
        <pc:cxnChg chg="add mod">
          <ac:chgData name="Otto Schefer" userId="fd5a25951ba882f8" providerId="LiveId" clId="{01312597-0B54-46BE-906A-F240F5E61C87}" dt="2021-06-07T23:16:33.689" v="2052" actId="571"/>
          <ac:cxnSpMkLst>
            <pc:docMk/>
            <pc:sldMk cId="1662696643" sldId="282"/>
            <ac:cxnSpMk id="14" creationId="{F257CCAA-002A-4375-9867-C2FCC9E5DB13}"/>
          </ac:cxnSpMkLst>
        </pc:cxnChg>
      </pc:sldChg>
      <pc:sldChg chg="addSp delSp modSp new mod">
        <pc:chgData name="Otto Schefer" userId="fd5a25951ba882f8" providerId="LiveId" clId="{01312597-0B54-46BE-906A-F240F5E61C87}" dt="2021-06-08T00:05:43.251" v="2160" actId="571"/>
        <pc:sldMkLst>
          <pc:docMk/>
          <pc:sldMk cId="3977255632" sldId="283"/>
        </pc:sldMkLst>
        <pc:spChg chg="del">
          <ac:chgData name="Otto Schefer" userId="fd5a25951ba882f8" providerId="LiveId" clId="{01312597-0B54-46BE-906A-F240F5E61C87}" dt="2021-06-08T00:03:40.051" v="2065" actId="478"/>
          <ac:spMkLst>
            <pc:docMk/>
            <pc:sldMk cId="3977255632" sldId="283"/>
            <ac:spMk id="2" creationId="{6B8D8F7A-60D7-4DB9-B559-571C8787F209}"/>
          </ac:spMkLst>
        </pc:spChg>
        <pc:spChg chg="del">
          <ac:chgData name="Otto Schefer" userId="fd5a25951ba882f8" providerId="LiveId" clId="{01312597-0B54-46BE-906A-F240F5E61C87}" dt="2021-06-08T00:03:40.051" v="2065" actId="478"/>
          <ac:spMkLst>
            <pc:docMk/>
            <pc:sldMk cId="3977255632" sldId="283"/>
            <ac:spMk id="3" creationId="{619C804B-D75C-4266-97D7-0AE6A3016F60}"/>
          </ac:spMkLst>
        </pc:spChg>
        <pc:spChg chg="add mod">
          <ac:chgData name="Otto Schefer" userId="fd5a25951ba882f8" providerId="LiveId" clId="{01312597-0B54-46BE-906A-F240F5E61C87}" dt="2021-06-08T00:04:25.821" v="2075" actId="1076"/>
          <ac:spMkLst>
            <pc:docMk/>
            <pc:sldMk cId="3977255632" sldId="283"/>
            <ac:spMk id="6" creationId="{6C4C548B-D93E-43D0-8FDD-4D35F2D664C8}"/>
          </ac:spMkLst>
        </pc:spChg>
        <pc:spChg chg="add mod">
          <ac:chgData name="Otto Schefer" userId="fd5a25951ba882f8" providerId="LiveId" clId="{01312597-0B54-46BE-906A-F240F5E61C87}" dt="2021-06-08T00:04:52.451" v="2125" actId="1037"/>
          <ac:spMkLst>
            <pc:docMk/>
            <pc:sldMk cId="3977255632" sldId="283"/>
            <ac:spMk id="7" creationId="{9FABF699-9296-43FB-8222-F6491413A54F}"/>
          </ac:spMkLst>
        </pc:spChg>
        <pc:spChg chg="add mod">
          <ac:chgData name="Otto Schefer" userId="fd5a25951ba882f8" providerId="LiveId" clId="{01312597-0B54-46BE-906A-F240F5E61C87}" dt="2021-06-08T00:04:14.154" v="2071" actId="1076"/>
          <ac:spMkLst>
            <pc:docMk/>
            <pc:sldMk cId="3977255632" sldId="283"/>
            <ac:spMk id="8" creationId="{9114C0A8-8DDE-4F1B-8651-0A9D30D24FC7}"/>
          </ac:spMkLst>
        </pc:spChg>
        <pc:spChg chg="add mod">
          <ac:chgData name="Otto Schefer" userId="fd5a25951ba882f8" providerId="LiveId" clId="{01312597-0B54-46BE-906A-F240F5E61C87}" dt="2021-06-08T00:04:21.197" v="2074" actId="1076"/>
          <ac:spMkLst>
            <pc:docMk/>
            <pc:sldMk cId="3977255632" sldId="283"/>
            <ac:spMk id="9" creationId="{522F10F7-59D9-4486-81AA-68B8D0504815}"/>
          </ac:spMkLst>
        </pc:spChg>
        <pc:spChg chg="add del mod">
          <ac:chgData name="Otto Schefer" userId="fd5a25951ba882f8" providerId="LiveId" clId="{01312597-0B54-46BE-906A-F240F5E61C87}" dt="2021-06-08T00:05:12.899" v="2132" actId="478"/>
          <ac:spMkLst>
            <pc:docMk/>
            <pc:sldMk cId="3977255632" sldId="283"/>
            <ac:spMk id="10" creationId="{22EFCF4E-CDEE-40C4-8625-E03C82880692}"/>
          </ac:spMkLst>
        </pc:spChg>
        <pc:spChg chg="add mod">
          <ac:chgData name="Otto Schefer" userId="fd5a25951ba882f8" providerId="LiveId" clId="{01312597-0B54-46BE-906A-F240F5E61C87}" dt="2021-06-08T00:05:01.390" v="2128" actId="1076"/>
          <ac:spMkLst>
            <pc:docMk/>
            <pc:sldMk cId="3977255632" sldId="283"/>
            <ac:spMk id="11" creationId="{7F1ED56C-F65F-4203-851B-9EE62F46CB1D}"/>
          </ac:spMkLst>
        </pc:spChg>
        <pc:spChg chg="add mod">
          <ac:chgData name="Otto Schefer" userId="fd5a25951ba882f8" providerId="LiveId" clId="{01312597-0B54-46BE-906A-F240F5E61C87}" dt="2021-06-08T00:05:39.574" v="2159" actId="1076"/>
          <ac:spMkLst>
            <pc:docMk/>
            <pc:sldMk cId="3977255632" sldId="283"/>
            <ac:spMk id="12" creationId="{572EE907-DC05-44B5-8DFB-48818662D120}"/>
          </ac:spMkLst>
        </pc:spChg>
        <pc:spChg chg="add mod">
          <ac:chgData name="Otto Schefer" userId="fd5a25951ba882f8" providerId="LiveId" clId="{01312597-0B54-46BE-906A-F240F5E61C87}" dt="2021-06-08T00:05:10.461" v="2131" actId="1076"/>
          <ac:spMkLst>
            <pc:docMk/>
            <pc:sldMk cId="3977255632" sldId="283"/>
            <ac:spMk id="13" creationId="{F7E900CA-6F8F-4ADE-B567-46AF4DCB2B20}"/>
          </ac:spMkLst>
        </pc:spChg>
        <pc:spChg chg="add mod">
          <ac:chgData name="Otto Schefer" userId="fd5a25951ba882f8" providerId="LiveId" clId="{01312597-0B54-46BE-906A-F240F5E61C87}" dt="2021-06-08T00:05:43.251" v="2160" actId="571"/>
          <ac:spMkLst>
            <pc:docMk/>
            <pc:sldMk cId="3977255632" sldId="283"/>
            <ac:spMk id="14" creationId="{57C127FC-F706-4D46-B712-4BA848AC4BD4}"/>
          </ac:spMkLst>
        </pc:spChg>
        <pc:picChg chg="add mod">
          <ac:chgData name="Otto Schefer" userId="fd5a25951ba882f8" providerId="LiveId" clId="{01312597-0B54-46BE-906A-F240F5E61C87}" dt="2021-06-08T00:04:17.206" v="2073" actId="1076"/>
          <ac:picMkLst>
            <pc:docMk/>
            <pc:sldMk cId="3977255632" sldId="283"/>
            <ac:picMk id="5" creationId="{88D8E107-A326-41C0-865E-8C1F68142C8B}"/>
          </ac:picMkLst>
        </pc:picChg>
      </pc:sldChg>
      <pc:sldChg chg="addSp delSp modSp new mod">
        <pc:chgData name="Otto Schefer" userId="fd5a25951ba882f8" providerId="LiveId" clId="{01312597-0B54-46BE-906A-F240F5E61C87}" dt="2021-06-08T00:08:16.451" v="2299" actId="1038"/>
        <pc:sldMkLst>
          <pc:docMk/>
          <pc:sldMk cId="4238046438" sldId="284"/>
        </pc:sldMkLst>
        <pc:spChg chg="del">
          <ac:chgData name="Otto Schefer" userId="fd5a25951ba882f8" providerId="LiveId" clId="{01312597-0B54-46BE-906A-F240F5E61C87}" dt="2021-06-08T00:03:35.331" v="2063" actId="478"/>
          <ac:spMkLst>
            <pc:docMk/>
            <pc:sldMk cId="4238046438" sldId="284"/>
            <ac:spMk id="2" creationId="{BA3699B5-2D3C-4F66-B2E6-39C6000350EA}"/>
          </ac:spMkLst>
        </pc:spChg>
        <pc:spChg chg="del">
          <ac:chgData name="Otto Schefer" userId="fd5a25951ba882f8" providerId="LiveId" clId="{01312597-0B54-46BE-906A-F240F5E61C87}" dt="2021-06-08T00:03:35.331" v="2063" actId="478"/>
          <ac:spMkLst>
            <pc:docMk/>
            <pc:sldMk cId="4238046438" sldId="284"/>
            <ac:spMk id="3" creationId="{84164E39-53A9-4C3E-AED4-13E6C1B06224}"/>
          </ac:spMkLst>
        </pc:spChg>
        <pc:spChg chg="add mod ord">
          <ac:chgData name="Otto Schefer" userId="fd5a25951ba882f8" providerId="LiveId" clId="{01312597-0B54-46BE-906A-F240F5E61C87}" dt="2021-06-08T00:08:16.451" v="2299" actId="1038"/>
          <ac:spMkLst>
            <pc:docMk/>
            <pc:sldMk cId="4238046438" sldId="284"/>
            <ac:spMk id="6" creationId="{6D18924F-B5AF-4980-8ED7-275F22BDDE2C}"/>
          </ac:spMkLst>
        </pc:spChg>
        <pc:spChg chg="add mod">
          <ac:chgData name="Otto Schefer" userId="fd5a25951ba882f8" providerId="LiveId" clId="{01312597-0B54-46BE-906A-F240F5E61C87}" dt="2021-06-08T00:07:07.345" v="2211" actId="1076"/>
          <ac:spMkLst>
            <pc:docMk/>
            <pc:sldMk cId="4238046438" sldId="284"/>
            <ac:spMk id="7" creationId="{52B37946-2B2D-45C0-9DD8-D9AC68A68F58}"/>
          </ac:spMkLst>
        </pc:spChg>
        <pc:spChg chg="add mod">
          <ac:chgData name="Otto Schefer" userId="fd5a25951ba882f8" providerId="LiveId" clId="{01312597-0B54-46BE-906A-F240F5E61C87}" dt="2021-06-08T00:07:11.519" v="2212" actId="1076"/>
          <ac:spMkLst>
            <pc:docMk/>
            <pc:sldMk cId="4238046438" sldId="284"/>
            <ac:spMk id="8" creationId="{DB08A6A7-BE66-4B12-B50A-D89A40F42E1B}"/>
          </ac:spMkLst>
        </pc:spChg>
        <pc:spChg chg="add mod ord">
          <ac:chgData name="Otto Schefer" userId="fd5a25951ba882f8" providerId="LiveId" clId="{01312597-0B54-46BE-906A-F240F5E61C87}" dt="2021-06-08T00:07:34.332" v="2221" actId="1076"/>
          <ac:spMkLst>
            <pc:docMk/>
            <pc:sldMk cId="4238046438" sldId="284"/>
            <ac:spMk id="9" creationId="{308E1435-E491-4272-ABBE-47FD7300AE2A}"/>
          </ac:spMkLst>
        </pc:spChg>
        <pc:spChg chg="add mod">
          <ac:chgData name="Otto Schefer" userId="fd5a25951ba882f8" providerId="LiveId" clId="{01312597-0B54-46BE-906A-F240F5E61C87}" dt="2021-06-08T00:07:52.771" v="2227" actId="1036"/>
          <ac:spMkLst>
            <pc:docMk/>
            <pc:sldMk cId="4238046438" sldId="284"/>
            <ac:spMk id="10" creationId="{77ECEB51-B675-4C93-959A-CF3D618235BF}"/>
          </ac:spMkLst>
        </pc:spChg>
        <pc:spChg chg="add mod">
          <ac:chgData name="Otto Schefer" userId="fd5a25951ba882f8" providerId="LiveId" clId="{01312597-0B54-46BE-906A-F240F5E61C87}" dt="2021-06-08T00:07:20.707" v="2217" actId="1036"/>
          <ac:spMkLst>
            <pc:docMk/>
            <pc:sldMk cId="4238046438" sldId="284"/>
            <ac:spMk id="11" creationId="{75123D7C-482F-4B0F-BEB7-E0919B34EB72}"/>
          </ac:spMkLst>
        </pc:spChg>
        <pc:spChg chg="add mod">
          <ac:chgData name="Otto Schefer" userId="fd5a25951ba882f8" providerId="LiveId" clId="{01312597-0B54-46BE-906A-F240F5E61C87}" dt="2021-06-08T00:08:09.107" v="2273" actId="1038"/>
          <ac:spMkLst>
            <pc:docMk/>
            <pc:sldMk cId="4238046438" sldId="284"/>
            <ac:spMk id="12" creationId="{4F40D1AB-3CB0-4A39-9380-C97CCDCE6126}"/>
          </ac:spMkLst>
        </pc:spChg>
        <pc:spChg chg="add mod">
          <ac:chgData name="Otto Schefer" userId="fd5a25951ba882f8" providerId="LiveId" clId="{01312597-0B54-46BE-906A-F240F5E61C87}" dt="2021-06-08T00:07:57.683" v="2235" actId="1037"/>
          <ac:spMkLst>
            <pc:docMk/>
            <pc:sldMk cId="4238046438" sldId="284"/>
            <ac:spMk id="15" creationId="{7FFCB776-E823-4121-965C-808EA41B7C31}"/>
          </ac:spMkLst>
        </pc:spChg>
        <pc:picChg chg="add del">
          <ac:chgData name="Otto Schefer" userId="fd5a25951ba882f8" providerId="LiveId" clId="{01312597-0B54-46BE-906A-F240F5E61C87}" dt="2021-06-08T00:06:31.490" v="2206" actId="478"/>
          <ac:picMkLst>
            <pc:docMk/>
            <pc:sldMk cId="4238046438" sldId="284"/>
            <ac:picMk id="5" creationId="{A2AC52E4-77E1-4AEB-BD27-E3A6CA69EC1E}"/>
          </ac:picMkLst>
        </pc:picChg>
        <pc:picChg chg="add mod ord">
          <ac:chgData name="Otto Schefer" userId="fd5a25951ba882f8" providerId="LiveId" clId="{01312597-0B54-46BE-906A-F240F5E61C87}" dt="2021-06-08T00:07:05.632" v="2210" actId="14100"/>
          <ac:picMkLst>
            <pc:docMk/>
            <pc:sldMk cId="4238046438" sldId="284"/>
            <ac:picMk id="14" creationId="{5422BD8D-C1E7-40F6-83D4-0EFCD17733B2}"/>
          </ac:picMkLst>
        </pc:picChg>
      </pc:sldChg>
      <pc:sldChg chg="addSp delSp modSp new mod">
        <pc:chgData name="Otto Schefer" userId="fd5a25951ba882f8" providerId="LiveId" clId="{01312597-0B54-46BE-906A-F240F5E61C87}" dt="2021-06-08T19:39:00.581" v="2359" actId="14100"/>
        <pc:sldMkLst>
          <pc:docMk/>
          <pc:sldMk cId="1138246484" sldId="285"/>
        </pc:sldMkLst>
        <pc:spChg chg="del mod">
          <ac:chgData name="Otto Schefer" userId="fd5a25951ba882f8" providerId="LiveId" clId="{01312597-0B54-46BE-906A-F240F5E61C87}" dt="2021-06-08T19:37:25.641" v="2345" actId="478"/>
          <ac:spMkLst>
            <pc:docMk/>
            <pc:sldMk cId="1138246484" sldId="285"/>
            <ac:spMk id="2" creationId="{9DF1619D-A113-4A10-A924-5E3CA82A90E8}"/>
          </ac:spMkLst>
        </pc:spChg>
        <pc:spChg chg="del">
          <ac:chgData name="Otto Schefer" userId="fd5a25951ba882f8" providerId="LiveId" clId="{01312597-0B54-46BE-906A-F240F5E61C87}" dt="2021-06-08T19:37:27.065" v="2346" actId="478"/>
          <ac:spMkLst>
            <pc:docMk/>
            <pc:sldMk cId="1138246484" sldId="285"/>
            <ac:spMk id="3" creationId="{3AB6B01B-A112-4FFC-9C67-2C8E495F29FC}"/>
          </ac:spMkLst>
        </pc:spChg>
        <pc:picChg chg="add mod">
          <ac:chgData name="Otto Schefer" userId="fd5a25951ba882f8" providerId="LiveId" clId="{01312597-0B54-46BE-906A-F240F5E61C87}" dt="2021-06-08T19:37:37.389" v="2348" actId="1076"/>
          <ac:picMkLst>
            <pc:docMk/>
            <pc:sldMk cId="1138246484" sldId="285"/>
            <ac:picMk id="5" creationId="{D01295C5-9911-4FD7-8FAE-02A2D8B242FC}"/>
          </ac:picMkLst>
        </pc:picChg>
        <pc:picChg chg="add mod">
          <ac:chgData name="Otto Schefer" userId="fd5a25951ba882f8" providerId="LiveId" clId="{01312597-0B54-46BE-906A-F240F5E61C87}" dt="2021-06-08T19:38:07.337" v="2356" actId="14100"/>
          <ac:picMkLst>
            <pc:docMk/>
            <pc:sldMk cId="1138246484" sldId="285"/>
            <ac:picMk id="7" creationId="{853AE3DE-E6CA-41DE-A52F-C62F408FA1A6}"/>
          </ac:picMkLst>
        </pc:picChg>
        <pc:picChg chg="add mod">
          <ac:chgData name="Otto Schefer" userId="fd5a25951ba882f8" providerId="LiveId" clId="{01312597-0B54-46BE-906A-F240F5E61C87}" dt="2021-06-08T19:39:00.581" v="2359" actId="14100"/>
          <ac:picMkLst>
            <pc:docMk/>
            <pc:sldMk cId="1138246484" sldId="285"/>
            <ac:picMk id="9" creationId="{EE4E48A8-9091-4D61-818A-ACD410AD5598}"/>
          </ac:picMkLst>
        </pc:picChg>
      </pc:sldChg>
      <pc:sldChg chg="addSp delSp modSp new mod">
        <pc:chgData name="Otto Schefer" userId="fd5a25951ba882f8" providerId="LiveId" clId="{01312597-0B54-46BE-906A-F240F5E61C87}" dt="2021-06-08T19:46:55.620" v="2403" actId="571"/>
        <pc:sldMkLst>
          <pc:docMk/>
          <pc:sldMk cId="673199866" sldId="286"/>
        </pc:sldMkLst>
        <pc:spChg chg="del">
          <ac:chgData name="Otto Schefer" userId="fd5a25951ba882f8" providerId="LiveId" clId="{01312597-0B54-46BE-906A-F240F5E61C87}" dt="2021-06-08T19:42:00.378" v="2362" actId="478"/>
          <ac:spMkLst>
            <pc:docMk/>
            <pc:sldMk cId="673199866" sldId="286"/>
            <ac:spMk id="2" creationId="{4D99E28B-3BBE-4A91-8F0E-465CEF3BFD3C}"/>
          </ac:spMkLst>
        </pc:spChg>
        <pc:spChg chg="del">
          <ac:chgData name="Otto Schefer" userId="fd5a25951ba882f8" providerId="LiveId" clId="{01312597-0B54-46BE-906A-F240F5E61C87}" dt="2021-06-08T19:41:58.904" v="2361" actId="478"/>
          <ac:spMkLst>
            <pc:docMk/>
            <pc:sldMk cId="673199866" sldId="286"/>
            <ac:spMk id="3" creationId="{9B2FB176-60A6-48FF-8873-368BDA726C3F}"/>
          </ac:spMkLst>
        </pc:spChg>
        <pc:picChg chg="add mod">
          <ac:chgData name="Otto Schefer" userId="fd5a25951ba882f8" providerId="LiveId" clId="{01312597-0B54-46BE-906A-F240F5E61C87}" dt="2021-06-08T19:42:04.445" v="2364" actId="1076"/>
          <ac:picMkLst>
            <pc:docMk/>
            <pc:sldMk cId="673199866" sldId="286"/>
            <ac:picMk id="5" creationId="{8E99391A-6F31-40AF-84FE-6433A951AF62}"/>
          </ac:picMkLst>
        </pc:picChg>
        <pc:picChg chg="add mod">
          <ac:chgData name="Otto Schefer" userId="fd5a25951ba882f8" providerId="LiveId" clId="{01312597-0B54-46BE-906A-F240F5E61C87}" dt="2021-06-08T19:43:50.504" v="2390" actId="1035"/>
          <ac:picMkLst>
            <pc:docMk/>
            <pc:sldMk cId="673199866" sldId="286"/>
            <ac:picMk id="7" creationId="{39664713-8355-415F-807F-316A8CFD4FCE}"/>
          </ac:picMkLst>
        </pc:picChg>
        <pc:picChg chg="add mod">
          <ac:chgData name="Otto Schefer" userId="fd5a25951ba882f8" providerId="LiveId" clId="{01312597-0B54-46BE-906A-F240F5E61C87}" dt="2021-06-08T19:44:41.702" v="2395" actId="14100"/>
          <ac:picMkLst>
            <pc:docMk/>
            <pc:sldMk cId="673199866" sldId="286"/>
            <ac:picMk id="9" creationId="{D2CA59CA-DE56-4259-8907-A3C04C08E315}"/>
          </ac:picMkLst>
        </pc:picChg>
        <pc:cxnChg chg="add mod">
          <ac:chgData name="Otto Schefer" userId="fd5a25951ba882f8" providerId="LiveId" clId="{01312597-0B54-46BE-906A-F240F5E61C87}" dt="2021-06-08T19:46:33.379" v="2401" actId="1076"/>
          <ac:cxnSpMkLst>
            <pc:docMk/>
            <pc:sldMk cId="673199866" sldId="286"/>
            <ac:cxnSpMk id="10" creationId="{09308CE9-DE2F-4EC6-8516-EFA798979B2E}"/>
          </ac:cxnSpMkLst>
        </pc:cxnChg>
        <pc:cxnChg chg="add mod">
          <ac:chgData name="Otto Schefer" userId="fd5a25951ba882f8" providerId="LiveId" clId="{01312597-0B54-46BE-906A-F240F5E61C87}" dt="2021-06-08T19:45:28.252" v="2400" actId="14100"/>
          <ac:cxnSpMkLst>
            <pc:docMk/>
            <pc:sldMk cId="673199866" sldId="286"/>
            <ac:cxnSpMk id="11" creationId="{D6A4B90C-D030-4651-B40A-DD5A85CA2BCC}"/>
          </ac:cxnSpMkLst>
        </pc:cxnChg>
        <pc:cxnChg chg="add mod">
          <ac:chgData name="Otto Schefer" userId="fd5a25951ba882f8" providerId="LiveId" clId="{01312597-0B54-46BE-906A-F240F5E61C87}" dt="2021-06-08T19:46:42.183" v="2402" actId="571"/>
          <ac:cxnSpMkLst>
            <pc:docMk/>
            <pc:sldMk cId="673199866" sldId="286"/>
            <ac:cxnSpMk id="15" creationId="{6B7FD631-775D-4066-9607-5084A379D3C5}"/>
          </ac:cxnSpMkLst>
        </pc:cxnChg>
        <pc:cxnChg chg="add mod">
          <ac:chgData name="Otto Schefer" userId="fd5a25951ba882f8" providerId="LiveId" clId="{01312597-0B54-46BE-906A-F240F5E61C87}" dt="2021-06-08T19:46:55.620" v="2403" actId="571"/>
          <ac:cxnSpMkLst>
            <pc:docMk/>
            <pc:sldMk cId="673199866" sldId="286"/>
            <ac:cxnSpMk id="16" creationId="{5496D990-0326-422F-A04E-CBE3DE567332}"/>
          </ac:cxnSpMkLst>
        </pc:cxnChg>
      </pc:sldChg>
      <pc:sldChg chg="addSp delSp modSp new mod">
        <pc:chgData name="Otto Schefer" userId="fd5a25951ba882f8" providerId="LiveId" clId="{01312597-0B54-46BE-906A-F240F5E61C87}" dt="2021-06-09T17:18:11.462" v="2406"/>
        <pc:sldMkLst>
          <pc:docMk/>
          <pc:sldMk cId="3800922211" sldId="287"/>
        </pc:sldMkLst>
        <pc:spChg chg="del">
          <ac:chgData name="Otto Schefer" userId="fd5a25951ba882f8" providerId="LiveId" clId="{01312597-0B54-46BE-906A-F240F5E61C87}" dt="2021-06-09T17:18:05.146" v="2405" actId="478"/>
          <ac:spMkLst>
            <pc:docMk/>
            <pc:sldMk cId="3800922211" sldId="287"/>
            <ac:spMk id="2" creationId="{875BFF38-132E-4383-8787-C673A86E58DE}"/>
          </ac:spMkLst>
        </pc:spChg>
        <pc:spChg chg="del">
          <ac:chgData name="Otto Schefer" userId="fd5a25951ba882f8" providerId="LiveId" clId="{01312597-0B54-46BE-906A-F240F5E61C87}" dt="2021-06-09T17:18:05.146" v="2405" actId="478"/>
          <ac:spMkLst>
            <pc:docMk/>
            <pc:sldMk cId="3800922211" sldId="287"/>
            <ac:spMk id="3" creationId="{8011D910-D8CB-4F9F-B0B3-050489FD1648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4" creationId="{BBBD8F8C-859A-47E9-890A-3EF4D29226DF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5" creationId="{34CA13A6-DB0B-46F8-A51C-918B44A4FA64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6" creationId="{857EAE07-E4B4-4F16-8420-73843219C709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7" creationId="{48CC2AD7-B2E6-4594-994F-48CB9EBFEE76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8" creationId="{5DB35507-D25A-4BF2-B792-75346EC3D030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9" creationId="{D67E5E01-E04A-4C94-A4AB-40BB453D72AF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10" creationId="{F76C8198-A410-423F-8E42-648DE5FB654B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11" creationId="{19AD659E-D9FA-44B9-B147-6B7D11B9D56A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12" creationId="{10B3A935-9A7C-4D2B-BFBD-D700E4BB4A49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13" creationId="{2E67EAB7-EA59-405C-B23A-D99688860B3E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14" creationId="{0B30CF61-84EE-4BAD-A21E-1DB1E1D1A65A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24" creationId="{C780DCDC-B5DB-418B-A2F1-5EAC87B8F361}"/>
          </ac:spMkLst>
        </pc:spChg>
        <pc:spChg chg="add mod">
          <ac:chgData name="Otto Schefer" userId="fd5a25951ba882f8" providerId="LiveId" clId="{01312597-0B54-46BE-906A-F240F5E61C87}" dt="2021-06-09T17:18:11.462" v="2406"/>
          <ac:spMkLst>
            <pc:docMk/>
            <pc:sldMk cId="3800922211" sldId="287"/>
            <ac:spMk id="25" creationId="{90C0C9FC-4463-43D3-A2B1-406E20D6B166}"/>
          </ac:spMkLst>
        </pc:sp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15" creationId="{F04ECB5B-656F-4327-B2F3-1EA96C2D191C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16" creationId="{07624E3B-BB5D-4051-A2B2-DB62F8F7906C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17" creationId="{7406AB5B-49DD-4DD7-BD9C-564C9E4AC6D8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18" creationId="{472432A8-8E1B-4901-8FCA-818DD5ABCAC0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19" creationId="{1FD5C961-B079-4656-BEA5-9909331BFD22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0" creationId="{98005895-D513-414E-9338-CC2B1A356B2C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1" creationId="{294E2555-22D6-43F7-9B3C-4FA8D24B5FEB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2" creationId="{315F6E9A-C7DA-4410-AF4D-030B59C35FC4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3" creationId="{28613207-6F34-43F6-A1C2-3309DF5C0A96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6" creationId="{5F2CC463-86D2-47F7-AE73-7D2DDA83EC60}"/>
          </ac:cxnSpMkLst>
        </pc:cxnChg>
        <pc:cxnChg chg="add mod">
          <ac:chgData name="Otto Schefer" userId="fd5a25951ba882f8" providerId="LiveId" clId="{01312597-0B54-46BE-906A-F240F5E61C87}" dt="2021-06-09T17:18:11.462" v="2406"/>
          <ac:cxnSpMkLst>
            <pc:docMk/>
            <pc:sldMk cId="3800922211" sldId="287"/>
            <ac:cxnSpMk id="27" creationId="{7BFDA434-A0B6-493B-9675-478589FFBAF9}"/>
          </ac:cxnSpMkLst>
        </pc:cxnChg>
      </pc:sldChg>
      <pc:sldChg chg="addSp delSp modSp new mod">
        <pc:chgData name="Otto Schefer" userId="fd5a25951ba882f8" providerId="LiveId" clId="{01312597-0B54-46BE-906A-F240F5E61C87}" dt="2021-06-10T17:43:06.771" v="3132" actId="20577"/>
        <pc:sldMkLst>
          <pc:docMk/>
          <pc:sldMk cId="275400485" sldId="288"/>
        </pc:sldMkLst>
        <pc:spChg chg="del">
          <ac:chgData name="Otto Schefer" userId="fd5a25951ba882f8" providerId="LiveId" clId="{01312597-0B54-46BE-906A-F240F5E61C87}" dt="2021-06-10T17:36:55.520" v="3066" actId="478"/>
          <ac:spMkLst>
            <pc:docMk/>
            <pc:sldMk cId="275400485" sldId="288"/>
            <ac:spMk id="2" creationId="{B69856F2-953F-4288-B5A7-9F3917A09565}"/>
          </ac:spMkLst>
        </pc:spChg>
        <pc:spChg chg="del">
          <ac:chgData name="Otto Schefer" userId="fd5a25951ba882f8" providerId="LiveId" clId="{01312597-0B54-46BE-906A-F240F5E61C87}" dt="2021-06-10T17:36:57.120" v="3067" actId="478"/>
          <ac:spMkLst>
            <pc:docMk/>
            <pc:sldMk cId="275400485" sldId="288"/>
            <ac:spMk id="3" creationId="{38E31440-A3E3-4115-8CC4-1C39F7F4DE8D}"/>
          </ac:spMkLst>
        </pc:spChg>
        <pc:spChg chg="add mod">
          <ac:chgData name="Otto Schefer" userId="fd5a25951ba882f8" providerId="LiveId" clId="{01312597-0B54-46BE-906A-F240F5E61C87}" dt="2021-06-10T17:38:40.075" v="3092" actId="1076"/>
          <ac:spMkLst>
            <pc:docMk/>
            <pc:sldMk cId="275400485" sldId="288"/>
            <ac:spMk id="11" creationId="{CAF99622-74F5-4E5F-8D18-94B1FD43BA70}"/>
          </ac:spMkLst>
        </pc:spChg>
        <pc:spChg chg="add mod">
          <ac:chgData name="Otto Schefer" userId="fd5a25951ba882f8" providerId="LiveId" clId="{01312597-0B54-46BE-906A-F240F5E61C87}" dt="2021-06-10T17:39:24.930" v="3103" actId="1076"/>
          <ac:spMkLst>
            <pc:docMk/>
            <pc:sldMk cId="275400485" sldId="288"/>
            <ac:spMk id="20" creationId="{A76778F8-8093-4F4E-8838-DCDA14AB0477}"/>
          </ac:spMkLst>
        </pc:spChg>
        <pc:spChg chg="add mod">
          <ac:chgData name="Otto Schefer" userId="fd5a25951ba882f8" providerId="LiveId" clId="{01312597-0B54-46BE-906A-F240F5E61C87}" dt="2021-06-10T17:42:53.837" v="3128" actId="1076"/>
          <ac:spMkLst>
            <pc:docMk/>
            <pc:sldMk cId="275400485" sldId="288"/>
            <ac:spMk id="41" creationId="{D652DBD2-6F2F-4D87-AC22-336B1FDC9507}"/>
          </ac:spMkLst>
        </pc:spChg>
        <pc:spChg chg="add mod">
          <ac:chgData name="Otto Schefer" userId="fd5a25951ba882f8" providerId="LiveId" clId="{01312597-0B54-46BE-906A-F240F5E61C87}" dt="2021-06-10T17:43:03.920" v="3131" actId="20577"/>
          <ac:spMkLst>
            <pc:docMk/>
            <pc:sldMk cId="275400485" sldId="288"/>
            <ac:spMk id="42" creationId="{79704960-659C-4057-8F16-141DDAF16BC6}"/>
          </ac:spMkLst>
        </pc:spChg>
        <pc:spChg chg="add mod">
          <ac:chgData name="Otto Schefer" userId="fd5a25951ba882f8" providerId="LiveId" clId="{01312597-0B54-46BE-906A-F240F5E61C87}" dt="2021-06-10T17:43:06.771" v="3132" actId="20577"/>
          <ac:spMkLst>
            <pc:docMk/>
            <pc:sldMk cId="275400485" sldId="288"/>
            <ac:spMk id="43" creationId="{D2ED65D4-C9B4-407E-880A-3AA20E336C80}"/>
          </ac:spMkLst>
        </pc:spChg>
        <pc:picChg chg="add mod">
          <ac:chgData name="Otto Schefer" userId="fd5a25951ba882f8" providerId="LiveId" clId="{01312597-0B54-46BE-906A-F240F5E61C87}" dt="2021-06-10T17:37:06.049" v="3071" actId="14100"/>
          <ac:picMkLst>
            <pc:docMk/>
            <pc:sldMk cId="275400485" sldId="288"/>
            <ac:picMk id="4" creationId="{F2A354E9-2AC6-4738-ADC1-EB2804ED9EB8}"/>
          </ac:picMkLst>
        </pc:picChg>
        <pc:cxnChg chg="add mod">
          <ac:chgData name="Otto Schefer" userId="fd5a25951ba882f8" providerId="LiveId" clId="{01312597-0B54-46BE-906A-F240F5E61C87}" dt="2021-06-10T17:41:43.056" v="3113" actId="692"/>
          <ac:cxnSpMkLst>
            <pc:docMk/>
            <pc:sldMk cId="275400485" sldId="288"/>
            <ac:cxnSpMk id="6" creationId="{8BC6EE3E-84AD-4D6A-A852-76D8C039745C}"/>
          </ac:cxnSpMkLst>
        </pc:cxnChg>
        <pc:cxnChg chg="add mod">
          <ac:chgData name="Otto Schefer" userId="fd5a25951ba882f8" providerId="LiveId" clId="{01312597-0B54-46BE-906A-F240F5E61C87}" dt="2021-06-10T17:38:48.049" v="3095" actId="1037"/>
          <ac:cxnSpMkLst>
            <pc:docMk/>
            <pc:sldMk cId="275400485" sldId="288"/>
            <ac:cxnSpMk id="8" creationId="{7021D187-4E78-4345-B117-84147BFD2EFF}"/>
          </ac:cxnSpMkLst>
        </pc:cxnChg>
        <pc:cxnChg chg="add mod">
          <ac:chgData name="Otto Schefer" userId="fd5a25951ba882f8" providerId="LiveId" clId="{01312597-0B54-46BE-906A-F240F5E61C87}" dt="2021-06-10T17:41:43.056" v="3113" actId="692"/>
          <ac:cxnSpMkLst>
            <pc:docMk/>
            <pc:sldMk cId="275400485" sldId="288"/>
            <ac:cxnSpMk id="22" creationId="{C4C62F6E-0CF7-4008-AA40-8E06F280CDE4}"/>
          </ac:cxnSpMkLst>
        </pc:cxnChg>
        <pc:cxnChg chg="add mod">
          <ac:chgData name="Otto Schefer" userId="fd5a25951ba882f8" providerId="LiveId" clId="{01312597-0B54-46BE-906A-F240F5E61C87}" dt="2021-06-10T17:39:19.230" v="3100" actId="13822"/>
          <ac:cxnSpMkLst>
            <pc:docMk/>
            <pc:sldMk cId="275400485" sldId="288"/>
            <ac:cxnSpMk id="24" creationId="{D24ED670-251D-461B-9026-DC7E7A4E59FD}"/>
          </ac:cxnSpMkLst>
        </pc:cxnChg>
        <pc:cxnChg chg="add mod">
          <ac:chgData name="Otto Schefer" userId="fd5a25951ba882f8" providerId="LiveId" clId="{01312597-0B54-46BE-906A-F240F5E61C87}" dt="2021-06-10T17:41:43.056" v="3113" actId="692"/>
          <ac:cxnSpMkLst>
            <pc:docMk/>
            <pc:sldMk cId="275400485" sldId="288"/>
            <ac:cxnSpMk id="26" creationId="{ACACDEA2-DA46-4DF9-896D-5C080208D9E7}"/>
          </ac:cxnSpMkLst>
        </pc:cxnChg>
        <pc:cxnChg chg="add mod">
          <ac:chgData name="Otto Schefer" userId="fd5a25951ba882f8" providerId="LiveId" clId="{01312597-0B54-46BE-906A-F240F5E61C87}" dt="2021-06-10T17:41:43.056" v="3113" actId="692"/>
          <ac:cxnSpMkLst>
            <pc:docMk/>
            <pc:sldMk cId="275400485" sldId="288"/>
            <ac:cxnSpMk id="28" creationId="{F526EFBC-E51A-4F42-96AD-EFE8181CFE9E}"/>
          </ac:cxnSpMkLst>
        </pc:cxnChg>
        <pc:cxnChg chg="add mod">
          <ac:chgData name="Otto Schefer" userId="fd5a25951ba882f8" providerId="LiveId" clId="{01312597-0B54-46BE-906A-F240F5E61C87}" dt="2021-06-10T17:41:43.056" v="3113" actId="692"/>
          <ac:cxnSpMkLst>
            <pc:docMk/>
            <pc:sldMk cId="275400485" sldId="288"/>
            <ac:cxnSpMk id="30" creationId="{92ADD485-F35B-41A0-BEB7-931E4C702ABE}"/>
          </ac:cxnSpMkLst>
        </pc:cxnChg>
        <pc:cxnChg chg="add mod">
          <ac:chgData name="Otto Schefer" userId="fd5a25951ba882f8" providerId="LiveId" clId="{01312597-0B54-46BE-906A-F240F5E61C87}" dt="2021-06-10T17:41:30.942" v="3112" actId="692"/>
          <ac:cxnSpMkLst>
            <pc:docMk/>
            <pc:sldMk cId="275400485" sldId="288"/>
            <ac:cxnSpMk id="32" creationId="{1B8B9DD3-B6D5-4F7F-B86D-FFF9CBC0B40F}"/>
          </ac:cxnSpMkLst>
        </pc:cxnChg>
        <pc:cxnChg chg="add mod">
          <ac:chgData name="Otto Schefer" userId="fd5a25951ba882f8" providerId="LiveId" clId="{01312597-0B54-46BE-906A-F240F5E61C87}" dt="2021-06-10T17:42:08.616" v="3115" actId="13822"/>
          <ac:cxnSpMkLst>
            <pc:docMk/>
            <pc:sldMk cId="275400485" sldId="288"/>
            <ac:cxnSpMk id="34" creationId="{DF305585-CD9E-464A-B3C9-E812AAEF7BD9}"/>
          </ac:cxnSpMkLst>
        </pc:cxnChg>
        <pc:cxnChg chg="add mod">
          <ac:chgData name="Otto Schefer" userId="fd5a25951ba882f8" providerId="LiveId" clId="{01312597-0B54-46BE-906A-F240F5E61C87}" dt="2021-06-10T17:42:20.177" v="3118" actId="14100"/>
          <ac:cxnSpMkLst>
            <pc:docMk/>
            <pc:sldMk cId="275400485" sldId="288"/>
            <ac:cxnSpMk id="36" creationId="{FF2CF38A-D764-4554-90EB-1CDC009CA2C3}"/>
          </ac:cxnSpMkLst>
        </pc:cxnChg>
        <pc:cxnChg chg="add mod">
          <ac:chgData name="Otto Schefer" userId="fd5a25951ba882f8" providerId="LiveId" clId="{01312597-0B54-46BE-906A-F240F5E61C87}" dt="2021-06-10T17:42:31.861" v="3121" actId="14100"/>
          <ac:cxnSpMkLst>
            <pc:docMk/>
            <pc:sldMk cId="275400485" sldId="288"/>
            <ac:cxnSpMk id="39" creationId="{8814BACE-0C70-45C7-8284-C6B9211D30C3}"/>
          </ac:cxnSpMkLst>
        </pc:cxnChg>
      </pc:sldChg>
      <pc:sldChg chg="addSp delSp modSp new mod">
        <pc:chgData name="Otto Schefer" userId="fd5a25951ba882f8" providerId="LiveId" clId="{01312597-0B54-46BE-906A-F240F5E61C87}" dt="2021-06-13T14:10:41.139" v="3208" actId="165"/>
        <pc:sldMkLst>
          <pc:docMk/>
          <pc:sldMk cId="3011909909" sldId="289"/>
        </pc:sldMkLst>
        <pc:spChg chg="del">
          <ac:chgData name="Otto Schefer" userId="fd5a25951ba882f8" providerId="LiveId" clId="{01312597-0B54-46BE-906A-F240F5E61C87}" dt="2021-06-13T14:07:29.327" v="3136" actId="478"/>
          <ac:spMkLst>
            <pc:docMk/>
            <pc:sldMk cId="3011909909" sldId="289"/>
            <ac:spMk id="2" creationId="{258C7A07-2D3E-42DE-9DC7-8B24D1E08980}"/>
          </ac:spMkLst>
        </pc:spChg>
        <pc:spChg chg="del">
          <ac:chgData name="Otto Schefer" userId="fd5a25951ba882f8" providerId="LiveId" clId="{01312597-0B54-46BE-906A-F240F5E61C87}" dt="2021-06-13T14:07:29.327" v="3136" actId="478"/>
          <ac:spMkLst>
            <pc:docMk/>
            <pc:sldMk cId="3011909909" sldId="289"/>
            <ac:spMk id="3" creationId="{5FABEA03-FA21-4FE9-9288-E767AE1E08D1}"/>
          </ac:spMkLst>
        </pc:spChg>
        <pc:grpChg chg="add del mod">
          <ac:chgData name="Otto Schefer" userId="fd5a25951ba882f8" providerId="LiveId" clId="{01312597-0B54-46BE-906A-F240F5E61C87}" dt="2021-06-13T14:10:41.139" v="3208" actId="165"/>
          <ac:grpSpMkLst>
            <pc:docMk/>
            <pc:sldMk cId="3011909909" sldId="289"/>
            <ac:grpSpMk id="15" creationId="{2D09939E-87C5-48C0-AD2E-416649F9E659}"/>
          </ac:grpSpMkLst>
        </pc:grpChg>
        <pc:picChg chg="add mod topLvl">
          <ac:chgData name="Otto Schefer" userId="fd5a25951ba882f8" providerId="LiveId" clId="{01312597-0B54-46BE-906A-F240F5E61C87}" dt="2021-06-13T14:10:41.139" v="3208" actId="165"/>
          <ac:picMkLst>
            <pc:docMk/>
            <pc:sldMk cId="3011909909" sldId="289"/>
            <ac:picMk id="4" creationId="{81D0F2D9-2F64-4231-93B1-89361412661F}"/>
          </ac:picMkLst>
        </pc:picChg>
        <pc:cxnChg chg="add mod topLvl">
          <ac:chgData name="Otto Schefer" userId="fd5a25951ba882f8" providerId="LiveId" clId="{01312597-0B54-46BE-906A-F240F5E61C87}" dt="2021-06-13T14:10:41.139" v="3208" actId="165"/>
          <ac:cxnSpMkLst>
            <pc:docMk/>
            <pc:sldMk cId="3011909909" sldId="289"/>
            <ac:cxnSpMk id="5" creationId="{DD457CB1-A912-4BBB-A4FE-F1746769D7B8}"/>
          </ac:cxnSpMkLst>
        </pc:cxnChg>
        <pc:cxnChg chg="add del mod">
          <ac:chgData name="Otto Schefer" userId="fd5a25951ba882f8" providerId="LiveId" clId="{01312597-0B54-46BE-906A-F240F5E61C87}" dt="2021-06-13T14:08:17.780" v="3179" actId="478"/>
          <ac:cxnSpMkLst>
            <pc:docMk/>
            <pc:sldMk cId="3011909909" sldId="289"/>
            <ac:cxnSpMk id="6" creationId="{059794DC-34D7-4917-A9A0-2D21C1558D4A}"/>
          </ac:cxnSpMkLst>
        </pc:cxnChg>
        <pc:cxnChg chg="add mod topLvl">
          <ac:chgData name="Otto Schefer" userId="fd5a25951ba882f8" providerId="LiveId" clId="{01312597-0B54-46BE-906A-F240F5E61C87}" dt="2021-06-13T14:10:41.139" v="3208" actId="165"/>
          <ac:cxnSpMkLst>
            <pc:docMk/>
            <pc:sldMk cId="3011909909" sldId="289"/>
            <ac:cxnSpMk id="14" creationId="{094DCC12-C493-413B-ACCD-F62DB0CA81B8}"/>
          </ac:cxnSpMkLst>
        </pc:cxnChg>
      </pc:sldChg>
      <pc:sldChg chg="addSp delSp modSp new mod">
        <pc:chgData name="Otto Schefer" userId="fd5a25951ba882f8" providerId="LiveId" clId="{01312597-0B54-46BE-906A-F240F5E61C87}" dt="2021-06-13T14:14:03.532" v="3259" actId="165"/>
        <pc:sldMkLst>
          <pc:docMk/>
          <pc:sldMk cId="2135507941" sldId="290"/>
        </pc:sldMkLst>
        <pc:spChg chg="del">
          <ac:chgData name="Otto Schefer" userId="fd5a25951ba882f8" providerId="LiveId" clId="{01312597-0B54-46BE-906A-F240F5E61C87}" dt="2021-06-13T14:10:46.564" v="3210" actId="478"/>
          <ac:spMkLst>
            <pc:docMk/>
            <pc:sldMk cId="2135507941" sldId="290"/>
            <ac:spMk id="2" creationId="{95FF432F-FBA3-4E1F-B25D-3140C325457A}"/>
          </ac:spMkLst>
        </pc:spChg>
        <pc:spChg chg="del">
          <ac:chgData name="Otto Schefer" userId="fd5a25951ba882f8" providerId="LiveId" clId="{01312597-0B54-46BE-906A-F240F5E61C87}" dt="2021-06-13T14:10:47.396" v="3211" actId="478"/>
          <ac:spMkLst>
            <pc:docMk/>
            <pc:sldMk cId="2135507941" sldId="290"/>
            <ac:spMk id="3" creationId="{EB5F7159-CA87-48C6-A564-4EC7F85C1E58}"/>
          </ac:spMkLst>
        </pc:spChg>
        <pc:grpChg chg="add del mod">
          <ac:chgData name="Otto Schefer" userId="fd5a25951ba882f8" providerId="LiveId" clId="{01312597-0B54-46BE-906A-F240F5E61C87}" dt="2021-06-13T14:14:03.532" v="3259" actId="165"/>
          <ac:grpSpMkLst>
            <pc:docMk/>
            <pc:sldMk cId="2135507941" sldId="290"/>
            <ac:grpSpMk id="10" creationId="{302EB3E2-3D0E-42FA-91DC-73717E0B71D0}"/>
          </ac:grpSpMkLst>
        </pc:grpChg>
        <pc:picChg chg="add mod topLvl">
          <ac:chgData name="Otto Schefer" userId="fd5a25951ba882f8" providerId="LiveId" clId="{01312597-0B54-46BE-906A-F240F5E61C87}" dt="2021-06-13T14:14:03.532" v="3259" actId="165"/>
          <ac:picMkLst>
            <pc:docMk/>
            <pc:sldMk cId="2135507941" sldId="290"/>
            <ac:picMk id="4" creationId="{A84E3B36-C55A-4515-AC49-19136BE0C21D}"/>
          </ac:picMkLst>
        </pc:picChg>
        <pc:cxnChg chg="add mod topLvl">
          <ac:chgData name="Otto Schefer" userId="fd5a25951ba882f8" providerId="LiveId" clId="{01312597-0B54-46BE-906A-F240F5E61C87}" dt="2021-06-13T14:14:03.532" v="3259" actId="165"/>
          <ac:cxnSpMkLst>
            <pc:docMk/>
            <pc:sldMk cId="2135507941" sldId="290"/>
            <ac:cxnSpMk id="5" creationId="{453E363A-D5B1-4E84-8F33-4424FE111FB7}"/>
          </ac:cxnSpMkLst>
        </pc:cxnChg>
        <pc:cxnChg chg="add mod topLvl">
          <ac:chgData name="Otto Schefer" userId="fd5a25951ba882f8" providerId="LiveId" clId="{01312597-0B54-46BE-906A-F240F5E61C87}" dt="2021-06-13T14:14:03.532" v="3259" actId="165"/>
          <ac:cxnSpMkLst>
            <pc:docMk/>
            <pc:sldMk cId="2135507941" sldId="290"/>
            <ac:cxnSpMk id="6" creationId="{54066EBB-3ABB-46FF-8A54-C9C75D283639}"/>
          </ac:cxnSpMkLst>
        </pc:cxnChg>
      </pc:sldChg>
      <pc:sldChg chg="addSp delSp modSp new mod">
        <pc:chgData name="Otto Schefer" userId="fd5a25951ba882f8" providerId="LiveId" clId="{01312597-0B54-46BE-906A-F240F5E61C87}" dt="2021-06-13T14:16:38.610" v="3351" actId="165"/>
        <pc:sldMkLst>
          <pc:docMk/>
          <pc:sldMk cId="2789655855" sldId="291"/>
        </pc:sldMkLst>
        <pc:spChg chg="del">
          <ac:chgData name="Otto Schefer" userId="fd5a25951ba882f8" providerId="LiveId" clId="{01312597-0B54-46BE-906A-F240F5E61C87}" dt="2021-06-13T14:13:55.556" v="3256" actId="478"/>
          <ac:spMkLst>
            <pc:docMk/>
            <pc:sldMk cId="2789655855" sldId="291"/>
            <ac:spMk id="2" creationId="{1A0BC138-A37D-41DB-97A1-2601CBE93B91}"/>
          </ac:spMkLst>
        </pc:spChg>
        <pc:spChg chg="del">
          <ac:chgData name="Otto Schefer" userId="fd5a25951ba882f8" providerId="LiveId" clId="{01312597-0B54-46BE-906A-F240F5E61C87}" dt="2021-06-13T14:13:56.196" v="3257" actId="478"/>
          <ac:spMkLst>
            <pc:docMk/>
            <pc:sldMk cId="2789655855" sldId="291"/>
            <ac:spMk id="3" creationId="{757C0001-2583-428B-9D59-FE70225C4FBA}"/>
          </ac:spMkLst>
        </pc:spChg>
        <pc:grpChg chg="add del mod">
          <ac:chgData name="Otto Schefer" userId="fd5a25951ba882f8" providerId="LiveId" clId="{01312597-0B54-46BE-906A-F240F5E61C87}" dt="2021-06-13T14:16:38.610" v="3351" actId="165"/>
          <ac:grpSpMkLst>
            <pc:docMk/>
            <pc:sldMk cId="2789655855" sldId="291"/>
            <ac:grpSpMk id="7" creationId="{989305C9-8182-4BDF-B274-7B5C57E16C65}"/>
          </ac:grpSpMkLst>
        </pc:grpChg>
        <pc:picChg chg="add mod topLvl">
          <ac:chgData name="Otto Schefer" userId="fd5a25951ba882f8" providerId="LiveId" clId="{01312597-0B54-46BE-906A-F240F5E61C87}" dt="2021-06-13T14:16:38.610" v="3351" actId="165"/>
          <ac:picMkLst>
            <pc:docMk/>
            <pc:sldMk cId="2789655855" sldId="291"/>
            <ac:picMk id="4" creationId="{A6D771CE-7D56-46F1-811D-7EF307507BA7}"/>
          </ac:picMkLst>
        </pc:picChg>
        <pc:cxnChg chg="add mod topLvl">
          <ac:chgData name="Otto Schefer" userId="fd5a25951ba882f8" providerId="LiveId" clId="{01312597-0B54-46BE-906A-F240F5E61C87}" dt="2021-06-13T14:16:38.610" v="3351" actId="165"/>
          <ac:cxnSpMkLst>
            <pc:docMk/>
            <pc:sldMk cId="2789655855" sldId="291"/>
            <ac:cxnSpMk id="5" creationId="{D10D6E27-A435-45C2-94D1-FDF203DCA79F}"/>
          </ac:cxnSpMkLst>
        </pc:cxnChg>
        <pc:cxnChg chg="add mod topLvl">
          <ac:chgData name="Otto Schefer" userId="fd5a25951ba882f8" providerId="LiveId" clId="{01312597-0B54-46BE-906A-F240F5E61C87}" dt="2021-06-13T14:16:38.610" v="3351" actId="165"/>
          <ac:cxnSpMkLst>
            <pc:docMk/>
            <pc:sldMk cId="2789655855" sldId="291"/>
            <ac:cxnSpMk id="6" creationId="{B7CAAB40-A258-4FC7-85AA-70D5C4F53194}"/>
          </ac:cxnSpMkLst>
        </pc:cxnChg>
      </pc:sldChg>
      <pc:sldChg chg="addSp delSp modSp new mod">
        <pc:chgData name="Otto Schefer" userId="fd5a25951ba882f8" providerId="LiveId" clId="{01312597-0B54-46BE-906A-F240F5E61C87}" dt="2021-06-13T14:17:30.943" v="3381" actId="164"/>
        <pc:sldMkLst>
          <pc:docMk/>
          <pc:sldMk cId="1910635249" sldId="292"/>
        </pc:sldMkLst>
        <pc:spChg chg="del">
          <ac:chgData name="Otto Schefer" userId="fd5a25951ba882f8" providerId="LiveId" clId="{01312597-0B54-46BE-906A-F240F5E61C87}" dt="2021-06-13T14:16:30.820" v="3348" actId="478"/>
          <ac:spMkLst>
            <pc:docMk/>
            <pc:sldMk cId="1910635249" sldId="292"/>
            <ac:spMk id="2" creationId="{E6204EFB-639A-485F-9E52-5BB052F1FBE7}"/>
          </ac:spMkLst>
        </pc:spChg>
        <pc:spChg chg="del">
          <ac:chgData name="Otto Schefer" userId="fd5a25951ba882f8" providerId="LiveId" clId="{01312597-0B54-46BE-906A-F240F5E61C87}" dt="2021-06-13T14:16:31.733" v="3349" actId="478"/>
          <ac:spMkLst>
            <pc:docMk/>
            <pc:sldMk cId="1910635249" sldId="292"/>
            <ac:spMk id="3" creationId="{BB15D50C-4F2E-4735-B85B-0C59A8D68E61}"/>
          </ac:spMkLst>
        </pc:spChg>
        <pc:grpChg chg="add mod">
          <ac:chgData name="Otto Schefer" userId="fd5a25951ba882f8" providerId="LiveId" clId="{01312597-0B54-46BE-906A-F240F5E61C87}" dt="2021-06-13T14:17:30.943" v="3381" actId="164"/>
          <ac:grpSpMkLst>
            <pc:docMk/>
            <pc:sldMk cId="1910635249" sldId="292"/>
            <ac:grpSpMk id="7" creationId="{7970AEBB-AC9B-4CE2-9A2B-03867B726BD2}"/>
          </ac:grpSpMkLst>
        </pc:grpChg>
        <pc:picChg chg="add mod">
          <ac:chgData name="Otto Schefer" userId="fd5a25951ba882f8" providerId="LiveId" clId="{01312597-0B54-46BE-906A-F240F5E61C87}" dt="2021-06-13T14:17:30.943" v="3381" actId="164"/>
          <ac:picMkLst>
            <pc:docMk/>
            <pc:sldMk cId="1910635249" sldId="292"/>
            <ac:picMk id="4" creationId="{ED496720-B360-454E-8EA0-E050436FA52C}"/>
          </ac:picMkLst>
        </pc:picChg>
        <pc:cxnChg chg="add mod">
          <ac:chgData name="Otto Schefer" userId="fd5a25951ba882f8" providerId="LiveId" clId="{01312597-0B54-46BE-906A-F240F5E61C87}" dt="2021-06-13T14:17:30.943" v="3381" actId="164"/>
          <ac:cxnSpMkLst>
            <pc:docMk/>
            <pc:sldMk cId="1910635249" sldId="292"/>
            <ac:cxnSpMk id="5" creationId="{CBA20770-D4AC-4B60-9883-24D62A293A46}"/>
          </ac:cxnSpMkLst>
        </pc:cxnChg>
        <pc:cxnChg chg="add mod">
          <ac:chgData name="Otto Schefer" userId="fd5a25951ba882f8" providerId="LiveId" clId="{01312597-0B54-46BE-906A-F240F5E61C87}" dt="2021-06-13T14:17:30.943" v="3381" actId="164"/>
          <ac:cxnSpMkLst>
            <pc:docMk/>
            <pc:sldMk cId="1910635249" sldId="292"/>
            <ac:cxnSpMk id="6" creationId="{053EEA90-1BAD-4F9F-95BE-385B786F03CF}"/>
          </ac:cxnSpMkLst>
        </pc:cxnChg>
      </pc:sldChg>
      <pc:sldChg chg="addSp delSp modSp new mod">
        <pc:chgData name="Otto Schefer" userId="fd5a25951ba882f8" providerId="LiveId" clId="{01312597-0B54-46BE-906A-F240F5E61C87}" dt="2021-06-14T16:37:30.145" v="3424" actId="1035"/>
        <pc:sldMkLst>
          <pc:docMk/>
          <pc:sldMk cId="3564478883" sldId="293"/>
        </pc:sldMkLst>
        <pc:spChg chg="del">
          <ac:chgData name="Otto Schefer" userId="fd5a25951ba882f8" providerId="LiveId" clId="{01312597-0B54-46BE-906A-F240F5E61C87}" dt="2021-06-14T16:35:23.437" v="3383" actId="478"/>
          <ac:spMkLst>
            <pc:docMk/>
            <pc:sldMk cId="3564478883" sldId="293"/>
            <ac:spMk id="2" creationId="{3171DEF1-4A64-440F-A32D-C8016B7903F7}"/>
          </ac:spMkLst>
        </pc:spChg>
        <pc:spChg chg="del">
          <ac:chgData name="Otto Schefer" userId="fd5a25951ba882f8" providerId="LiveId" clId="{01312597-0B54-46BE-906A-F240F5E61C87}" dt="2021-06-14T16:35:24.753" v="3384" actId="478"/>
          <ac:spMkLst>
            <pc:docMk/>
            <pc:sldMk cId="3564478883" sldId="293"/>
            <ac:spMk id="3" creationId="{80EFB283-2064-485C-926F-B65762DF39E7}"/>
          </ac:spMkLst>
        </pc:spChg>
        <pc:spChg chg="add mod">
          <ac:chgData name="Otto Schefer" userId="fd5a25951ba882f8" providerId="LiveId" clId="{01312597-0B54-46BE-906A-F240F5E61C87}" dt="2021-06-14T16:37:30.145" v="3424" actId="1035"/>
          <ac:spMkLst>
            <pc:docMk/>
            <pc:sldMk cId="3564478883" sldId="293"/>
            <ac:spMk id="6" creationId="{3FA039EB-1609-421A-9AEA-6A8FC71168EC}"/>
          </ac:spMkLst>
        </pc:spChg>
        <pc:picChg chg="add mod">
          <ac:chgData name="Otto Schefer" userId="fd5a25951ba882f8" providerId="LiveId" clId="{01312597-0B54-46BE-906A-F240F5E61C87}" dt="2021-06-14T16:37:25.414" v="3421" actId="1076"/>
          <ac:picMkLst>
            <pc:docMk/>
            <pc:sldMk cId="3564478883" sldId="293"/>
            <ac:picMk id="5" creationId="{FE82B6B7-578B-4681-ACE9-C13E3CC63457}"/>
          </ac:picMkLst>
        </pc:picChg>
        <pc:cxnChg chg="add mod">
          <ac:chgData name="Otto Schefer" userId="fd5a25951ba882f8" providerId="LiveId" clId="{01312597-0B54-46BE-906A-F240F5E61C87}" dt="2021-06-14T16:37:22.929" v="3420" actId="1037"/>
          <ac:cxnSpMkLst>
            <pc:docMk/>
            <pc:sldMk cId="3564478883" sldId="293"/>
            <ac:cxnSpMk id="8" creationId="{38242220-9C96-498C-B6A3-C56188E6BBEB}"/>
          </ac:cxnSpMkLst>
        </pc:cxnChg>
      </pc:sldChg>
      <pc:sldChg chg="addSp delSp modSp new mod">
        <pc:chgData name="Otto Schefer" userId="fd5a25951ba882f8" providerId="LiveId" clId="{01312597-0B54-46BE-906A-F240F5E61C87}" dt="2021-06-14T17:14:10.540" v="3561" actId="14100"/>
        <pc:sldMkLst>
          <pc:docMk/>
          <pc:sldMk cId="2971399306" sldId="294"/>
        </pc:sldMkLst>
        <pc:spChg chg="del">
          <ac:chgData name="Otto Schefer" userId="fd5a25951ba882f8" providerId="LiveId" clId="{01312597-0B54-46BE-906A-F240F5E61C87}" dt="2021-06-14T16:57:55.102" v="3426" actId="478"/>
          <ac:spMkLst>
            <pc:docMk/>
            <pc:sldMk cId="2971399306" sldId="294"/>
            <ac:spMk id="2" creationId="{11BABB72-2C94-483F-A728-78138FDE0E77}"/>
          </ac:spMkLst>
        </pc:spChg>
        <pc:spChg chg="del">
          <ac:chgData name="Otto Schefer" userId="fd5a25951ba882f8" providerId="LiveId" clId="{01312597-0B54-46BE-906A-F240F5E61C87}" dt="2021-06-14T16:57:56.302" v="3427" actId="478"/>
          <ac:spMkLst>
            <pc:docMk/>
            <pc:sldMk cId="2971399306" sldId="294"/>
            <ac:spMk id="3" creationId="{99E22750-C2B6-451C-B71A-EC8326A37AEB}"/>
          </ac:spMkLst>
        </pc:spChg>
        <pc:picChg chg="add mod">
          <ac:chgData name="Otto Schefer" userId="fd5a25951ba882f8" providerId="LiveId" clId="{01312597-0B54-46BE-906A-F240F5E61C87}" dt="2021-06-14T17:14:10.540" v="3561" actId="14100"/>
          <ac:picMkLst>
            <pc:docMk/>
            <pc:sldMk cId="2971399306" sldId="294"/>
            <ac:picMk id="5" creationId="{A4996A1C-6275-475F-9190-5399956A3590}"/>
          </ac:picMkLst>
        </pc:picChg>
        <pc:cxnChg chg="add mod">
          <ac:chgData name="Otto Schefer" userId="fd5a25951ba882f8" providerId="LiveId" clId="{01312597-0B54-46BE-906A-F240F5E61C87}" dt="2021-06-14T17:13:49.894" v="3559" actId="14100"/>
          <ac:cxnSpMkLst>
            <pc:docMk/>
            <pc:sldMk cId="2971399306" sldId="294"/>
            <ac:cxnSpMk id="6" creationId="{66CC2CCE-1798-4EA8-B7DC-C58B6DD9C4F1}"/>
          </ac:cxnSpMkLst>
        </pc:cxnChg>
        <pc:cxnChg chg="add mod">
          <ac:chgData name="Otto Schefer" userId="fd5a25951ba882f8" providerId="LiveId" clId="{01312597-0B54-46BE-906A-F240F5E61C87}" dt="2021-06-14T17:13:49.894" v="3559" actId="14100"/>
          <ac:cxnSpMkLst>
            <pc:docMk/>
            <pc:sldMk cId="2971399306" sldId="294"/>
            <ac:cxnSpMk id="7" creationId="{7D36E50F-BFE5-4FE2-812F-37A5ACAD377C}"/>
          </ac:cxnSpMkLst>
        </pc:cxnChg>
      </pc:sldChg>
      <pc:sldChg chg="addSp delSp modSp new mod">
        <pc:chgData name="Otto Schefer" userId="fd5a25951ba882f8" providerId="LiveId" clId="{01312597-0B54-46BE-906A-F240F5E61C87}" dt="2021-06-14T17:17:38.865" v="3563" actId="22"/>
        <pc:sldMkLst>
          <pc:docMk/>
          <pc:sldMk cId="2446671800" sldId="295"/>
        </pc:sldMkLst>
        <pc:spChg chg="del">
          <ac:chgData name="Otto Schefer" userId="fd5a25951ba882f8" providerId="LiveId" clId="{01312597-0B54-46BE-906A-F240F5E61C87}" dt="2021-06-14T17:05:51.981" v="3430" actId="478"/>
          <ac:spMkLst>
            <pc:docMk/>
            <pc:sldMk cId="2446671800" sldId="295"/>
            <ac:spMk id="2" creationId="{69210565-096E-4C8F-86A0-F8F5397DC167}"/>
          </ac:spMkLst>
        </pc:spChg>
        <pc:spChg chg="del">
          <ac:chgData name="Otto Schefer" userId="fd5a25951ba882f8" providerId="LiveId" clId="{01312597-0B54-46BE-906A-F240F5E61C87}" dt="2021-06-14T17:05:53.166" v="3431" actId="478"/>
          <ac:spMkLst>
            <pc:docMk/>
            <pc:sldMk cId="2446671800" sldId="295"/>
            <ac:spMk id="3" creationId="{1C5688DB-768A-4167-BDB5-0BA76E8B11ED}"/>
          </ac:spMkLst>
        </pc:spChg>
        <pc:picChg chg="add">
          <ac:chgData name="Otto Schefer" userId="fd5a25951ba882f8" providerId="LiveId" clId="{01312597-0B54-46BE-906A-F240F5E61C87}" dt="2021-06-14T17:05:54.075" v="3432" actId="22"/>
          <ac:picMkLst>
            <pc:docMk/>
            <pc:sldMk cId="2446671800" sldId="295"/>
            <ac:picMk id="5" creationId="{105C469C-94A8-4B15-B14E-22299BE1AE65}"/>
          </ac:picMkLst>
        </pc:picChg>
        <pc:picChg chg="add del">
          <ac:chgData name="Otto Schefer" userId="fd5a25951ba882f8" providerId="LiveId" clId="{01312597-0B54-46BE-906A-F240F5E61C87}" dt="2021-06-14T17:17:38.865" v="3563" actId="22"/>
          <ac:picMkLst>
            <pc:docMk/>
            <pc:sldMk cId="2446671800" sldId="295"/>
            <ac:picMk id="18" creationId="{CA202FD5-7415-4E43-A12B-9D484A349E25}"/>
          </ac:picMkLst>
        </pc:picChg>
        <pc:cxnChg chg="add mod">
          <ac:chgData name="Otto Schefer" userId="fd5a25951ba882f8" providerId="LiveId" clId="{01312597-0B54-46BE-906A-F240F5E61C87}" dt="2021-06-14T17:06:51.295" v="3505" actId="1035"/>
          <ac:cxnSpMkLst>
            <pc:docMk/>
            <pc:sldMk cId="2446671800" sldId="295"/>
            <ac:cxnSpMk id="6" creationId="{C078F213-1D20-46E8-A2FB-EC7714A9B7F2}"/>
          </ac:cxnSpMkLst>
        </pc:cxnChg>
        <pc:cxnChg chg="add mod">
          <ac:chgData name="Otto Schefer" userId="fd5a25951ba882f8" providerId="LiveId" clId="{01312597-0B54-46BE-906A-F240F5E61C87}" dt="2021-06-14T17:06:49.197" v="3504" actId="1036"/>
          <ac:cxnSpMkLst>
            <pc:docMk/>
            <pc:sldMk cId="2446671800" sldId="295"/>
            <ac:cxnSpMk id="7" creationId="{04C4E260-8EC8-4119-ACFE-A7C6C587DD0F}"/>
          </ac:cxnSpMkLst>
        </pc:cxnChg>
      </pc:sldChg>
      <pc:sldChg chg="addSp delSp modSp new mod">
        <pc:chgData name="Otto Schefer" userId="fd5a25951ba882f8" providerId="LiveId" clId="{01312597-0B54-46BE-906A-F240F5E61C87}" dt="2021-06-14T17:17:59.071" v="3574" actId="14100"/>
        <pc:sldMkLst>
          <pc:docMk/>
          <pc:sldMk cId="3938542694" sldId="296"/>
        </pc:sldMkLst>
        <pc:spChg chg="del">
          <ac:chgData name="Otto Schefer" userId="fd5a25951ba882f8" providerId="LiveId" clId="{01312597-0B54-46BE-906A-F240F5E61C87}" dt="2021-06-14T17:17:44.412" v="3566" actId="478"/>
          <ac:spMkLst>
            <pc:docMk/>
            <pc:sldMk cId="3938542694" sldId="296"/>
            <ac:spMk id="2" creationId="{8435DD74-B799-46AC-B630-4FAD1B602D8B}"/>
          </ac:spMkLst>
        </pc:spChg>
        <pc:spChg chg="del">
          <ac:chgData name="Otto Schefer" userId="fd5a25951ba882f8" providerId="LiveId" clId="{01312597-0B54-46BE-906A-F240F5E61C87}" dt="2021-06-14T17:17:43.934" v="3565" actId="478"/>
          <ac:spMkLst>
            <pc:docMk/>
            <pc:sldMk cId="3938542694" sldId="296"/>
            <ac:spMk id="3" creationId="{FD1CDDC9-82B8-4E05-8AEA-118F54E587FB}"/>
          </ac:spMkLst>
        </pc:spChg>
        <pc:picChg chg="add">
          <ac:chgData name="Otto Schefer" userId="fd5a25951ba882f8" providerId="LiveId" clId="{01312597-0B54-46BE-906A-F240F5E61C87}" dt="2021-06-14T17:17:45.190" v="3567" actId="22"/>
          <ac:picMkLst>
            <pc:docMk/>
            <pc:sldMk cId="3938542694" sldId="296"/>
            <ac:picMk id="5" creationId="{19B0D417-5C5B-4A9E-8288-2E8B29B2E22C}"/>
          </ac:picMkLst>
        </pc:picChg>
        <pc:cxnChg chg="add mod">
          <ac:chgData name="Otto Schefer" userId="fd5a25951ba882f8" providerId="LiveId" clId="{01312597-0B54-46BE-906A-F240F5E61C87}" dt="2021-06-14T17:17:59.071" v="3574" actId="14100"/>
          <ac:cxnSpMkLst>
            <pc:docMk/>
            <pc:sldMk cId="3938542694" sldId="296"/>
            <ac:cxnSpMk id="6" creationId="{028C9202-2A21-4568-8962-DE064D2E346D}"/>
          </ac:cxnSpMkLst>
        </pc:cxnChg>
        <pc:cxnChg chg="add mod">
          <ac:chgData name="Otto Schefer" userId="fd5a25951ba882f8" providerId="LiveId" clId="{01312597-0B54-46BE-906A-F240F5E61C87}" dt="2021-06-14T17:17:59.071" v="3574" actId="14100"/>
          <ac:cxnSpMkLst>
            <pc:docMk/>
            <pc:sldMk cId="3938542694" sldId="296"/>
            <ac:cxnSpMk id="7" creationId="{D0C40095-F071-4DC3-9945-EAE8F7193BEF}"/>
          </ac:cxnSpMkLst>
        </pc:cxnChg>
      </pc:sldChg>
      <pc:sldChg chg="addSp delSp modSp new mod">
        <pc:chgData name="Otto Schefer" userId="fd5a25951ba882f8" providerId="LiveId" clId="{01312597-0B54-46BE-906A-F240F5E61C87}" dt="2021-06-14T17:19:40.514" v="3590" actId="14100"/>
        <pc:sldMkLst>
          <pc:docMk/>
          <pc:sldMk cId="4099530086" sldId="297"/>
        </pc:sldMkLst>
        <pc:spChg chg="del">
          <ac:chgData name="Otto Schefer" userId="fd5a25951ba882f8" providerId="LiveId" clId="{01312597-0B54-46BE-906A-F240F5E61C87}" dt="2021-06-14T17:19:12.699" v="3577" actId="478"/>
          <ac:spMkLst>
            <pc:docMk/>
            <pc:sldMk cId="4099530086" sldId="297"/>
            <ac:spMk id="2" creationId="{30E1193A-F5EA-4EDF-A964-89C9B63259BD}"/>
          </ac:spMkLst>
        </pc:spChg>
        <pc:spChg chg="del">
          <ac:chgData name="Otto Schefer" userId="fd5a25951ba882f8" providerId="LiveId" clId="{01312597-0B54-46BE-906A-F240F5E61C87}" dt="2021-06-14T17:19:11.500" v="3576" actId="478"/>
          <ac:spMkLst>
            <pc:docMk/>
            <pc:sldMk cId="4099530086" sldId="297"/>
            <ac:spMk id="3" creationId="{BBFD26B4-8E22-4A09-B64D-F0EA90D0B8F5}"/>
          </ac:spMkLst>
        </pc:spChg>
        <pc:picChg chg="add">
          <ac:chgData name="Otto Schefer" userId="fd5a25951ba882f8" providerId="LiveId" clId="{01312597-0B54-46BE-906A-F240F5E61C87}" dt="2021-06-14T17:19:13.466" v="3578" actId="22"/>
          <ac:picMkLst>
            <pc:docMk/>
            <pc:sldMk cId="4099530086" sldId="297"/>
            <ac:picMk id="5" creationId="{74F3DAC1-494B-47BB-B5A2-D11378A598F0}"/>
          </ac:picMkLst>
        </pc:picChg>
        <pc:cxnChg chg="add mod">
          <ac:chgData name="Otto Schefer" userId="fd5a25951ba882f8" providerId="LiveId" clId="{01312597-0B54-46BE-906A-F240F5E61C87}" dt="2021-06-14T17:19:37.010" v="3588" actId="14100"/>
          <ac:cxnSpMkLst>
            <pc:docMk/>
            <pc:sldMk cId="4099530086" sldId="297"/>
            <ac:cxnSpMk id="6" creationId="{BDD5959C-BAEE-4051-8057-042E9089FC97}"/>
          </ac:cxnSpMkLst>
        </pc:cxnChg>
        <pc:cxnChg chg="add mod">
          <ac:chgData name="Otto Schefer" userId="fd5a25951ba882f8" providerId="LiveId" clId="{01312597-0B54-46BE-906A-F240F5E61C87}" dt="2021-06-14T17:19:40.514" v="3590" actId="14100"/>
          <ac:cxnSpMkLst>
            <pc:docMk/>
            <pc:sldMk cId="4099530086" sldId="297"/>
            <ac:cxnSpMk id="7" creationId="{B51ACAA1-25C3-485F-A0AA-D27ED4822A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78222"/>
            <a:ext cx="1215032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781306"/>
            <a:ext cx="12150329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0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83297"/>
            <a:ext cx="3493219" cy="610108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83297"/>
            <a:ext cx="10277153" cy="610108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94830"/>
            <a:ext cx="1397287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817875"/>
            <a:ext cx="1397287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35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916484"/>
            <a:ext cx="6885186" cy="456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916484"/>
            <a:ext cx="6885186" cy="456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8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83297"/>
            <a:ext cx="13972878" cy="13915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764832"/>
            <a:ext cx="685354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629749"/>
            <a:ext cx="6853544" cy="3867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764832"/>
            <a:ext cx="688729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629749"/>
            <a:ext cx="6887296" cy="386796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07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7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036569"/>
            <a:ext cx="820147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79954"/>
            <a:ext cx="522506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036569"/>
            <a:ext cx="820147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159794"/>
            <a:ext cx="522506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83297"/>
            <a:ext cx="1397287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916484"/>
            <a:ext cx="1397287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580-4A74-4DC1-979A-56FFF28705FF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672697"/>
            <a:ext cx="54676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672697"/>
            <a:ext cx="36450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4ECD-BC07-4B7E-9F82-9B623C748A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4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9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5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32.png"/><Relationship Id="rId4" Type="http://schemas.openxmlformats.org/officeDocument/2006/relationships/image" Target="../media/image2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7.png"/><Relationship Id="rId18" Type="http://schemas.openxmlformats.org/officeDocument/2006/relationships/image" Target="../media/image18.png"/><Relationship Id="rId3" Type="http://schemas.openxmlformats.org/officeDocument/2006/relationships/image" Target="../media/image420.png"/><Relationship Id="rId21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46.png"/><Relationship Id="rId17" Type="http://schemas.openxmlformats.org/officeDocument/2006/relationships/image" Target="../media/image19.png"/><Relationship Id="rId2" Type="http://schemas.openxmlformats.org/officeDocument/2006/relationships/image" Target="../media/image410.png"/><Relationship Id="rId16" Type="http://schemas.openxmlformats.org/officeDocument/2006/relationships/image" Target="../media/image4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5" Type="http://schemas.openxmlformats.org/officeDocument/2006/relationships/image" Target="../media/image48.png"/><Relationship Id="rId23" Type="http://schemas.openxmlformats.org/officeDocument/2006/relationships/image" Target="../media/image390.png"/><Relationship Id="rId10" Type="http://schemas.openxmlformats.org/officeDocument/2006/relationships/image" Target="../media/image34.png"/><Relationship Id="rId19" Type="http://schemas.openxmlformats.org/officeDocument/2006/relationships/image" Target="../media/image50.png"/><Relationship Id="rId4" Type="http://schemas.openxmlformats.org/officeDocument/2006/relationships/image" Target="../media/image250.png"/><Relationship Id="rId9" Type="http://schemas.openxmlformats.org/officeDocument/2006/relationships/image" Target="../media/image45.png"/><Relationship Id="rId14" Type="http://schemas.openxmlformats.org/officeDocument/2006/relationships/image" Target="../media/image24.png"/><Relationship Id="rId22" Type="http://schemas.openxmlformats.org/officeDocument/2006/relationships/image" Target="../media/image3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A82891-F5E2-4034-8953-E6B62418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9E046C-6910-41E7-8A5D-27B672BC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1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7A173-93A8-4A08-98F7-B43DE16C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E771A4-BE64-45C6-9EDC-AAC687FF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E6072B-747B-42C8-ACC7-123B414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F28402-3DA8-4903-83F9-0E9FABCC6A22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24C646E2-25AB-441C-BA06-AF815F044CBA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ACB2D2-7A51-4FC0-9B59-97B33324A5B1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9473189-A8C6-4C99-8A62-E0342D7C5B3A}"/>
              </a:ext>
            </a:extLst>
          </p:cNvPr>
          <p:cNvGrpSpPr/>
          <p:nvPr/>
        </p:nvGrpSpPr>
        <p:grpSpPr>
          <a:xfrm>
            <a:off x="9819139" y="3911924"/>
            <a:ext cx="513972" cy="604091"/>
            <a:chOff x="6520070" y="2824909"/>
            <a:chExt cx="946205" cy="1033906"/>
          </a:xfrm>
        </p:grpSpPr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451A9FE3-7158-4E42-A42D-BA85A30C6F3A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1D249D4A-AACD-4B6E-A9E8-4EE646E64823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C31076F-E599-476A-8053-FEA353D24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8CED068-9A2D-46F1-89B9-3EFE42AB45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7CEE420-61AB-402A-BB7B-E8062776E79A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E72DAE4-9F72-4702-AC16-2CF5CE71DF9F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BF5A51-2F3A-4AD2-BFEB-C2CD5DEA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AE69E96-26A3-438A-BAB3-7126D69AF8C0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978CF1-6319-4C74-B9FF-6BD463147D14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B3BB2D2-A483-4BC4-8871-FCBF214E26C7}"/>
              </a:ext>
            </a:extLst>
          </p:cNvPr>
          <p:cNvCxnSpPr>
            <a:stCxn id="13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773874-D791-4304-BF98-6E44A863036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56BB2CC-A11F-46C9-979C-8084073B8725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C253DC2-D66F-49AD-AC1C-D3660AE9ABC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EDF47C5F-22B6-4D3C-9ADD-CB394473245C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узел суммирования 67">
            <a:extLst>
              <a:ext uri="{FF2B5EF4-FFF2-40B4-BE49-F238E27FC236}">
                <a16:creationId xmlns:a16="http://schemas.microsoft.com/office/drawing/2014/main" id="{FFB6338C-A2B5-41C7-AEA8-2DD3486563DC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B3809BA2-D169-4F34-8EBC-9DA76142DDD3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106211-3508-4F33-952A-00F4CEB1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1AAE88B-6908-45A0-9016-5F25F8CE7FBC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57194FF5-9AED-41E6-A83D-A02EC02C0158}"/>
              </a:ext>
            </a:extLst>
          </p:cNvPr>
          <p:cNvCxnSpPr>
            <a:stCxn id="68" idx="6"/>
            <a:endCxn id="13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3EF20A-EC1F-4107-8FD6-A3685620DE6E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283038DF-3CCF-4477-8221-D63FC62ABA6B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EE6005-C47F-4BDA-A33C-DF41C83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6DB39FC1-F9DA-4427-A2EE-C0D742EAB90F}"/>
              </a:ext>
            </a:extLst>
          </p:cNvPr>
          <p:cNvCxnSpPr>
            <a:stCxn id="30" idx="1"/>
            <a:endCxn id="35" idx="3"/>
          </p:cNvCxnSpPr>
          <p:nvPr/>
        </p:nvCxnSpPr>
        <p:spPr>
          <a:xfrm rot="10800000" flipV="1">
            <a:off x="9250013" y="4201003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E302292F-1EB1-44C2-ACD9-1B0BA434C304}"/>
              </a:ext>
            </a:extLst>
          </p:cNvPr>
          <p:cNvCxnSpPr>
            <a:stCxn id="35" idx="1"/>
            <a:endCxn id="9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8E164D3-0F7C-40EB-BD07-B24B484FB21E}"/>
              </a:ext>
            </a:extLst>
          </p:cNvPr>
          <p:cNvCxnSpPr>
            <a:stCxn id="92" idx="1"/>
            <a:endCxn id="14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1A84AF1-807E-4867-9FB4-2A0F56DBF44F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26C296-ABA3-49EE-8122-6E16F8D8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97417F-781A-4706-A989-5A5E472EE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73B7B57-AE33-45E3-BE1C-4E924FF6EB9A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DA8765-D80A-4EB7-B20D-01DC0717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DDC854-8A75-4DBC-BD9D-2BBFBD5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F5977-E3A1-4269-AA4A-1BAE705E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0A3F3199-5550-4C0C-A430-007B75E59C7D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7284D8C-37BD-48BD-ACF5-0FBE53A430AB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4D452-F00E-41BD-8BC0-9DC6BAF35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B9A05-4A5D-4CED-8A9F-6F49F693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EAE5C6-6698-4DDE-BE77-1D651545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4AB03F3B-7A8A-4D5C-8A85-B70B8D0D625A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CAD66B91-71A1-4C34-B489-751577DC71DC}"/>
              </a:ext>
            </a:extLst>
          </p:cNvPr>
          <p:cNvCxnSpPr>
            <a:stCxn id="64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1AD4FC0-7088-4CD8-8D56-5D6A808E08F4}"/>
              </a:ext>
            </a:extLst>
          </p:cNvPr>
          <p:cNvCxnSpPr>
            <a:stCxn id="94" idx="3"/>
            <a:endCxn id="64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0B58DB-C928-405F-A15B-3D5D9941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E3A2A88-76E0-4C32-9982-BFFAE37CA813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B78CEB16-E261-4322-BA5B-20534146AFE3}"/>
              </a:ext>
            </a:extLst>
          </p:cNvPr>
          <p:cNvCxnSpPr>
            <a:endCxn id="93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A8771B9A-883F-477D-9573-E7CDCDF310CE}"/>
              </a:ext>
            </a:extLst>
          </p:cNvPr>
          <p:cNvCxnSpPr>
            <a:stCxn id="93" idx="1"/>
            <a:endCxn id="83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7CC9D901-EA54-456D-8117-8FC4E9DF6CD3}"/>
              </a:ext>
            </a:extLst>
          </p:cNvPr>
          <p:cNvCxnSpPr>
            <a:stCxn id="83" idx="1"/>
            <a:endCxn id="68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/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09B86D-D429-42EA-A30F-4E41265D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/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59F245C-A385-4E19-97BE-2A22423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/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4DB02D5-B2F0-409C-A983-F0C4354A0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61011B-3581-422D-9187-6EFC050CF6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14" y="1620679"/>
            <a:ext cx="5515610" cy="3957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6E4CC1-4E22-4B13-9F96-F38C167D6302}"/>
              </a:ext>
            </a:extLst>
          </p:cNvPr>
          <p:cNvSpPr/>
          <p:nvPr/>
        </p:nvSpPr>
        <p:spPr>
          <a:xfrm>
            <a:off x="5342414" y="2914650"/>
            <a:ext cx="542925" cy="97155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3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24BA45-DCBB-412C-9A74-77DA3E6E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32" y="93967"/>
            <a:ext cx="11279174" cy="701137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2BF94B-B627-438A-A9F0-46AEA9368174}"/>
              </a:ext>
            </a:extLst>
          </p:cNvPr>
          <p:cNvSpPr/>
          <p:nvPr/>
        </p:nvSpPr>
        <p:spPr>
          <a:xfrm>
            <a:off x="7096125" y="219075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CF0F69-3D18-4FBC-99AD-12EE08B3680E}"/>
              </a:ext>
            </a:extLst>
          </p:cNvPr>
          <p:cNvSpPr/>
          <p:nvPr/>
        </p:nvSpPr>
        <p:spPr>
          <a:xfrm>
            <a:off x="7096125" y="6876441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3E709-EB22-49EB-9273-B6006818315E}"/>
              </a:ext>
            </a:extLst>
          </p:cNvPr>
          <p:cNvSpPr txBox="1"/>
          <p:nvPr/>
        </p:nvSpPr>
        <p:spPr>
          <a:xfrm>
            <a:off x="7515225" y="676919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Частота (рад/с)</a:t>
            </a:r>
          </a:p>
        </p:txBody>
      </p:sp>
    </p:spTree>
    <p:extLst>
      <p:ext uri="{BB962C8B-B14F-4D97-AF65-F5344CB8AC3E}">
        <p14:creationId xmlns:p14="http://schemas.microsoft.com/office/powerpoint/2010/main" val="195343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4CDCAE-F6D2-45C2-8D3E-087A5EE7D0CC}"/>
              </a:ext>
            </a:extLst>
          </p:cNvPr>
          <p:cNvSpPr/>
          <p:nvPr/>
        </p:nvSpPr>
        <p:spPr>
          <a:xfrm>
            <a:off x="7096125" y="180975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D54912-BD28-4549-9867-C6A90ED92959}"/>
              </a:ext>
            </a:extLst>
          </p:cNvPr>
          <p:cNvSpPr/>
          <p:nvPr/>
        </p:nvSpPr>
        <p:spPr>
          <a:xfrm>
            <a:off x="7210425" y="6904038"/>
            <a:ext cx="2552700" cy="2952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CCF950-D04B-449A-9382-E0D9E13E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8" y="-13493"/>
            <a:ext cx="12169218" cy="719931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1A3472-F0E7-4C5E-8729-94E04B1C0C91}"/>
              </a:ext>
            </a:extLst>
          </p:cNvPr>
          <p:cNvSpPr/>
          <p:nvPr/>
        </p:nvSpPr>
        <p:spPr>
          <a:xfrm>
            <a:off x="7914484" y="6961187"/>
            <a:ext cx="2552700" cy="1809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90B3A4-E38A-4E0E-A912-6D98EC4C799E}"/>
              </a:ext>
            </a:extLst>
          </p:cNvPr>
          <p:cNvSpPr/>
          <p:nvPr/>
        </p:nvSpPr>
        <p:spPr>
          <a:xfrm rot="16200000">
            <a:off x="2226475" y="2043906"/>
            <a:ext cx="1709737" cy="2952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3213689-2640-43B1-9DC5-8C6D84A50F66}"/>
              </a:ext>
            </a:extLst>
          </p:cNvPr>
          <p:cNvSpPr/>
          <p:nvPr/>
        </p:nvSpPr>
        <p:spPr>
          <a:xfrm>
            <a:off x="7800184" y="147637"/>
            <a:ext cx="2552700" cy="18097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594818-4EC7-41E7-A9AD-2646F506279C}"/>
              </a:ext>
            </a:extLst>
          </p:cNvPr>
          <p:cNvSpPr/>
          <p:nvPr/>
        </p:nvSpPr>
        <p:spPr>
          <a:xfrm rot="16200000">
            <a:off x="2078835" y="4968480"/>
            <a:ext cx="1709737" cy="2952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AC093-1FD7-494F-8E35-595808016737}"/>
              </a:ext>
            </a:extLst>
          </p:cNvPr>
          <p:cNvSpPr txBox="1"/>
          <p:nvPr/>
        </p:nvSpPr>
        <p:spPr>
          <a:xfrm>
            <a:off x="8136456" y="686700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Частота (рад/с)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12933-3D7A-4740-88DD-196EE075CEC9}"/>
              </a:ext>
            </a:extLst>
          </p:cNvPr>
          <p:cNvSpPr txBox="1"/>
          <p:nvPr/>
        </p:nvSpPr>
        <p:spPr>
          <a:xfrm rot="16200000">
            <a:off x="1926376" y="4683858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Фаза (град.)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811B5-B15E-4B29-BCDD-51693538A16D}"/>
              </a:ext>
            </a:extLst>
          </p:cNvPr>
          <p:cNvSpPr txBox="1"/>
          <p:nvPr/>
        </p:nvSpPr>
        <p:spPr>
          <a:xfrm rot="16200000">
            <a:off x="1939590" y="1654546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Амплитуда (дБ)</a:t>
            </a:r>
          </a:p>
        </p:txBody>
      </p:sp>
    </p:spTree>
    <p:extLst>
      <p:ext uri="{BB962C8B-B14F-4D97-AF65-F5344CB8AC3E}">
        <p14:creationId xmlns:p14="http://schemas.microsoft.com/office/powerpoint/2010/main" val="150616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C82AB5-0EE6-43B2-B202-7C6974C6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51" y="-1"/>
            <a:ext cx="9529568" cy="719931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F2EE8D-B6BF-4CE6-9098-3ABFE0DE3626}"/>
              </a:ext>
            </a:extLst>
          </p:cNvPr>
          <p:cNvSpPr/>
          <p:nvPr/>
        </p:nvSpPr>
        <p:spPr>
          <a:xfrm>
            <a:off x="7450281" y="93518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18DDE0-E6A7-4369-B19C-1C567EAABFB0}"/>
              </a:ext>
            </a:extLst>
          </p:cNvPr>
          <p:cNvSpPr/>
          <p:nvPr/>
        </p:nvSpPr>
        <p:spPr>
          <a:xfrm>
            <a:off x="7315705" y="690678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BEEBD94-B20A-4D44-A8D4-D36471C5B1B8}"/>
              </a:ext>
            </a:extLst>
          </p:cNvPr>
          <p:cNvSpPr/>
          <p:nvPr/>
        </p:nvSpPr>
        <p:spPr>
          <a:xfrm rot="16200000">
            <a:off x="2675613" y="3571300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68190-CDDA-47FD-937A-5993EEFEA34E}"/>
              </a:ext>
            </a:extLst>
          </p:cNvPr>
          <p:cNvSpPr txBox="1"/>
          <p:nvPr/>
        </p:nvSpPr>
        <p:spPr>
          <a:xfrm>
            <a:off x="6978274" y="682998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588D7-919C-4F3E-928F-3117C74D6C69}"/>
              </a:ext>
            </a:extLst>
          </p:cNvPr>
          <p:cNvSpPr txBox="1"/>
          <p:nvPr/>
        </p:nvSpPr>
        <p:spPr>
          <a:xfrm rot="16200000">
            <a:off x="1984618" y="232989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5474A9-6BDA-4BC0-B479-44C2E5C375AC}"/>
              </a:ext>
            </a:extLst>
          </p:cNvPr>
          <p:cNvSpPr/>
          <p:nvPr/>
        </p:nvSpPr>
        <p:spPr>
          <a:xfrm>
            <a:off x="10993581" y="93518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277320-CEB8-464D-9434-98B009400D2B}"/>
                  </a:ext>
                </a:extLst>
              </p:cNvPr>
              <p:cNvSpPr txBox="1"/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277320-CEB8-464D-9434-98B009400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E2301-32C4-4AA6-B4A0-EAA9EC601E7C}"/>
                  </a:ext>
                </a:extLst>
              </p:cNvPr>
              <p:cNvSpPr txBox="1"/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E2301-32C4-4AA6-B4A0-EAA9EC601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77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D50847-E369-40AE-A138-FB1CC085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08" y="193993"/>
            <a:ext cx="8040222" cy="681132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4EEF65-3519-423F-8D6E-526B4EDE7D1F}"/>
              </a:ext>
            </a:extLst>
          </p:cNvPr>
          <p:cNvSpPr/>
          <p:nvPr/>
        </p:nvSpPr>
        <p:spPr>
          <a:xfrm>
            <a:off x="7406899" y="662861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50F81-09F5-4DDD-BB2F-EF41C026BCA2}"/>
                  </a:ext>
                </a:extLst>
              </p:cNvPr>
              <p:cNvSpPr txBox="1"/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50F81-09F5-4DDD-BB2F-EF41C026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648" y="2634478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9A760-F7F5-4C82-AB8D-045C6DC8A9BF}"/>
                  </a:ext>
                </a:extLst>
              </p:cNvPr>
              <p:cNvSpPr txBox="1"/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9A760-F7F5-4C82-AB8D-045C6DC8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281" y="5637068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96592B-4AEC-4F09-9121-03D32D6C4F4F}"/>
              </a:ext>
            </a:extLst>
          </p:cNvPr>
          <p:cNvSpPr/>
          <p:nvPr/>
        </p:nvSpPr>
        <p:spPr>
          <a:xfrm rot="16200000">
            <a:off x="3422046" y="3569539"/>
            <a:ext cx="1569027" cy="25290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0E86D-BBDE-4C98-AAD4-380805F35A28}"/>
              </a:ext>
            </a:extLst>
          </p:cNvPr>
          <p:cNvSpPr txBox="1"/>
          <p:nvPr/>
        </p:nvSpPr>
        <p:spPr>
          <a:xfrm>
            <a:off x="4180450" y="305498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4647E-29E7-4A0B-B45D-0621114BF4B0}"/>
              </a:ext>
            </a:extLst>
          </p:cNvPr>
          <p:cNvSpPr txBox="1"/>
          <p:nvPr/>
        </p:nvSpPr>
        <p:spPr>
          <a:xfrm>
            <a:off x="4206499" y="391493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03985-A1CE-4D86-84DB-8DDEA13A3A1F}"/>
              </a:ext>
            </a:extLst>
          </p:cNvPr>
          <p:cNvSpPr txBox="1"/>
          <p:nvPr/>
        </p:nvSpPr>
        <p:spPr>
          <a:xfrm>
            <a:off x="6790459" y="656924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38C57-8FD3-497A-9A42-02DAA1C81F1F}"/>
              </a:ext>
            </a:extLst>
          </p:cNvPr>
          <p:cNvSpPr txBox="1"/>
          <p:nvPr/>
        </p:nvSpPr>
        <p:spPr>
          <a:xfrm rot="16200000">
            <a:off x="2556538" y="224769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94A1767-AD80-4756-8CA7-B118737BD8C5}"/>
              </a:ext>
            </a:extLst>
          </p:cNvPr>
          <p:cNvSpPr/>
          <p:nvPr/>
        </p:nvSpPr>
        <p:spPr>
          <a:xfrm>
            <a:off x="7380850" y="290147"/>
            <a:ext cx="1569027" cy="252900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4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7CD07-7810-4551-851F-708E4C4B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95" y="184467"/>
            <a:ext cx="11631648" cy="683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664BD-F28A-4511-BD9D-7AE2A7EF930A}"/>
              </a:ext>
            </a:extLst>
          </p:cNvPr>
          <p:cNvSpPr txBox="1"/>
          <p:nvPr/>
        </p:nvSpPr>
        <p:spPr>
          <a:xfrm>
            <a:off x="7911540" y="6512658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рад/с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F48AE-B7CC-4946-BC82-63097837E6E0}"/>
              </a:ext>
            </a:extLst>
          </p:cNvPr>
          <p:cNvSpPr txBox="1"/>
          <p:nvPr/>
        </p:nvSpPr>
        <p:spPr>
          <a:xfrm rot="16200000">
            <a:off x="1739339" y="2420876"/>
            <a:ext cx="198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𝜔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78FA11-1BB7-4235-BBBD-6480D2991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30006" y="2074704"/>
            <a:ext cx="5940425" cy="304990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510EE6-161B-4AE1-9AE8-EB551A18D5B1}"/>
              </a:ext>
            </a:extLst>
          </p:cNvPr>
          <p:cNvSpPr/>
          <p:nvPr/>
        </p:nvSpPr>
        <p:spPr>
          <a:xfrm>
            <a:off x="5184772" y="5033962"/>
            <a:ext cx="5458621" cy="90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24034-A437-4082-A56B-9AEC3B945D0D}"/>
              </a:ext>
            </a:extLst>
          </p:cNvPr>
          <p:cNvSpPr txBox="1"/>
          <p:nvPr/>
        </p:nvSpPr>
        <p:spPr>
          <a:xfrm>
            <a:off x="5343523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D9CC3-1A65-47E9-9834-826DAFD374A2}"/>
              </a:ext>
            </a:extLst>
          </p:cNvPr>
          <p:cNvSpPr txBox="1"/>
          <p:nvPr/>
        </p:nvSpPr>
        <p:spPr>
          <a:xfrm>
            <a:off x="6030908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6.62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0DC96-F4E7-4F33-B0C8-7C427B857113}"/>
              </a:ext>
            </a:extLst>
          </p:cNvPr>
          <p:cNvSpPr txBox="1"/>
          <p:nvPr/>
        </p:nvSpPr>
        <p:spPr>
          <a:xfrm>
            <a:off x="6733380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6.82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97941-E08C-4C8D-B77E-356CD456AF3C}"/>
              </a:ext>
            </a:extLst>
          </p:cNvPr>
          <p:cNvSpPr txBox="1"/>
          <p:nvPr/>
        </p:nvSpPr>
        <p:spPr>
          <a:xfrm>
            <a:off x="7414416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F50A0-271C-409A-8C6B-B93468BDE933}"/>
              </a:ext>
            </a:extLst>
          </p:cNvPr>
          <p:cNvSpPr txBox="1"/>
          <p:nvPr/>
        </p:nvSpPr>
        <p:spPr>
          <a:xfrm>
            <a:off x="8128799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5E04B-21B3-4001-8295-40CB80B94FB4}"/>
              </a:ext>
            </a:extLst>
          </p:cNvPr>
          <p:cNvSpPr txBox="1"/>
          <p:nvPr/>
        </p:nvSpPr>
        <p:spPr>
          <a:xfrm>
            <a:off x="8804273" y="4972210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46092-B5BC-4937-ABA0-BC69289E457B}"/>
              </a:ext>
            </a:extLst>
          </p:cNvPr>
          <p:cNvSpPr txBox="1"/>
          <p:nvPr/>
        </p:nvSpPr>
        <p:spPr>
          <a:xfrm>
            <a:off x="9504762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965C3-0964-4440-95A0-6621FD6049E4}"/>
              </a:ext>
            </a:extLst>
          </p:cNvPr>
          <p:cNvSpPr txBox="1"/>
          <p:nvPr/>
        </p:nvSpPr>
        <p:spPr>
          <a:xfrm>
            <a:off x="10180236" y="4971563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7.82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A1B5E23-A22D-4454-AC59-93F19EEE6A0E}"/>
              </a:ext>
            </a:extLst>
          </p:cNvPr>
          <p:cNvSpPr/>
          <p:nvPr/>
        </p:nvSpPr>
        <p:spPr>
          <a:xfrm>
            <a:off x="5019675" y="2218287"/>
            <a:ext cx="266700" cy="2671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63123-31F8-4814-9B43-2BB5A9292B99}"/>
              </a:ext>
            </a:extLst>
          </p:cNvPr>
          <p:cNvSpPr txBox="1"/>
          <p:nvPr/>
        </p:nvSpPr>
        <p:spPr>
          <a:xfrm>
            <a:off x="5067300" y="457119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88BFC-0A6A-406A-B0B3-2ED449CCCC13}"/>
              </a:ext>
            </a:extLst>
          </p:cNvPr>
          <p:cNvSpPr txBox="1"/>
          <p:nvPr/>
        </p:nvSpPr>
        <p:spPr>
          <a:xfrm>
            <a:off x="5067300" y="398064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AA5B99-229C-4B32-AFED-C6EF888FD5E1}"/>
              </a:ext>
            </a:extLst>
          </p:cNvPr>
          <p:cNvSpPr txBox="1"/>
          <p:nvPr/>
        </p:nvSpPr>
        <p:spPr>
          <a:xfrm>
            <a:off x="5067300" y="339009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1525D-8B52-459A-91EC-34E27BA4A820}"/>
              </a:ext>
            </a:extLst>
          </p:cNvPr>
          <p:cNvSpPr txBox="1"/>
          <p:nvPr/>
        </p:nvSpPr>
        <p:spPr>
          <a:xfrm>
            <a:off x="5067300" y="279954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50555-CE37-4284-AC79-8EE2460F8D74}"/>
              </a:ext>
            </a:extLst>
          </p:cNvPr>
          <p:cNvSpPr txBox="1"/>
          <p:nvPr/>
        </p:nvSpPr>
        <p:spPr>
          <a:xfrm>
            <a:off x="5067300" y="2208996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9443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FD3A5E-2F1E-463D-A9C0-AB22F987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47" y="0"/>
            <a:ext cx="14601944" cy="7199313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2CEB9FF-4709-4E50-AF40-7B32340753FA}"/>
              </a:ext>
            </a:extLst>
          </p:cNvPr>
          <p:cNvCxnSpPr>
            <a:cxnSpLocks/>
          </p:cNvCxnSpPr>
          <p:nvPr/>
        </p:nvCxnSpPr>
        <p:spPr>
          <a:xfrm>
            <a:off x="1158513" y="1782700"/>
            <a:ext cx="13974163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72B7D8F-5ECB-4233-9DE9-AAF041835F83}"/>
              </a:ext>
            </a:extLst>
          </p:cNvPr>
          <p:cNvCxnSpPr>
            <a:cxnSpLocks/>
          </p:cNvCxnSpPr>
          <p:nvPr/>
        </p:nvCxnSpPr>
        <p:spPr>
          <a:xfrm>
            <a:off x="1158513" y="1203151"/>
            <a:ext cx="13974163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Ссылка на слайд 11">
                <a:extLst>
                  <a:ext uri="{FF2B5EF4-FFF2-40B4-BE49-F238E27FC236}">
                    <a16:creationId xmlns:a16="http://schemas.microsoft.com/office/drawing/2014/main" id="{8F72F909-2F21-4893-9A9D-C97C6FD5EC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1582557"/>
                  </p:ext>
                </p:extLst>
              </p:nvPr>
            </p:nvGraphicFramePr>
            <p:xfrm>
              <a:off x="5211818" y="1817287"/>
              <a:ext cx="4050110" cy="1799828"/>
            </p:xfrm>
            <a:graphic>
              <a:graphicData uri="http://schemas.microsoft.com/office/powerpoint/2016/slidezoom">
                <pslz:sldZm>
                  <pslz:sldZmObj sldId="271" cId="2619646079">
                    <pslz:zmPr id="{E9941283-40B0-4DB2-B6D8-13607FE636F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0110" cy="17998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Ссылка на слайд 11">
                <a:extLst>
                  <a:ext uri="{FF2B5EF4-FFF2-40B4-BE49-F238E27FC236}">
                    <a16:creationId xmlns:a16="http://schemas.microsoft.com/office/drawing/2014/main" id="{8F72F909-2F21-4893-9A9D-C97C6FD5EC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1818" y="1817287"/>
                <a:ext cx="4050110" cy="17998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81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632A7B-1B5D-49EF-A9BA-D08B6D49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87" y="0"/>
            <a:ext cx="12716463" cy="719931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904BE9B-9941-4F6D-BE20-53C1C6D4CB34}"/>
              </a:ext>
            </a:extLst>
          </p:cNvPr>
          <p:cNvCxnSpPr>
            <a:cxnSpLocks/>
          </p:cNvCxnSpPr>
          <p:nvPr/>
        </p:nvCxnSpPr>
        <p:spPr>
          <a:xfrm>
            <a:off x="2171700" y="2049400"/>
            <a:ext cx="118999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8D37A4B-F015-4AE0-ACCB-B914E69E2DEB}"/>
              </a:ext>
            </a:extLst>
          </p:cNvPr>
          <p:cNvCxnSpPr>
            <a:cxnSpLocks/>
          </p:cNvCxnSpPr>
          <p:nvPr/>
        </p:nvCxnSpPr>
        <p:spPr>
          <a:xfrm>
            <a:off x="2171700" y="1490600"/>
            <a:ext cx="118999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64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4E2426-2CC3-4B58-A0C4-1CCF3870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58" y="360704"/>
            <a:ext cx="11622122" cy="6477904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E413C24-25E7-4859-89CE-2ECAE67DBA62}"/>
              </a:ext>
            </a:extLst>
          </p:cNvPr>
          <p:cNvCxnSpPr>
            <a:cxnSpLocks/>
          </p:cNvCxnSpPr>
          <p:nvPr/>
        </p:nvCxnSpPr>
        <p:spPr>
          <a:xfrm>
            <a:off x="2908300" y="749300"/>
            <a:ext cx="19304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A36926B-A0D9-4670-BB08-C4F823B6F4B6}"/>
              </a:ext>
            </a:extLst>
          </p:cNvPr>
          <p:cNvCxnSpPr>
            <a:cxnSpLocks/>
          </p:cNvCxnSpPr>
          <p:nvPr/>
        </p:nvCxnSpPr>
        <p:spPr>
          <a:xfrm>
            <a:off x="2806700" y="995300"/>
            <a:ext cx="104267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79A4F99-63B2-4340-8955-F3DD23B1EC76}"/>
              </a:ext>
            </a:extLst>
          </p:cNvPr>
          <p:cNvCxnSpPr>
            <a:cxnSpLocks/>
          </p:cNvCxnSpPr>
          <p:nvPr/>
        </p:nvCxnSpPr>
        <p:spPr>
          <a:xfrm>
            <a:off x="2806700" y="550800"/>
            <a:ext cx="104267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/>
              <p:nvPr/>
            </p:nvSpPr>
            <p:spPr>
              <a:xfrm>
                <a:off x="5576988" y="2088710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997A6-DB02-45D1-8119-AA241CA7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88" y="2088710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1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B7BBA-3903-43CD-A490-725EDB2A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798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/>
              <p:nvPr/>
            </p:nvSpPr>
            <p:spPr>
              <a:xfrm>
                <a:off x="10287583" y="3775008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72C63A-A695-430F-998B-2087DA3A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583" y="3775008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/>
              <p:nvPr/>
            </p:nvSpPr>
            <p:spPr>
              <a:xfrm>
                <a:off x="7288960" y="3805313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A6073-5BDD-47FB-BE51-D965B8D74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60" y="3805313"/>
                <a:ext cx="652007" cy="869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4AE12B-49C4-46F3-81A6-D3C7BCD11653}"/>
              </a:ext>
            </a:extLst>
          </p:cNvPr>
          <p:cNvSpPr/>
          <p:nvPr/>
        </p:nvSpPr>
        <p:spPr>
          <a:xfrm>
            <a:off x="5350375" y="1992274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59B96FA5-8733-480B-8ADC-394158873029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3142BD5-E8A9-42CB-92CC-AC025D84A96A}"/>
              </a:ext>
            </a:extLst>
          </p:cNvPr>
          <p:cNvSpPr/>
          <p:nvPr/>
        </p:nvSpPr>
        <p:spPr>
          <a:xfrm>
            <a:off x="10287584" y="3768298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/>
              <p:nvPr/>
            </p:nvSpPr>
            <p:spPr>
              <a:xfrm>
                <a:off x="8301350" y="3873112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A54A8-8C44-4416-B778-F6EACEC5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350" y="3873112"/>
                <a:ext cx="658527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8FB5A8-71E3-4225-8309-A9E99F58AFF5}"/>
              </a:ext>
            </a:extLst>
          </p:cNvPr>
          <p:cNvSpPr/>
          <p:nvPr/>
        </p:nvSpPr>
        <p:spPr>
          <a:xfrm>
            <a:off x="8336753" y="37648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47F13BF-4B07-4A96-B364-B003286C695E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78A8417-1D97-4B4E-AD48-9FA269A0AC7A}"/>
              </a:ext>
            </a:extLst>
          </p:cNvPr>
          <p:cNvCxnSpPr>
            <a:stCxn id="9" idx="3"/>
          </p:cNvCxnSpPr>
          <p:nvPr/>
        </p:nvCxnSpPr>
        <p:spPr>
          <a:xfrm flipV="1">
            <a:off x="6455608" y="2304154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A03C2A7-E01B-4609-9275-2276EBCA0C4D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Блок-схема: узел суммирования 20">
            <a:extLst>
              <a:ext uri="{FF2B5EF4-FFF2-40B4-BE49-F238E27FC236}">
                <a16:creationId xmlns:a16="http://schemas.microsoft.com/office/drawing/2014/main" id="{FCBB5652-AFA6-4EF1-A793-760E00502646}"/>
              </a:ext>
            </a:extLst>
          </p:cNvPr>
          <p:cNvSpPr/>
          <p:nvPr/>
        </p:nvSpPr>
        <p:spPr>
          <a:xfrm>
            <a:off x="6384498" y="4487166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/>
              <p:nvPr/>
            </p:nvSpPr>
            <p:spPr>
              <a:xfrm>
                <a:off x="9120635" y="50929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B783E8-2922-425A-ACCF-44E126D7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35" y="5092913"/>
                <a:ext cx="65200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9FB40E2-1A04-4E57-8F99-19945CC38358}"/>
              </a:ext>
            </a:extLst>
          </p:cNvPr>
          <p:cNvSpPr/>
          <p:nvPr/>
        </p:nvSpPr>
        <p:spPr>
          <a:xfrm>
            <a:off x="9120635" y="490003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D5488EA-614C-49DD-BD6B-1038F5DE7C10}"/>
              </a:ext>
            </a:extLst>
          </p:cNvPr>
          <p:cNvSpPr/>
          <p:nvPr/>
        </p:nvSpPr>
        <p:spPr>
          <a:xfrm>
            <a:off x="7302940" y="3759225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/>
              <p:nvPr/>
            </p:nvSpPr>
            <p:spPr>
              <a:xfrm>
                <a:off x="2599558" y="5704576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4180-63EF-48CC-B851-CD47C1C8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58" y="5704576"/>
                <a:ext cx="652007" cy="443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/>
              <p:nvPr/>
            </p:nvSpPr>
            <p:spPr>
              <a:xfrm>
                <a:off x="12620069" y="2060384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B919D8-D08F-4558-862B-6A2F0D94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069" y="2060384"/>
                <a:ext cx="652007" cy="8356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6F15C2-A7C2-4C9E-9691-879907DB3EFE}"/>
              </a:ext>
            </a:extLst>
          </p:cNvPr>
          <p:cNvSpPr/>
          <p:nvPr/>
        </p:nvSpPr>
        <p:spPr>
          <a:xfrm>
            <a:off x="12620069" y="199474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/>
              <p:nvPr/>
            </p:nvSpPr>
            <p:spPr>
              <a:xfrm>
                <a:off x="3627195" y="58272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88686CE-3D93-46CD-8D90-2C2C043F0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95" y="5827222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/>
              <p:nvPr/>
            </p:nvSpPr>
            <p:spPr>
              <a:xfrm>
                <a:off x="3627195" y="626071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C93DE5-8044-4AD6-89E8-542D58AC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95" y="6260719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/>
              <p:nvPr/>
            </p:nvSpPr>
            <p:spPr>
              <a:xfrm>
                <a:off x="10348821" y="4987321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2118EB-A472-4E88-97E7-87C8E10A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821" y="4987321"/>
                <a:ext cx="652007" cy="11758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9FC27DF-3437-42BF-B8D5-5977BE9D1D59}"/>
              </a:ext>
            </a:extLst>
          </p:cNvPr>
          <p:cNvSpPr/>
          <p:nvPr/>
        </p:nvSpPr>
        <p:spPr>
          <a:xfrm>
            <a:off x="10338096" y="4895155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/>
              <p:nvPr/>
            </p:nvSpPr>
            <p:spPr>
              <a:xfrm>
                <a:off x="9274964" y="3863492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603DF6-27B7-43B3-808E-EC484F33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964" y="3863492"/>
                <a:ext cx="65852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47697BB-46BA-471A-BFAC-EAB1D8BDD6F0}"/>
              </a:ext>
            </a:extLst>
          </p:cNvPr>
          <p:cNvSpPr/>
          <p:nvPr/>
        </p:nvSpPr>
        <p:spPr>
          <a:xfrm>
            <a:off x="9315119" y="3767449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/>
              <p:nvPr/>
            </p:nvSpPr>
            <p:spPr>
              <a:xfrm>
                <a:off x="7237862" y="235772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92B01-1F7A-4AD4-83DB-448A80A8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862" y="2357722"/>
                <a:ext cx="652007" cy="443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/>
              <p:nvPr/>
            </p:nvSpPr>
            <p:spPr>
              <a:xfrm>
                <a:off x="7676561" y="5004525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F4BEB-33F9-407C-88B7-6947CED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61" y="5004525"/>
                <a:ext cx="652007" cy="6237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5F44328-399F-413D-9979-F142A8EAAB45}"/>
              </a:ext>
            </a:extLst>
          </p:cNvPr>
          <p:cNvSpPr/>
          <p:nvPr/>
        </p:nvSpPr>
        <p:spPr>
          <a:xfrm>
            <a:off x="7449948" y="4908089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19A3931-A08E-4686-A4B2-E86BEAA58179}"/>
              </a:ext>
            </a:extLst>
          </p:cNvPr>
          <p:cNvCxnSpPr>
            <a:cxnSpLocks/>
            <a:stCxn id="15" idx="3"/>
            <a:endCxn id="12" idx="3"/>
          </p:cNvCxnSpPr>
          <p:nvPr/>
        </p:nvCxnSpPr>
        <p:spPr>
          <a:xfrm>
            <a:off x="8762246" y="2295277"/>
            <a:ext cx="2177344" cy="1728077"/>
          </a:xfrm>
          <a:prstGeom prst="bentConnector3">
            <a:avLst>
              <a:gd name="adj1" fmla="val 110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52FE372-1AB5-42DF-B0E2-19D57F1B0EBF}"/>
              </a:ext>
            </a:extLst>
          </p:cNvPr>
          <p:cNvCxnSpPr>
            <a:cxnSpLocks/>
            <a:endCxn id="45" idx="3"/>
          </p:cNvCxnSpPr>
          <p:nvPr/>
        </p:nvCxnSpPr>
        <p:spPr>
          <a:xfrm rot="5400000">
            <a:off x="10490995" y="4525954"/>
            <a:ext cx="1180189" cy="1819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BE5EE62-BAA7-4FB0-B35F-D77F06AE1BA5}"/>
              </a:ext>
            </a:extLst>
          </p:cNvPr>
          <p:cNvCxnSpPr>
            <a:stCxn id="12" idx="1"/>
            <a:endCxn id="50" idx="3"/>
          </p:cNvCxnSpPr>
          <p:nvPr/>
        </p:nvCxnSpPr>
        <p:spPr>
          <a:xfrm rot="10800000" flipV="1">
            <a:off x="9893337" y="4023353"/>
            <a:ext cx="394246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802D0B3B-0CD9-459F-AEC5-C327C41417AF}"/>
              </a:ext>
            </a:extLst>
          </p:cNvPr>
          <p:cNvCxnSpPr>
            <a:stCxn id="50" idx="1"/>
            <a:endCxn id="14" idx="3"/>
          </p:cNvCxnSpPr>
          <p:nvPr/>
        </p:nvCxnSpPr>
        <p:spPr>
          <a:xfrm rot="10800000">
            <a:off x="8914973" y="4023353"/>
            <a:ext cx="400147" cy="2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уступ 67">
            <a:extLst>
              <a:ext uri="{FF2B5EF4-FFF2-40B4-BE49-F238E27FC236}">
                <a16:creationId xmlns:a16="http://schemas.microsoft.com/office/drawing/2014/main" id="{CEB44EBD-49C0-414D-9ED0-2E8D99A1EEF9}"/>
              </a:ext>
            </a:extLst>
          </p:cNvPr>
          <p:cNvCxnSpPr>
            <a:stCxn id="14" idx="1"/>
            <a:endCxn id="26" idx="3"/>
          </p:cNvCxnSpPr>
          <p:nvPr/>
        </p:nvCxnSpPr>
        <p:spPr>
          <a:xfrm rot="10800000">
            <a:off x="7881158" y="4017777"/>
            <a:ext cx="455594" cy="55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C2EB1C61-0A25-4A56-9D42-98B5FD8C6D45}"/>
              </a:ext>
            </a:extLst>
          </p:cNvPr>
          <p:cNvCxnSpPr>
            <a:cxnSpLocks/>
            <a:stCxn id="45" idx="1"/>
            <a:endCxn id="24" idx="3"/>
          </p:cNvCxnSpPr>
          <p:nvPr/>
        </p:nvCxnSpPr>
        <p:spPr>
          <a:xfrm rot="10800000" flipV="1">
            <a:off x="9772641" y="5207035"/>
            <a:ext cx="565454" cy="48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89DA3951-787A-4467-9890-AFF670F5F251}"/>
              </a:ext>
            </a:extLst>
          </p:cNvPr>
          <p:cNvCxnSpPr>
            <a:stCxn id="24" idx="1"/>
            <a:endCxn id="56" idx="3"/>
          </p:cNvCxnSpPr>
          <p:nvPr/>
        </p:nvCxnSpPr>
        <p:spPr>
          <a:xfrm rot="10800000" flipV="1">
            <a:off x="8555180" y="5211919"/>
            <a:ext cx="565454" cy="80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DB19DAC3-58B6-4006-8FC1-FC8188F15D11}"/>
              </a:ext>
            </a:extLst>
          </p:cNvPr>
          <p:cNvCxnSpPr>
            <a:stCxn id="26" idx="1"/>
            <a:endCxn id="21" idx="0"/>
          </p:cNvCxnSpPr>
          <p:nvPr/>
        </p:nvCxnSpPr>
        <p:spPr>
          <a:xfrm rot="10800000" flipV="1">
            <a:off x="6503767" y="4017777"/>
            <a:ext cx="799172" cy="4693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23E9A9A3-84EC-469D-A8ED-815093392791}"/>
              </a:ext>
            </a:extLst>
          </p:cNvPr>
          <p:cNvCxnSpPr>
            <a:stCxn id="56" idx="1"/>
            <a:endCxn id="21" idx="4"/>
          </p:cNvCxnSpPr>
          <p:nvPr/>
        </p:nvCxnSpPr>
        <p:spPr>
          <a:xfrm rot="10800000">
            <a:off x="6503769" y="4734076"/>
            <a:ext cx="946181" cy="4858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FFC0D7F1-80CA-487E-8D18-7BF30E7E2922}"/>
              </a:ext>
            </a:extLst>
          </p:cNvPr>
          <p:cNvCxnSpPr>
            <a:cxnSpLocks/>
            <a:stCxn id="21" idx="2"/>
            <a:endCxn id="10" idx="4"/>
          </p:cNvCxnSpPr>
          <p:nvPr/>
        </p:nvCxnSpPr>
        <p:spPr>
          <a:xfrm rot="10800000" flipH="1">
            <a:off x="6384497" y="2427613"/>
            <a:ext cx="943120" cy="2183009"/>
          </a:xfrm>
          <a:prstGeom prst="bentConnector4">
            <a:avLst>
              <a:gd name="adj1" fmla="val -24239"/>
              <a:gd name="adj2" fmla="val 52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/>
              <p:nvPr/>
            </p:nvSpPr>
            <p:spPr>
              <a:xfrm>
                <a:off x="11641423" y="2059268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D864E4-8760-4A9C-B338-872C77EE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1423" y="2059268"/>
                <a:ext cx="652007" cy="83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9508CAD3-18C8-4021-8379-ACE1D408F6D0}"/>
              </a:ext>
            </a:extLst>
          </p:cNvPr>
          <p:cNvSpPr/>
          <p:nvPr/>
        </p:nvSpPr>
        <p:spPr>
          <a:xfrm>
            <a:off x="11641424" y="2052558"/>
            <a:ext cx="652007" cy="51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0C6851CA-3EA2-4DD0-BAF7-2BDD7739EE55}"/>
              </a:ext>
            </a:extLst>
          </p:cNvPr>
          <p:cNvCxnSpPr>
            <a:cxnSpLocks/>
          </p:cNvCxnSpPr>
          <p:nvPr/>
        </p:nvCxnSpPr>
        <p:spPr>
          <a:xfrm>
            <a:off x="11172073" y="2296896"/>
            <a:ext cx="469348" cy="3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90CB1C05-2508-4CA4-8294-561857F92EAE}"/>
              </a:ext>
            </a:extLst>
          </p:cNvPr>
          <p:cNvCxnSpPr>
            <a:stCxn id="87" idx="3"/>
            <a:endCxn id="36" idx="1"/>
          </p:cNvCxnSpPr>
          <p:nvPr/>
        </p:nvCxnSpPr>
        <p:spPr>
          <a:xfrm flipV="1">
            <a:off x="12293430" y="2306625"/>
            <a:ext cx="326638" cy="9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35A200C0-49C8-45A1-857A-EF6BDDAB1561}"/>
              </a:ext>
            </a:extLst>
          </p:cNvPr>
          <p:cNvCxnSpPr>
            <a:stCxn id="36" idx="3"/>
          </p:cNvCxnSpPr>
          <p:nvPr/>
        </p:nvCxnSpPr>
        <p:spPr>
          <a:xfrm flipV="1">
            <a:off x="13272075" y="2304154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722C90DB-FBE0-4575-9C52-4B8245200257}"/>
              </a:ext>
            </a:extLst>
          </p:cNvPr>
          <p:cNvCxnSpPr/>
          <p:nvPr/>
        </p:nvCxnSpPr>
        <p:spPr>
          <a:xfrm flipV="1">
            <a:off x="4802593" y="2306701"/>
            <a:ext cx="547782" cy="2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5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DB115A-4B43-47F1-B5F3-4592C8D8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77" y="0"/>
            <a:ext cx="13798684" cy="7199313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C4329-032A-42DD-A805-B52A4CF644E5}"/>
              </a:ext>
            </a:extLst>
          </p:cNvPr>
          <p:cNvCxnSpPr>
            <a:cxnSpLocks/>
          </p:cNvCxnSpPr>
          <p:nvPr/>
        </p:nvCxnSpPr>
        <p:spPr>
          <a:xfrm>
            <a:off x="1524000" y="1973200"/>
            <a:ext cx="131572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4BA60F8-AD2F-42B4-8FC3-EBE52607008F}"/>
              </a:ext>
            </a:extLst>
          </p:cNvPr>
          <p:cNvCxnSpPr>
            <a:cxnSpLocks/>
          </p:cNvCxnSpPr>
          <p:nvPr/>
        </p:nvCxnSpPr>
        <p:spPr>
          <a:xfrm>
            <a:off x="1524000" y="1452500"/>
            <a:ext cx="131318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6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199E0CC-8A82-45C8-BD46-C2739957F538}"/>
              </a:ext>
            </a:extLst>
          </p:cNvPr>
          <p:cNvCxnSpPr>
            <a:cxnSpLocks/>
          </p:cNvCxnSpPr>
          <p:nvPr/>
        </p:nvCxnSpPr>
        <p:spPr>
          <a:xfrm>
            <a:off x="2832100" y="1325500"/>
            <a:ext cx="10731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2F16DD2-D8BB-4186-8878-CFABD75A8BC8}"/>
              </a:ext>
            </a:extLst>
          </p:cNvPr>
          <p:cNvCxnSpPr>
            <a:cxnSpLocks/>
          </p:cNvCxnSpPr>
          <p:nvPr/>
        </p:nvCxnSpPr>
        <p:spPr>
          <a:xfrm>
            <a:off x="2832100" y="690500"/>
            <a:ext cx="10731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9250E76-67FE-4FDD-B139-D1A88EE8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8" y="0"/>
            <a:ext cx="13586062" cy="7199313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BDE57D2-6CE3-4F1F-A9ED-CD1BF4C3BCD2}"/>
              </a:ext>
            </a:extLst>
          </p:cNvPr>
          <p:cNvCxnSpPr>
            <a:cxnSpLocks/>
          </p:cNvCxnSpPr>
          <p:nvPr/>
        </p:nvCxnSpPr>
        <p:spPr>
          <a:xfrm>
            <a:off x="1854200" y="1541400"/>
            <a:ext cx="127381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54D4EC-2DE0-4585-8B5F-7FA5A8E13FC1}"/>
              </a:ext>
            </a:extLst>
          </p:cNvPr>
          <p:cNvCxnSpPr>
            <a:cxnSpLocks/>
          </p:cNvCxnSpPr>
          <p:nvPr/>
        </p:nvCxnSpPr>
        <p:spPr>
          <a:xfrm>
            <a:off x="1854200" y="893700"/>
            <a:ext cx="127381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E3668-2900-4C5D-87C2-446443B3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0" y="0"/>
            <a:ext cx="14324598" cy="719931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7CA9368-B523-430B-89F5-15AD01B2B324}"/>
              </a:ext>
            </a:extLst>
          </p:cNvPr>
          <p:cNvCxnSpPr>
            <a:cxnSpLocks/>
          </p:cNvCxnSpPr>
          <p:nvPr/>
        </p:nvCxnSpPr>
        <p:spPr>
          <a:xfrm>
            <a:off x="1587500" y="762000"/>
            <a:ext cx="133604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45AED65-5107-439F-B7CB-F467368C69AF}"/>
              </a:ext>
            </a:extLst>
          </p:cNvPr>
          <p:cNvCxnSpPr>
            <a:cxnSpLocks/>
          </p:cNvCxnSpPr>
          <p:nvPr/>
        </p:nvCxnSpPr>
        <p:spPr>
          <a:xfrm>
            <a:off x="1422400" y="1096900"/>
            <a:ext cx="13525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43D1C03-44B4-4B64-B638-3E7873F7EC00}"/>
              </a:ext>
            </a:extLst>
          </p:cNvPr>
          <p:cNvCxnSpPr>
            <a:cxnSpLocks/>
          </p:cNvCxnSpPr>
          <p:nvPr/>
        </p:nvCxnSpPr>
        <p:spPr>
          <a:xfrm>
            <a:off x="1460500" y="474600"/>
            <a:ext cx="134874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7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95A48C-4008-490C-AA89-EAB1A037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46" y="122546"/>
            <a:ext cx="13584546" cy="6954220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C037BCF-B710-4E83-ABF8-B90792F5064D}"/>
              </a:ext>
            </a:extLst>
          </p:cNvPr>
          <p:cNvCxnSpPr>
            <a:cxnSpLocks/>
          </p:cNvCxnSpPr>
          <p:nvPr/>
        </p:nvCxnSpPr>
        <p:spPr>
          <a:xfrm>
            <a:off x="1955800" y="1643000"/>
            <a:ext cx="12636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85102CA-2DDD-4452-8497-DFEAE36383ED}"/>
              </a:ext>
            </a:extLst>
          </p:cNvPr>
          <p:cNvCxnSpPr>
            <a:cxnSpLocks/>
          </p:cNvCxnSpPr>
          <p:nvPr/>
        </p:nvCxnSpPr>
        <p:spPr>
          <a:xfrm>
            <a:off x="1955800" y="995300"/>
            <a:ext cx="126365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B92E34-C9EE-44C4-885B-31FEFB3A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19" y="322599"/>
            <a:ext cx="13832081" cy="6554115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3DCDFEB-A9B2-4DCF-80B7-FF9AB67B8596}"/>
              </a:ext>
            </a:extLst>
          </p:cNvPr>
          <p:cNvCxnSpPr>
            <a:cxnSpLocks/>
          </p:cNvCxnSpPr>
          <p:nvPr/>
        </p:nvCxnSpPr>
        <p:spPr>
          <a:xfrm>
            <a:off x="1651000" y="1401700"/>
            <a:ext cx="129413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96E7C88-7B15-4CE3-997A-10706546CE25}"/>
              </a:ext>
            </a:extLst>
          </p:cNvPr>
          <p:cNvCxnSpPr>
            <a:cxnSpLocks/>
          </p:cNvCxnSpPr>
          <p:nvPr/>
        </p:nvCxnSpPr>
        <p:spPr>
          <a:xfrm>
            <a:off x="1651000" y="754000"/>
            <a:ext cx="12941300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71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90533B-8760-4889-A5F9-B2BF4C20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08" y="0"/>
            <a:ext cx="9905822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2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AE98E0-1C46-4B9C-9329-9020F7A2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49" y="132072"/>
            <a:ext cx="9783540" cy="69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13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B4F35F-EEB4-459C-B06D-9D8B7D21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39782" cy="71993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AC7836-2D39-4F47-9E78-9AB3E882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225" y="518095"/>
            <a:ext cx="4467849" cy="31914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26B47F1-6E40-48A8-8026-75F92B29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909" y="3719944"/>
            <a:ext cx="4696480" cy="3075711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9CB7EFD-3A95-4D6A-8BA0-779377DB1B89}"/>
              </a:ext>
            </a:extLst>
          </p:cNvPr>
          <p:cNvCxnSpPr>
            <a:cxnSpLocks/>
          </p:cNvCxnSpPr>
          <p:nvPr/>
        </p:nvCxnSpPr>
        <p:spPr>
          <a:xfrm>
            <a:off x="3564082" y="394855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C9409D4-3A7E-418D-B0C9-04DB10855C03}"/>
              </a:ext>
            </a:extLst>
          </p:cNvPr>
          <p:cNvCxnSpPr>
            <a:cxnSpLocks/>
          </p:cNvCxnSpPr>
          <p:nvPr/>
        </p:nvCxnSpPr>
        <p:spPr>
          <a:xfrm flipH="1">
            <a:off x="3075710" y="592282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C814D09-4284-40CD-8464-3850D87E17AC}"/>
              </a:ext>
            </a:extLst>
          </p:cNvPr>
          <p:cNvCxnSpPr>
            <a:cxnSpLocks/>
          </p:cNvCxnSpPr>
          <p:nvPr/>
        </p:nvCxnSpPr>
        <p:spPr>
          <a:xfrm flipH="1">
            <a:off x="2867892" y="3990109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CE9D5AB-0474-4ABD-9B02-B6F80C54B2AF}"/>
              </a:ext>
            </a:extLst>
          </p:cNvPr>
          <p:cNvCxnSpPr>
            <a:cxnSpLocks/>
          </p:cNvCxnSpPr>
          <p:nvPr/>
        </p:nvCxnSpPr>
        <p:spPr>
          <a:xfrm>
            <a:off x="8946573" y="176645"/>
            <a:ext cx="0" cy="678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28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32FC12-BDE8-4C01-B147-BCCC9B5D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39782" cy="71993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8294AF-FC90-4C6C-A18B-1FEDA5C8B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095" y="462035"/>
            <a:ext cx="4486901" cy="3096057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9FE6152-5324-4524-8F41-B1A6B4FC78D7}"/>
              </a:ext>
            </a:extLst>
          </p:cNvPr>
          <p:cNvCxnSpPr>
            <a:cxnSpLocks/>
          </p:cNvCxnSpPr>
          <p:nvPr/>
        </p:nvCxnSpPr>
        <p:spPr>
          <a:xfrm flipH="1">
            <a:off x="3179619" y="633846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748D64-DCF6-423B-9957-27004636A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724" y="3772687"/>
            <a:ext cx="4753638" cy="3457799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1FED2C-94B3-4B8D-BE45-B58785C70C7B}"/>
              </a:ext>
            </a:extLst>
          </p:cNvPr>
          <p:cNvCxnSpPr>
            <a:cxnSpLocks/>
          </p:cNvCxnSpPr>
          <p:nvPr/>
        </p:nvCxnSpPr>
        <p:spPr>
          <a:xfrm flipH="1">
            <a:off x="3179619" y="4021281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9A3803B-7079-40D3-B54F-5B35DEFF55A2}"/>
              </a:ext>
            </a:extLst>
          </p:cNvPr>
          <p:cNvCxnSpPr>
            <a:cxnSpLocks/>
          </p:cNvCxnSpPr>
          <p:nvPr/>
        </p:nvCxnSpPr>
        <p:spPr>
          <a:xfrm>
            <a:off x="3574473" y="394855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257CCAA-002A-4375-9867-C2FCC9E5DB13}"/>
              </a:ext>
            </a:extLst>
          </p:cNvPr>
          <p:cNvCxnSpPr>
            <a:cxnSpLocks/>
          </p:cNvCxnSpPr>
          <p:nvPr/>
        </p:nvCxnSpPr>
        <p:spPr>
          <a:xfrm>
            <a:off x="8977745" y="586292"/>
            <a:ext cx="0" cy="594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96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D8E107-A326-41C0-865E-8C1F6814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76" y="865600"/>
            <a:ext cx="7592485" cy="546811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4C548B-D93E-43D0-8FDD-4D35F2D664C8}"/>
              </a:ext>
            </a:extLst>
          </p:cNvPr>
          <p:cNvSpPr/>
          <p:nvPr/>
        </p:nvSpPr>
        <p:spPr>
          <a:xfrm rot="16200000">
            <a:off x="3644155" y="3474964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BF699-9296-43FB-8222-F6491413A54F}"/>
              </a:ext>
            </a:extLst>
          </p:cNvPr>
          <p:cNvSpPr txBox="1"/>
          <p:nvPr/>
        </p:nvSpPr>
        <p:spPr>
          <a:xfrm rot="16200000">
            <a:off x="2789275" y="247254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14C0A8-8DDE-4F1B-8651-0A9D30D24FC7}"/>
                  </a:ext>
                </a:extLst>
              </p:cNvPr>
              <p:cNvSpPr txBox="1"/>
              <p:nvPr/>
            </p:nvSpPr>
            <p:spPr>
              <a:xfrm>
                <a:off x="7343773" y="2657209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14C0A8-8DDE-4F1B-8651-0A9D30D24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73" y="2657209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F10F7-59D9-4486-81AA-68B8D0504815}"/>
                  </a:ext>
                </a:extLst>
              </p:cNvPr>
              <p:cNvSpPr txBox="1"/>
              <p:nvPr/>
            </p:nvSpPr>
            <p:spPr>
              <a:xfrm>
                <a:off x="9164781" y="5104306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F10F7-59D9-4486-81AA-68B8D0504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781" y="5104306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F1ED56C-F65F-4203-851B-9EE62F46CB1D}"/>
              </a:ext>
            </a:extLst>
          </p:cNvPr>
          <p:cNvSpPr/>
          <p:nvPr/>
        </p:nvSpPr>
        <p:spPr>
          <a:xfrm>
            <a:off x="7595754" y="608433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E907-DC05-44B5-8DFB-48818662D120}"/>
              </a:ext>
            </a:extLst>
          </p:cNvPr>
          <p:cNvSpPr txBox="1"/>
          <p:nvPr/>
        </p:nvSpPr>
        <p:spPr>
          <a:xfrm>
            <a:off x="7210606" y="599272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E900CA-6F8F-4ADE-B567-46AF4DCB2B20}"/>
              </a:ext>
            </a:extLst>
          </p:cNvPr>
          <p:cNvSpPr/>
          <p:nvPr/>
        </p:nvSpPr>
        <p:spPr>
          <a:xfrm>
            <a:off x="7572372" y="971265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7C127FC-F706-4D46-B712-4BA848AC4BD4}"/>
              </a:ext>
            </a:extLst>
          </p:cNvPr>
          <p:cNvSpPr/>
          <p:nvPr/>
        </p:nvSpPr>
        <p:spPr>
          <a:xfrm>
            <a:off x="10211663" y="971265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5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52C327-E516-4F2B-87C6-28566681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2904D-EE84-4AF2-BD87-58928F2B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/>
              <p:nvPr/>
            </p:nvSpPr>
            <p:spPr>
              <a:xfrm>
                <a:off x="8023254" y="2044130"/>
                <a:ext cx="652007" cy="898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917B1F-BC50-4EFB-BDCA-94B74766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30"/>
                <a:ext cx="652007" cy="898323"/>
              </a:xfrm>
              <a:prstGeom prst="rect">
                <a:avLst/>
              </a:prstGeom>
              <a:blipFill>
                <a:blip r:embed="rId4"/>
                <a:stretch>
                  <a:fillRect l="-11215" r="-5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DA159-87AF-4294-AB0D-553CC73E1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8607D-5E89-4051-8C40-D69CE07D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00BFEB-A56B-44FF-8955-2DE137CB8EBF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FB8BF780-4AD5-474F-8166-50997DF87769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43B872-43F3-4061-979D-20FB6837ABF6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2ED5C3-A9F0-4906-BF52-BE30B5F1CEFD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977ABC-E60A-4759-8648-5469E0F1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D3CAC42-5403-4CB5-B35E-3A204117F551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BCB816-41CE-4BB4-83F6-9033AA462F2D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63A6FC7-4FBB-4CC0-AD3A-1253E1894EF2}"/>
              </a:ext>
            </a:extLst>
          </p:cNvPr>
          <p:cNvCxnSpPr>
            <a:stCxn id="10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8FCF13-2F9E-4D7F-BA11-99FD135D30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C9CB5F3-EDD1-4328-ADA4-4330B70A8FCC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A615741-EA74-4227-A9FC-BB87CE67D13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0873283-AA02-446E-B600-224460AF43F5}"/>
              </a:ext>
            </a:extLst>
          </p:cNvPr>
          <p:cNvCxnSpPr>
            <a:cxnSpLocks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узел суммирования 27">
            <a:extLst>
              <a:ext uri="{FF2B5EF4-FFF2-40B4-BE49-F238E27FC236}">
                <a16:creationId xmlns:a16="http://schemas.microsoft.com/office/drawing/2014/main" id="{A2781AD5-9177-4596-B719-EAF60C40B8E8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C44459B0-1AC7-4DD8-B605-C8183D5FF52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/>
              <p:nvPr/>
            </p:nvSpPr>
            <p:spPr>
              <a:xfrm>
                <a:off x="6059385" y="318358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826D3-A392-4001-95B5-353C932C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318358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594403E-D379-47F7-B85B-669A27C4BBE6}"/>
              </a:ext>
            </a:extLst>
          </p:cNvPr>
          <p:cNvSpPr/>
          <p:nvPr/>
        </p:nvSpPr>
        <p:spPr>
          <a:xfrm>
            <a:off x="6059385" y="299070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6A718AA-3A53-441E-8A04-DDE150A4F22A}"/>
              </a:ext>
            </a:extLst>
          </p:cNvPr>
          <p:cNvCxnSpPr>
            <a:cxnSpLocks/>
            <a:stCxn id="51" idx="2"/>
            <a:endCxn id="31" idx="3"/>
          </p:cNvCxnSpPr>
          <p:nvPr/>
        </p:nvCxnSpPr>
        <p:spPr>
          <a:xfrm rot="5400000">
            <a:off x="7421335" y="1603289"/>
            <a:ext cx="989356" cy="24092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83F3914-D787-4628-A7A2-3140AC1774D1}"/>
              </a:ext>
            </a:extLst>
          </p:cNvPr>
          <p:cNvCxnSpPr>
            <a:stCxn id="31" idx="1"/>
            <a:endCxn id="28" idx="4"/>
          </p:cNvCxnSpPr>
          <p:nvPr/>
        </p:nvCxnSpPr>
        <p:spPr>
          <a:xfrm rot="10800000">
            <a:off x="3614360" y="2409847"/>
            <a:ext cx="2445024" cy="8927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29EC4963-5B31-47D4-B8EA-92236CE29A6D}"/>
              </a:ext>
            </a:extLst>
          </p:cNvPr>
          <p:cNvCxnSpPr>
            <a:stCxn id="28" idx="6"/>
            <a:endCxn id="10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DA84461-706D-46AF-AA65-6C18C08E8909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57F5F1-2246-4E31-8ACD-7268940CB90F}"/>
              </a:ext>
            </a:extLst>
          </p:cNvPr>
          <p:cNvSpPr/>
          <p:nvPr/>
        </p:nvSpPr>
        <p:spPr>
          <a:xfrm>
            <a:off x="7055655" y="87672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/>
              <p:nvPr/>
            </p:nvSpPr>
            <p:spPr>
              <a:xfrm>
                <a:off x="7001613" y="98886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C6A277-D444-46A5-A99A-EF64E401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613" y="988866"/>
                <a:ext cx="6520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D976974-2E0B-4093-9D6B-BD2130E0F2C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9231106" y="4191576"/>
            <a:ext cx="502185" cy="53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0D6CDED-5833-4DD1-B82E-24332061A4C6}"/>
              </a:ext>
            </a:extLst>
          </p:cNvPr>
          <p:cNvCxnSpPr>
            <a:stCxn id="35" idx="1"/>
            <a:endCxn id="11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AA8EF5DA-C47F-4EA0-AD76-40D7502B45A1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rot="16200000" flipH="1">
            <a:off x="6947142" y="1800227"/>
            <a:ext cx="76095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73EC8B3-C718-4BD3-A735-B05E356D8843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61C2B2-CE8D-4F47-9A8D-B0C04ACFF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819C17-F513-40FA-9B8A-FB489F69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9C65AC3-6A15-49E7-A596-E86FB5FD4171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BB9D4C-D5FF-44B4-A866-DFB49DE6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9943D0-65D5-4A1D-866E-F27B17E2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EFF052-6DB6-4B96-93F8-90A7E9AF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B70E8E74-1EDE-4939-89A9-949025B8CB89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E7A60F2-5155-4172-9329-970BE2AD0EFA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5E22E1-2584-43C3-8F32-E91E25A5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5CF46-441E-4014-B0E1-E471C761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/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009F1EF-69BD-433E-925D-0D607F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2A1947-4584-4721-BF58-7CB0A14BA948}"/>
              </a:ext>
            </a:extLst>
          </p:cNvPr>
          <p:cNvSpPr/>
          <p:nvPr/>
        </p:nvSpPr>
        <p:spPr>
          <a:xfrm>
            <a:off x="9733290" y="3933024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91EB7379-A40B-46DA-9A99-FFD4A6DE451F}"/>
              </a:ext>
            </a:extLst>
          </p:cNvPr>
          <p:cNvCxnSpPr>
            <a:cxnSpLocks/>
            <a:stCxn id="21" idx="1"/>
            <a:endCxn id="35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/>
              <p:nvPr/>
            </p:nvSpPr>
            <p:spPr>
              <a:xfrm>
                <a:off x="6797642" y="244750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C54EEB-48F7-44BA-A053-5506A9B3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42" y="2447504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/>
              <p:nvPr/>
            </p:nvSpPr>
            <p:spPr>
              <a:xfrm>
                <a:off x="6797642" y="1961945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7EA879-5B31-492B-A947-FA9A697F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42" y="1961945"/>
                <a:ext cx="65200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/>
              <p:nvPr/>
            </p:nvSpPr>
            <p:spPr>
              <a:xfrm>
                <a:off x="3123072" y="2447504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84BCC43-CA3C-4654-A868-8B6822E0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72" y="2447504"/>
                <a:ext cx="652007" cy="4434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50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2BD8D-C1E7-40F6-83D4-0EFCD177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346" y="1365732"/>
            <a:ext cx="6216699" cy="4725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37946-2B2D-45C0-9DD8-D9AC68A68F58}"/>
                  </a:ext>
                </a:extLst>
              </p:cNvPr>
              <p:cNvSpPr txBox="1"/>
              <p:nvPr/>
            </p:nvSpPr>
            <p:spPr>
              <a:xfrm>
                <a:off x="8525737" y="2432330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37946-2B2D-45C0-9DD8-D9AC68A68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737" y="2432330"/>
                <a:ext cx="857251" cy="553998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8A6A7-BE66-4B12-B50A-D89A40F42E1B}"/>
                  </a:ext>
                </a:extLst>
              </p:cNvPr>
              <p:cNvSpPr txBox="1"/>
              <p:nvPr/>
            </p:nvSpPr>
            <p:spPr>
              <a:xfrm>
                <a:off x="6715121" y="5010788"/>
                <a:ext cx="85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8A6A7-BE66-4B12-B50A-D89A40F4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21" y="5010788"/>
                <a:ext cx="85725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7ECEB51-B675-4C93-959A-CF3D618235BF}"/>
              </a:ext>
            </a:extLst>
          </p:cNvPr>
          <p:cNvSpPr/>
          <p:nvPr/>
        </p:nvSpPr>
        <p:spPr>
          <a:xfrm>
            <a:off x="7607502" y="1470029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5123D7C-482F-4B0F-BEB7-E0919B34EB72}"/>
              </a:ext>
            </a:extLst>
          </p:cNvPr>
          <p:cNvSpPr/>
          <p:nvPr/>
        </p:nvSpPr>
        <p:spPr>
          <a:xfrm>
            <a:off x="7515218" y="5875145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F40D1AB-3CB0-4A39-9380-C97CCDCE6126}"/>
              </a:ext>
            </a:extLst>
          </p:cNvPr>
          <p:cNvSpPr/>
          <p:nvPr/>
        </p:nvSpPr>
        <p:spPr>
          <a:xfrm rot="16200000">
            <a:off x="4428788" y="3339881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8924F-B5AF-4980-8ED7-275F22BDDE2C}"/>
              </a:ext>
            </a:extLst>
          </p:cNvPr>
          <p:cNvSpPr txBox="1"/>
          <p:nvPr/>
        </p:nvSpPr>
        <p:spPr>
          <a:xfrm rot="16200000">
            <a:off x="3652291" y="255793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Мнимая часть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1435-E491-4272-ABBE-47FD7300AE2A}"/>
              </a:ext>
            </a:extLst>
          </p:cNvPr>
          <p:cNvSpPr txBox="1"/>
          <p:nvPr/>
        </p:nvSpPr>
        <p:spPr>
          <a:xfrm>
            <a:off x="7182709" y="576947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Действительная часть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CB776-E823-4121-965C-808EA41B7C31}"/>
              </a:ext>
            </a:extLst>
          </p:cNvPr>
          <p:cNvSpPr/>
          <p:nvPr/>
        </p:nvSpPr>
        <p:spPr>
          <a:xfrm>
            <a:off x="9736280" y="1470029"/>
            <a:ext cx="1569027" cy="249382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46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1295C5-9911-4FD7-8FAE-02A2D8B2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4800" cy="68970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3AE3DE-E6CA-41DE-A52F-C62F408F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76" y="318574"/>
            <a:ext cx="4310429" cy="32647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4E48A8-9091-4D61-818A-ACD410AD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276" y="3545550"/>
            <a:ext cx="4677428" cy="29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46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9391A-6F31-40AF-84FE-6433A951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54220" cy="70685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664713-8355-415F-807F-316A8CFD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02" y="180624"/>
            <a:ext cx="4291564" cy="33566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CA59CA-DE56-4259-8907-A3C04C08E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365" y="3482719"/>
            <a:ext cx="4744112" cy="293886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9308CE9-DE2F-4EC6-8516-EFA798979B2E}"/>
              </a:ext>
            </a:extLst>
          </p:cNvPr>
          <p:cNvCxnSpPr>
            <a:cxnSpLocks/>
          </p:cNvCxnSpPr>
          <p:nvPr/>
        </p:nvCxnSpPr>
        <p:spPr>
          <a:xfrm flipH="1">
            <a:off x="2805547" y="3834244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6A4B90C-D030-4651-B40A-DD5A85CA2BCC}"/>
              </a:ext>
            </a:extLst>
          </p:cNvPr>
          <p:cNvCxnSpPr>
            <a:cxnSpLocks/>
          </p:cNvCxnSpPr>
          <p:nvPr/>
        </p:nvCxnSpPr>
        <p:spPr>
          <a:xfrm flipV="1">
            <a:off x="4499263" y="384464"/>
            <a:ext cx="0" cy="510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B7FD631-775D-4066-9607-5084A379D3C5}"/>
              </a:ext>
            </a:extLst>
          </p:cNvPr>
          <p:cNvCxnSpPr>
            <a:cxnSpLocks/>
          </p:cNvCxnSpPr>
          <p:nvPr/>
        </p:nvCxnSpPr>
        <p:spPr>
          <a:xfrm flipV="1">
            <a:off x="7180118" y="446809"/>
            <a:ext cx="0" cy="510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496D990-0326-422F-A04E-CBE3DE567332}"/>
              </a:ext>
            </a:extLst>
          </p:cNvPr>
          <p:cNvCxnSpPr>
            <a:cxnSpLocks/>
          </p:cNvCxnSpPr>
          <p:nvPr/>
        </p:nvCxnSpPr>
        <p:spPr>
          <a:xfrm flipH="1">
            <a:off x="2743202" y="446809"/>
            <a:ext cx="6577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99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A354E9-2AC6-4738-ADC1-EB2804ED9E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7618" y="2067791"/>
            <a:ext cx="3617263" cy="295839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BC6EE3E-84AD-4D6A-A852-76D8C039745C}"/>
              </a:ext>
            </a:extLst>
          </p:cNvPr>
          <p:cNvCxnSpPr>
            <a:cxnSpLocks/>
          </p:cNvCxnSpPr>
          <p:nvPr/>
        </p:nvCxnSpPr>
        <p:spPr>
          <a:xfrm flipV="1">
            <a:off x="8407400" y="2578100"/>
            <a:ext cx="711200" cy="75565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021D187-4E78-4345-B117-84147BFD2EFF}"/>
              </a:ext>
            </a:extLst>
          </p:cNvPr>
          <p:cNvCxnSpPr>
            <a:cxnSpLocks/>
          </p:cNvCxnSpPr>
          <p:nvPr/>
        </p:nvCxnSpPr>
        <p:spPr>
          <a:xfrm>
            <a:off x="9105900" y="2579255"/>
            <a:ext cx="292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F99622-74F5-4E5F-8D18-94B1FD43BA70}"/>
              </a:ext>
            </a:extLst>
          </p:cNvPr>
          <p:cNvSpPr txBox="1"/>
          <p:nvPr/>
        </p:nvSpPr>
        <p:spPr>
          <a:xfrm>
            <a:off x="9183255" y="2349500"/>
            <a:ext cx="9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6778F8-8093-4F4E-8838-DCDA14AB0477}"/>
              </a:ext>
            </a:extLst>
          </p:cNvPr>
          <p:cNvSpPr txBox="1"/>
          <p:nvPr/>
        </p:nvSpPr>
        <p:spPr>
          <a:xfrm>
            <a:off x="9251950" y="4557451"/>
            <a:ext cx="9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4C62F6E-0CF7-4008-AA40-8E06F280CDE4}"/>
              </a:ext>
            </a:extLst>
          </p:cNvPr>
          <p:cNvCxnSpPr/>
          <p:nvPr/>
        </p:nvCxnSpPr>
        <p:spPr>
          <a:xfrm>
            <a:off x="8407400" y="3905250"/>
            <a:ext cx="844550" cy="88265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24ED670-251D-461B-9026-DC7E7A4E59FD}"/>
              </a:ext>
            </a:extLst>
          </p:cNvPr>
          <p:cNvCxnSpPr/>
          <p:nvPr/>
        </p:nvCxnSpPr>
        <p:spPr>
          <a:xfrm>
            <a:off x="9251950" y="4787900"/>
            <a:ext cx="26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CACDEA2-DA46-4DF9-896D-5C080208D9E7}"/>
              </a:ext>
            </a:extLst>
          </p:cNvPr>
          <p:cNvCxnSpPr/>
          <p:nvPr/>
        </p:nvCxnSpPr>
        <p:spPr>
          <a:xfrm flipV="1">
            <a:off x="7969250" y="1917700"/>
            <a:ext cx="241300" cy="66040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526EFBC-E51A-4F42-96AD-EFE8181CFE9E}"/>
              </a:ext>
            </a:extLst>
          </p:cNvPr>
          <p:cNvCxnSpPr/>
          <p:nvPr/>
        </p:nvCxnSpPr>
        <p:spPr>
          <a:xfrm flipH="1" flipV="1">
            <a:off x="7054850" y="1917700"/>
            <a:ext cx="374650" cy="115570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2ADD485-F35B-41A0-BEB7-931E4C702ABE}"/>
              </a:ext>
            </a:extLst>
          </p:cNvPr>
          <p:cNvCxnSpPr/>
          <p:nvPr/>
        </p:nvCxnSpPr>
        <p:spPr>
          <a:xfrm>
            <a:off x="7194550" y="3714750"/>
            <a:ext cx="361950" cy="1073150"/>
          </a:xfrm>
          <a:prstGeom prst="line">
            <a:avLst/>
          </a:prstGeom>
          <a:ln>
            <a:head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B8B9DD3-B6D5-4F7F-B86D-FFF9CBC0B40F}"/>
              </a:ext>
            </a:extLst>
          </p:cNvPr>
          <p:cNvCxnSpPr/>
          <p:nvPr/>
        </p:nvCxnSpPr>
        <p:spPr>
          <a:xfrm>
            <a:off x="12996792" y="3244850"/>
            <a:ext cx="914400" cy="914400"/>
          </a:xfrm>
          <a:prstGeom prst="straightConnector1">
            <a:avLst/>
          </a:prstGeom>
          <a:ln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DF305585-CD9E-464A-B3C9-E812AAEF7BD9}"/>
              </a:ext>
            </a:extLst>
          </p:cNvPr>
          <p:cNvCxnSpPr/>
          <p:nvPr/>
        </p:nvCxnSpPr>
        <p:spPr>
          <a:xfrm>
            <a:off x="8210550" y="1917700"/>
            <a:ext cx="24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FF2CF38A-D764-4554-90EB-1CDC009CA2C3}"/>
              </a:ext>
            </a:extLst>
          </p:cNvPr>
          <p:cNvCxnSpPr>
            <a:cxnSpLocks/>
          </p:cNvCxnSpPr>
          <p:nvPr/>
        </p:nvCxnSpPr>
        <p:spPr>
          <a:xfrm>
            <a:off x="7054850" y="1917700"/>
            <a:ext cx="24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8814BACE-0C70-45C7-8284-C6B9211D30C3}"/>
              </a:ext>
            </a:extLst>
          </p:cNvPr>
          <p:cNvCxnSpPr>
            <a:cxnSpLocks/>
          </p:cNvCxnSpPr>
          <p:nvPr/>
        </p:nvCxnSpPr>
        <p:spPr>
          <a:xfrm>
            <a:off x="7556500" y="4787900"/>
            <a:ext cx="279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652DBD2-6F2F-4D87-AC22-336B1FDC9507}"/>
              </a:ext>
            </a:extLst>
          </p:cNvPr>
          <p:cNvSpPr txBox="1"/>
          <p:nvPr/>
        </p:nvSpPr>
        <p:spPr>
          <a:xfrm>
            <a:off x="8205355" y="1685106"/>
            <a:ext cx="9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704960-659C-4057-8F16-141DDAF16BC6}"/>
              </a:ext>
            </a:extLst>
          </p:cNvPr>
          <p:cNvSpPr txBox="1"/>
          <p:nvPr/>
        </p:nvSpPr>
        <p:spPr>
          <a:xfrm>
            <a:off x="7054850" y="1685106"/>
            <a:ext cx="9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ED65D4-C9B4-407E-880A-3AA20E336C80}"/>
              </a:ext>
            </a:extLst>
          </p:cNvPr>
          <p:cNvSpPr txBox="1"/>
          <p:nvPr/>
        </p:nvSpPr>
        <p:spPr>
          <a:xfrm>
            <a:off x="7570066" y="4557406"/>
            <a:ext cx="9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D0F2D9-2F64-4231-93B1-8936141266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7689" y="2115661"/>
            <a:ext cx="4925060" cy="296799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D457CB1-A912-4BBB-A4FE-F1746769D7B8}"/>
              </a:ext>
            </a:extLst>
          </p:cNvPr>
          <p:cNvCxnSpPr>
            <a:cxnSpLocks/>
          </p:cNvCxnSpPr>
          <p:nvPr/>
        </p:nvCxnSpPr>
        <p:spPr>
          <a:xfrm>
            <a:off x="5984875" y="2611377"/>
            <a:ext cx="4391025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94DCC12-C493-413B-ACCD-F62DB0CA81B8}"/>
              </a:ext>
            </a:extLst>
          </p:cNvPr>
          <p:cNvCxnSpPr>
            <a:cxnSpLocks/>
          </p:cNvCxnSpPr>
          <p:nvPr/>
        </p:nvCxnSpPr>
        <p:spPr>
          <a:xfrm>
            <a:off x="5981700" y="2379602"/>
            <a:ext cx="4391025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09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4E3B36-C55A-4515-AC49-19136BE0C2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3856" y="2081371"/>
            <a:ext cx="5292725" cy="303657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53E363A-D5B1-4E84-8F33-4424FE111FB7}"/>
              </a:ext>
            </a:extLst>
          </p:cNvPr>
          <p:cNvCxnSpPr>
            <a:cxnSpLocks/>
          </p:cNvCxnSpPr>
          <p:nvPr/>
        </p:nvCxnSpPr>
        <p:spPr>
          <a:xfrm>
            <a:off x="5762625" y="2547877"/>
            <a:ext cx="4676775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4066EBB-3ABB-46FF-8A54-C9C75D283639}"/>
              </a:ext>
            </a:extLst>
          </p:cNvPr>
          <p:cNvCxnSpPr>
            <a:cxnSpLocks/>
          </p:cNvCxnSpPr>
          <p:nvPr/>
        </p:nvCxnSpPr>
        <p:spPr>
          <a:xfrm>
            <a:off x="5759450" y="2316102"/>
            <a:ext cx="4689475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07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D771CE-7D56-46F1-811D-7EF307507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23719" y="2307113"/>
            <a:ext cx="4953000" cy="2585085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10D6E27-A435-45C2-94D1-FDF203DCA79F}"/>
              </a:ext>
            </a:extLst>
          </p:cNvPr>
          <p:cNvCxnSpPr>
            <a:cxnSpLocks/>
          </p:cNvCxnSpPr>
          <p:nvPr/>
        </p:nvCxnSpPr>
        <p:spPr>
          <a:xfrm>
            <a:off x="5795966" y="3060647"/>
            <a:ext cx="4676775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7CAAB40-A258-4FC7-85AA-70D5C4F53194}"/>
              </a:ext>
            </a:extLst>
          </p:cNvPr>
          <p:cNvCxnSpPr>
            <a:cxnSpLocks/>
          </p:cNvCxnSpPr>
          <p:nvPr/>
        </p:nvCxnSpPr>
        <p:spPr>
          <a:xfrm>
            <a:off x="5792791" y="2892372"/>
            <a:ext cx="4689475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55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970AEBB-AC9B-4CE2-9A2B-03867B726BD2}"/>
              </a:ext>
            </a:extLst>
          </p:cNvPr>
          <p:cNvGrpSpPr/>
          <p:nvPr/>
        </p:nvGrpSpPr>
        <p:grpSpPr>
          <a:xfrm>
            <a:off x="5585619" y="2247423"/>
            <a:ext cx="5029200" cy="2704465"/>
            <a:chOff x="5585619" y="2247423"/>
            <a:chExt cx="5029200" cy="270446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ED496720-B360-454E-8EA0-E050436FA52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585619" y="2247423"/>
              <a:ext cx="5029200" cy="2704465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CBA20770-D4AC-4B60-9883-24D62A293A46}"/>
                </a:ext>
              </a:extLst>
            </p:cNvPr>
            <p:cNvCxnSpPr>
              <a:cxnSpLocks/>
            </p:cNvCxnSpPr>
            <p:nvPr/>
          </p:nvCxnSpPr>
          <p:spPr>
            <a:xfrm>
              <a:off x="5726116" y="2997146"/>
              <a:ext cx="467677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053EEA90-1BAD-4F9F-95BE-385B786F03CF}"/>
                </a:ext>
              </a:extLst>
            </p:cNvPr>
            <p:cNvCxnSpPr>
              <a:cxnSpLocks/>
            </p:cNvCxnSpPr>
            <p:nvPr/>
          </p:nvCxnSpPr>
          <p:spPr>
            <a:xfrm>
              <a:off x="5735641" y="2828871"/>
              <a:ext cx="468947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635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82B6B7-578B-4681-ACE9-C13E3CC6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31" y="99218"/>
            <a:ext cx="10010775" cy="7000875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3FA039EB-1609-421A-9AEA-6A8FC71168EC}"/>
              </a:ext>
            </a:extLst>
          </p:cNvPr>
          <p:cNvSpPr/>
          <p:nvPr/>
        </p:nvSpPr>
        <p:spPr>
          <a:xfrm>
            <a:off x="10938741" y="4803775"/>
            <a:ext cx="99147" cy="96982"/>
          </a:xfrm>
          <a:prstGeom prst="ellipse">
            <a:avLst/>
          </a:prstGeom>
          <a:solidFill>
            <a:srgbClr val="095C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8242220-9C96-498C-B6A3-C56188E6BBEB}"/>
              </a:ext>
            </a:extLst>
          </p:cNvPr>
          <p:cNvCxnSpPr>
            <a:cxnSpLocks/>
          </p:cNvCxnSpPr>
          <p:nvPr/>
        </p:nvCxnSpPr>
        <p:spPr>
          <a:xfrm>
            <a:off x="10988315" y="4907107"/>
            <a:ext cx="1948" cy="181436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78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96A1C-6275-475F-9190-5399956A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62" y="0"/>
            <a:ext cx="13815313" cy="719931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6CC2CCE-1798-4EA8-B7DC-C58B6DD9C4F1}"/>
              </a:ext>
            </a:extLst>
          </p:cNvPr>
          <p:cNvCxnSpPr>
            <a:cxnSpLocks/>
          </p:cNvCxnSpPr>
          <p:nvPr/>
        </p:nvCxnSpPr>
        <p:spPr>
          <a:xfrm>
            <a:off x="1756063" y="1412090"/>
            <a:ext cx="1300941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D36E50F-BFE5-4FE2-812F-37A5ACAD377C}"/>
              </a:ext>
            </a:extLst>
          </p:cNvPr>
          <p:cNvCxnSpPr>
            <a:cxnSpLocks/>
          </p:cNvCxnSpPr>
          <p:nvPr/>
        </p:nvCxnSpPr>
        <p:spPr>
          <a:xfrm>
            <a:off x="1766454" y="795563"/>
            <a:ext cx="12967855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9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267AF-C422-4381-B494-B4229C9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5B4191-2711-44DA-9D84-97C4F9A5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802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10375-5139-45E8-B327-7BC54D24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80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2ACEB-2067-4030-8533-77DAF5A5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6FB99E-3AB4-4713-9C48-F55D3E13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5377DE-D947-4048-A117-E64F210E579D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1ABD6738-D372-4FA4-AC52-B27054C6810A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0CD32-D48A-40A1-AC2A-323CFCD668A3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8CC59D6-4D0C-4652-9965-BF537DE0C789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C359FE-94CB-4F08-BD9C-7D0D4A42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1D169E8-AB62-4FF4-90C8-81C1848CF1E9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E296C8-5DA8-4789-9413-612F8DE82753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2518F0C-FC42-48DE-87F5-82947C4B2C1A}"/>
              </a:ext>
            </a:extLst>
          </p:cNvPr>
          <p:cNvCxnSpPr>
            <a:stCxn id="9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41D2B08-BEB7-43A0-B351-62873F8E8F9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77ECC75-3642-4E02-9F02-5E4C5359F34D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1610D4B-0547-42AF-8740-2D92199B13B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C02A22A-DF17-47F9-83D8-E19DBF1BBBB3}"/>
              </a:ext>
            </a:extLst>
          </p:cNvPr>
          <p:cNvCxnSpPr>
            <a:cxnSpLocks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64043FBE-3B90-4EA7-ABC9-9EFC470A9D08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2CAB95D-9C04-48D8-81DE-9B8FE2A9B446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27ABD8-6B26-4B56-B771-05D26F81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BAE95AC-7A59-474E-9ABB-B742AB5FED89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1C09EFC-890D-470D-8784-6DF7D92C29AC}"/>
              </a:ext>
            </a:extLst>
          </p:cNvPr>
          <p:cNvCxnSpPr>
            <a:stCxn id="27" idx="6"/>
            <a:endCxn id="9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6F2AF61-EA83-42FE-8EC5-1CD9BCDE6A75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6F03FA-D247-4242-9BFE-D7674B96373B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F5C2AA-204B-4551-9604-826F22C0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C59A4A8D-ED7E-4118-AFD2-AC1D52DFCA4B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8EE91085-C8A2-473E-BB42-D20C636709AB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49DA30A-3854-4E11-AA62-0A88FA641187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AA90C6-5191-473D-9476-D58B41A4E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/>
              <p:nvPr/>
            </p:nvSpPr>
            <p:spPr>
              <a:xfrm>
                <a:off x="2710560" y="184856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43A824-4A88-4FEA-AED9-C164C5ED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60" y="1848565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4E454B2-DC45-4A0D-BAD6-97519FE85A5A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8BF02ED-B414-46A2-A2CE-C3A7A163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/>
              <p:nvPr/>
            </p:nvSpPr>
            <p:spPr>
              <a:xfrm>
                <a:off x="5344682" y="187606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A6BAE0-BF03-49F0-A54B-F593F11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682" y="1876062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54B6D5-C5EF-4D6A-B9AE-3A7BF043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7249BE9-F768-4806-B5F4-426530C650C4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6DACB7C-8614-4DAC-9CF3-54658E4E7A9F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8C4C42-57B4-41EA-A557-46B4545C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1A23BEC-400F-41B3-B407-03CB1FA2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3740F4-B2BD-4A55-886C-B6392FA0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2E9A81F7-1419-448D-9C8F-925A7A5A810A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686B4FF-FAAE-437A-9779-3B60B7D0E458}"/>
              </a:ext>
            </a:extLst>
          </p:cNvPr>
          <p:cNvCxnSpPr>
            <a:stCxn id="50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DC89BDC-E62C-4FE9-B204-B3AC11E736E6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9D3C76-3F3A-4972-8B73-85B20B65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B50297-264F-477A-949D-614114BBE77A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5429DBD9-630B-43EC-BE5D-58717CBC1B5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EEE5E91E-4114-4DA8-B412-C23FC842946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F47E5E1-2266-4638-A654-FB7EBD954187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/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32DD8C3-EC9F-46A8-B202-6C39A9CDB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135" y="4029067"/>
                <a:ext cx="658527" cy="4434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CBBDB3B-ED3F-4E01-8857-FCD1468A48A8}"/>
              </a:ext>
            </a:extLst>
          </p:cNvPr>
          <p:cNvSpPr/>
          <p:nvPr/>
        </p:nvSpPr>
        <p:spPr>
          <a:xfrm>
            <a:off x="9733290" y="3933024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1F6C800B-17C5-473A-93A9-3B3A2C175BC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9250013" y="4190804"/>
            <a:ext cx="483276" cy="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/>
              <p:nvPr/>
            </p:nvSpPr>
            <p:spPr>
              <a:xfrm>
                <a:off x="7202949" y="204296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D3CF66-726B-4478-8C71-FC8701A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49" y="2042962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/>
              <p:nvPr/>
            </p:nvSpPr>
            <p:spPr>
              <a:xfrm>
                <a:off x="3473870" y="2358782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F85177-95C4-4752-9005-D99B02C3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870" y="2358782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/>
              <p:nvPr/>
            </p:nvSpPr>
            <p:spPr>
              <a:xfrm>
                <a:off x="7198311" y="2365971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238A80-AFCB-416E-940C-78FF2462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11" y="2365971"/>
                <a:ext cx="65200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8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5C469C-94A8-4B15-B14E-22299BE1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61" y="0"/>
            <a:ext cx="13378916" cy="719931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078F213-1D20-46E8-A2FB-EC7714A9B7F2}"/>
              </a:ext>
            </a:extLst>
          </p:cNvPr>
          <p:cNvCxnSpPr>
            <a:cxnSpLocks/>
          </p:cNvCxnSpPr>
          <p:nvPr/>
        </p:nvCxnSpPr>
        <p:spPr>
          <a:xfrm>
            <a:off x="1859973" y="1131534"/>
            <a:ext cx="1253143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4C4E260-8EC8-4119-ACFE-A7C6C587DD0F}"/>
              </a:ext>
            </a:extLst>
          </p:cNvPr>
          <p:cNvCxnSpPr>
            <a:cxnSpLocks/>
          </p:cNvCxnSpPr>
          <p:nvPr/>
        </p:nvCxnSpPr>
        <p:spPr>
          <a:xfrm>
            <a:off x="1870364" y="515007"/>
            <a:ext cx="12521045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71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B0D417-5C5B-4A9E-8288-2E8B29B2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40" y="0"/>
            <a:ext cx="13277358" cy="719931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28C9202-2A21-4568-8962-DE064D2E346D}"/>
              </a:ext>
            </a:extLst>
          </p:cNvPr>
          <p:cNvCxnSpPr>
            <a:cxnSpLocks/>
          </p:cNvCxnSpPr>
          <p:nvPr/>
        </p:nvCxnSpPr>
        <p:spPr>
          <a:xfrm>
            <a:off x="1859973" y="1131534"/>
            <a:ext cx="12666518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0C40095-F071-4DC3-9945-EAE8F7193BEF}"/>
              </a:ext>
            </a:extLst>
          </p:cNvPr>
          <p:cNvCxnSpPr>
            <a:cxnSpLocks/>
          </p:cNvCxnSpPr>
          <p:nvPr/>
        </p:nvCxnSpPr>
        <p:spPr>
          <a:xfrm>
            <a:off x="1870364" y="515007"/>
            <a:ext cx="12624954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42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3DAC1-494B-47BB-B5A2-D11378A5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56" y="0"/>
            <a:ext cx="13179325" cy="719931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DD5959C-BAEE-4051-8057-042E9089FC97}"/>
              </a:ext>
            </a:extLst>
          </p:cNvPr>
          <p:cNvCxnSpPr>
            <a:cxnSpLocks/>
          </p:cNvCxnSpPr>
          <p:nvPr/>
        </p:nvCxnSpPr>
        <p:spPr>
          <a:xfrm>
            <a:off x="1870364" y="1100361"/>
            <a:ext cx="12728863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51ACAA1-25C3-485F-A0AA-D27ED4822AD3}"/>
              </a:ext>
            </a:extLst>
          </p:cNvPr>
          <p:cNvCxnSpPr>
            <a:cxnSpLocks/>
          </p:cNvCxnSpPr>
          <p:nvPr/>
        </p:nvCxnSpPr>
        <p:spPr>
          <a:xfrm>
            <a:off x="1870364" y="483834"/>
            <a:ext cx="12728863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3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/>
              <p:nvPr/>
            </p:nvSpPr>
            <p:spPr>
              <a:xfrm>
                <a:off x="5480347" y="1623358"/>
                <a:ext cx="4459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E0B761-1D02-4453-9081-7F993E1D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47" y="1623358"/>
                <a:ext cx="4459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1D13F5-490E-400F-972C-A03096BC2AD9}"/>
              </a:ext>
            </a:extLst>
          </p:cNvPr>
          <p:cNvSpPr txBox="1"/>
          <p:nvPr/>
        </p:nvSpPr>
        <p:spPr>
          <a:xfrm>
            <a:off x="8403409" y="2602813"/>
            <a:ext cx="14246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Объект </a:t>
            </a:r>
          </a:p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регулирования</a:t>
            </a:r>
          </a:p>
          <a:p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5DEEC5-D578-4630-9B21-33C2E5C6DC15}"/>
              </a:ext>
            </a:extLst>
          </p:cNvPr>
          <p:cNvSpPr/>
          <p:nvPr/>
        </p:nvSpPr>
        <p:spPr>
          <a:xfrm>
            <a:off x="5295033" y="1515201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74A0BC-E855-4A59-B7A3-BD99E1202727}"/>
              </a:ext>
            </a:extLst>
          </p:cNvPr>
          <p:cNvSpPr/>
          <p:nvPr/>
        </p:nvSpPr>
        <p:spPr>
          <a:xfrm>
            <a:off x="8102570" y="2512539"/>
            <a:ext cx="2027993" cy="736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580915D7-AD30-4826-A43E-4E87ED7AAE71}"/>
              </a:ext>
            </a:extLst>
          </p:cNvPr>
          <p:cNvSpPr/>
          <p:nvPr/>
        </p:nvSpPr>
        <p:spPr>
          <a:xfrm>
            <a:off x="4281574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/>
              <p:nvPr/>
            </p:nvSpPr>
            <p:spPr>
              <a:xfrm>
                <a:off x="4492407" y="2920178"/>
                <a:ext cx="306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363669-2B07-4EA0-9778-18BF7307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07" y="2920178"/>
                <a:ext cx="306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/>
              <p:nvPr/>
            </p:nvSpPr>
            <p:spPr>
              <a:xfrm>
                <a:off x="5989503" y="2750778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91855-69AB-45DD-8453-08C3724C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03" y="2750778"/>
                <a:ext cx="445955" cy="447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E7DDE2B-906C-46A6-90FA-7F384C5742C6}"/>
              </a:ext>
            </a:extLst>
          </p:cNvPr>
          <p:cNvSpPr/>
          <p:nvPr/>
        </p:nvSpPr>
        <p:spPr>
          <a:xfrm>
            <a:off x="5804189" y="2579448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/>
              <p:nvPr/>
            </p:nvSpPr>
            <p:spPr>
              <a:xfrm>
                <a:off x="5979112" y="3815025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DECD4F-71BB-4EBF-A71D-F74EC52F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112" y="3815025"/>
                <a:ext cx="445955" cy="447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AAFA3A5-2049-44D5-B4C2-9C4462CC9342}"/>
              </a:ext>
            </a:extLst>
          </p:cNvPr>
          <p:cNvSpPr/>
          <p:nvPr/>
        </p:nvSpPr>
        <p:spPr>
          <a:xfrm>
            <a:off x="5793798" y="364369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суммирования 32">
            <a:extLst>
              <a:ext uri="{FF2B5EF4-FFF2-40B4-BE49-F238E27FC236}">
                <a16:creationId xmlns:a16="http://schemas.microsoft.com/office/drawing/2014/main" id="{C3B6A417-0382-47AA-A526-0FDE3732BBEC}"/>
              </a:ext>
            </a:extLst>
          </p:cNvPr>
          <p:cNvSpPr/>
          <p:nvPr/>
        </p:nvSpPr>
        <p:spPr>
          <a:xfrm>
            <a:off x="7384302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5733BC4-B80C-453A-AA28-B5B3230C3B04}"/>
              </a:ext>
            </a:extLst>
          </p:cNvPr>
          <p:cNvCxnSpPr>
            <a:stCxn id="32" idx="3"/>
            <a:endCxn id="33" idx="4"/>
          </p:cNvCxnSpPr>
          <p:nvPr/>
        </p:nvCxnSpPr>
        <p:spPr>
          <a:xfrm flipV="1">
            <a:off x="6583628" y="3012240"/>
            <a:ext cx="919944" cy="94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B4692B33-CA0A-4E9A-AAA5-86A076C8EFD0}"/>
              </a:ext>
            </a:extLst>
          </p:cNvPr>
          <p:cNvCxnSpPr>
            <a:stCxn id="30" idx="3"/>
            <a:endCxn id="33" idx="2"/>
          </p:cNvCxnSpPr>
          <p:nvPr/>
        </p:nvCxnSpPr>
        <p:spPr>
          <a:xfrm flipV="1">
            <a:off x="6594019" y="2888786"/>
            <a:ext cx="790283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356C98B4-57B9-44C2-A27E-159559769A69}"/>
              </a:ext>
            </a:extLst>
          </p:cNvPr>
          <p:cNvCxnSpPr>
            <a:stCxn id="33" idx="6"/>
            <a:endCxn id="8" idx="1"/>
          </p:cNvCxnSpPr>
          <p:nvPr/>
        </p:nvCxnSpPr>
        <p:spPr>
          <a:xfrm flipV="1">
            <a:off x="7622841" y="2880836"/>
            <a:ext cx="479729" cy="79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EA7D3950-2123-4982-BCF2-BB3C16045C7E}"/>
              </a:ext>
            </a:extLst>
          </p:cNvPr>
          <p:cNvCxnSpPr>
            <a:stCxn id="11" idx="6"/>
            <a:endCxn id="30" idx="1"/>
          </p:cNvCxnSpPr>
          <p:nvPr/>
        </p:nvCxnSpPr>
        <p:spPr>
          <a:xfrm>
            <a:off x="4520113" y="2888786"/>
            <a:ext cx="1284076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F4C62FC1-7868-4723-AC50-B077D7DDC655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4854892" y="3014201"/>
            <a:ext cx="1064322" cy="8134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CC09AC4-A4E6-4B79-ADE8-6CC400DB3648}"/>
              </a:ext>
            </a:extLst>
          </p:cNvPr>
          <p:cNvCxnSpPr>
            <a:cxnSpLocks/>
          </p:cNvCxnSpPr>
          <p:nvPr/>
        </p:nvCxnSpPr>
        <p:spPr>
          <a:xfrm>
            <a:off x="10131506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95B1699-DC94-4575-9AFA-10ECCA3AD16C}"/>
              </a:ext>
            </a:extLst>
          </p:cNvPr>
          <p:cNvCxnSpPr>
            <a:cxnSpLocks/>
          </p:cNvCxnSpPr>
          <p:nvPr/>
        </p:nvCxnSpPr>
        <p:spPr>
          <a:xfrm>
            <a:off x="3685225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/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460AF-B7FE-4C95-99BD-84F0AA79E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B9EC7DD-2963-4D5B-8FE6-50A2CBA14D09}"/>
              </a:ext>
            </a:extLst>
          </p:cNvPr>
          <p:cNvSpPr/>
          <p:nvPr/>
        </p:nvSpPr>
        <p:spPr>
          <a:xfrm>
            <a:off x="7310389" y="475587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16843F9-BC97-4946-9F17-949FADFBDD80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8100221" y="2872873"/>
            <a:ext cx="2356237" cy="2192414"/>
          </a:xfrm>
          <a:prstGeom prst="bentConnector3">
            <a:avLst>
              <a:gd name="adj1" fmla="val 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C385CA3F-CFBE-42C9-8FE9-8E87D9E8E3CA}"/>
              </a:ext>
            </a:extLst>
          </p:cNvPr>
          <p:cNvCxnSpPr>
            <a:cxnSpLocks/>
            <a:stCxn id="27" idx="1"/>
            <a:endCxn id="11" idx="4"/>
          </p:cNvCxnSpPr>
          <p:nvPr/>
        </p:nvCxnSpPr>
        <p:spPr>
          <a:xfrm rot="10800000">
            <a:off x="4400845" y="3012241"/>
            <a:ext cx="2909545" cy="205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12C858-5FF6-439F-815A-0C4390D56726}"/>
              </a:ext>
            </a:extLst>
          </p:cNvPr>
          <p:cNvGrpSpPr/>
          <p:nvPr/>
        </p:nvGrpSpPr>
        <p:grpSpPr>
          <a:xfrm>
            <a:off x="6274140" y="1523425"/>
            <a:ext cx="876081" cy="662863"/>
            <a:chOff x="12369522" y="3599656"/>
            <a:chExt cx="876081" cy="662863"/>
          </a:xfrm>
        </p:grpSpPr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A878C191-3AE1-49B9-8E32-CBE34438A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2138" y="3682989"/>
              <a:ext cx="0" cy="408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B5DD43A5-4C51-4937-8E50-CAD9BC2B9A85}"/>
                </a:ext>
              </a:extLst>
            </p:cNvPr>
            <p:cNvCxnSpPr>
              <a:cxnSpLocks/>
            </p:cNvCxnSpPr>
            <p:nvPr/>
          </p:nvCxnSpPr>
          <p:spPr>
            <a:xfrm>
              <a:off x="12775929" y="3898081"/>
              <a:ext cx="4317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08DDBB91-9568-408A-87E9-896B15AC2480}"/>
                </a:ext>
              </a:extLst>
            </p:cNvPr>
            <p:cNvSpPr/>
            <p:nvPr/>
          </p:nvSpPr>
          <p:spPr>
            <a:xfrm>
              <a:off x="12458700" y="3599656"/>
              <a:ext cx="786903" cy="618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D666A8CE-7DA6-45C6-A18B-1061A4873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2138" y="3782591"/>
              <a:ext cx="88748" cy="1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829BD21C-61B5-4DA1-905D-449ECC5C1447}"/>
                </a:ext>
              </a:extLst>
            </p:cNvPr>
            <p:cNvCxnSpPr/>
            <p:nvPr/>
          </p:nvCxnSpPr>
          <p:spPr>
            <a:xfrm>
              <a:off x="13070886" y="3782590"/>
              <a:ext cx="129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BF1BE4EE-33CE-42AB-939B-308A598559B9}"/>
                </a:ext>
              </a:extLst>
            </p:cNvPr>
            <p:cNvGrpSpPr/>
            <p:nvPr/>
          </p:nvGrpSpPr>
          <p:grpSpPr>
            <a:xfrm rot="10800000">
              <a:off x="12761884" y="3902687"/>
              <a:ext cx="218658" cy="115491"/>
              <a:chOff x="6217182" y="5575136"/>
              <a:chExt cx="218658" cy="115491"/>
            </a:xfrm>
          </p:grpSpPr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id="{D03E1F0F-A59C-473E-B8F7-89D37AA2A8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7182" y="5575137"/>
                <a:ext cx="88748" cy="115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5B32E9D5-ABE1-43D4-9A46-665F46F719BE}"/>
                  </a:ext>
                </a:extLst>
              </p:cNvPr>
              <p:cNvCxnSpPr/>
              <p:nvPr/>
            </p:nvCxnSpPr>
            <p:spPr>
              <a:xfrm>
                <a:off x="6305930" y="5575136"/>
                <a:ext cx="129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99DC741-87F4-4846-8F68-2C5D9EDE3A9E}"/>
                    </a:ext>
                  </a:extLst>
                </p:cNvPr>
                <p:cNvSpPr txBox="1"/>
                <p:nvPr/>
              </p:nvSpPr>
              <p:spPr>
                <a:xfrm>
                  <a:off x="12369522" y="3643695"/>
                  <a:ext cx="445955" cy="6188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140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ru-RU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99DC741-87F4-4846-8F68-2C5D9EDE3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9522" y="3643695"/>
                  <a:ext cx="445955" cy="6188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19DCB381-1773-4B29-AD36-653D47E9EC95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4614177" y="2207930"/>
            <a:ext cx="1064173" cy="297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E15B007-9ED0-40B8-B281-A8A349A840C6}"/>
              </a:ext>
            </a:extLst>
          </p:cNvPr>
          <p:cNvCxnSpPr>
            <a:cxnSpLocks/>
          </p:cNvCxnSpPr>
          <p:nvPr/>
        </p:nvCxnSpPr>
        <p:spPr>
          <a:xfrm flipV="1">
            <a:off x="6082378" y="1832837"/>
            <a:ext cx="280445" cy="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3F01A431-BA8D-44C9-9D32-95F94E157C21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>
            <a:off x="7150221" y="1832837"/>
            <a:ext cx="353351" cy="932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D8F8C-859A-47E9-890A-3EF4D29226DF}"/>
                  </a:ext>
                </a:extLst>
              </p:cNvPr>
              <p:cNvSpPr txBox="1"/>
              <p:nvPr/>
            </p:nvSpPr>
            <p:spPr>
              <a:xfrm>
                <a:off x="6083022" y="1623358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BD8F8C-859A-47E9-890A-3EF4D2922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1623358"/>
                <a:ext cx="445955" cy="618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4CA13A6-DB0B-46F8-A51C-918B44A4FA64}"/>
              </a:ext>
            </a:extLst>
          </p:cNvPr>
          <p:cNvSpPr txBox="1"/>
          <p:nvPr/>
        </p:nvSpPr>
        <p:spPr>
          <a:xfrm>
            <a:off x="8403409" y="2602813"/>
            <a:ext cx="142460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Объект </a:t>
            </a:r>
          </a:p>
          <a:p>
            <a:pPr algn="ctr"/>
            <a:r>
              <a:rPr lang="ru-RU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регулирования</a:t>
            </a:r>
          </a:p>
          <a:p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57EAE07-E4B4-4F16-8420-73843219C709}"/>
              </a:ext>
            </a:extLst>
          </p:cNvPr>
          <p:cNvSpPr/>
          <p:nvPr/>
        </p:nvSpPr>
        <p:spPr>
          <a:xfrm>
            <a:off x="5897708" y="1515201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CC2AD7-B2E6-4594-994F-48CB9EBFEE76}"/>
              </a:ext>
            </a:extLst>
          </p:cNvPr>
          <p:cNvSpPr/>
          <p:nvPr/>
        </p:nvSpPr>
        <p:spPr>
          <a:xfrm>
            <a:off x="8102570" y="2512539"/>
            <a:ext cx="2027993" cy="736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суммирования 7">
            <a:extLst>
              <a:ext uri="{FF2B5EF4-FFF2-40B4-BE49-F238E27FC236}">
                <a16:creationId xmlns:a16="http://schemas.microsoft.com/office/drawing/2014/main" id="{5DB35507-D25A-4BF2-B792-75346EC3D030}"/>
              </a:ext>
            </a:extLst>
          </p:cNvPr>
          <p:cNvSpPr/>
          <p:nvPr/>
        </p:nvSpPr>
        <p:spPr>
          <a:xfrm>
            <a:off x="4634868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E5E01-E04A-4C94-A4AB-40BB453D72AF}"/>
                  </a:ext>
                </a:extLst>
              </p:cNvPr>
              <p:cNvSpPr txBox="1"/>
              <p:nvPr/>
            </p:nvSpPr>
            <p:spPr>
              <a:xfrm>
                <a:off x="4856092" y="2920178"/>
                <a:ext cx="306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E5E01-E04A-4C94-A4AB-40BB453D7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092" y="2920178"/>
                <a:ext cx="306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6C8198-A410-423F-8E42-648DE5FB654B}"/>
                  </a:ext>
                </a:extLst>
              </p:cNvPr>
              <p:cNvSpPr txBox="1"/>
              <p:nvPr/>
            </p:nvSpPr>
            <p:spPr>
              <a:xfrm>
                <a:off x="6083022" y="2750778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6C8198-A410-423F-8E42-648DE5FB6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2750778"/>
                <a:ext cx="445955" cy="447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9AD659E-D9FA-44B9-B147-6B7D11B9D56A}"/>
              </a:ext>
            </a:extLst>
          </p:cNvPr>
          <p:cNvSpPr/>
          <p:nvPr/>
        </p:nvSpPr>
        <p:spPr>
          <a:xfrm>
            <a:off x="5897708" y="2579448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B3A935-9A7C-4D2B-BFBD-D700E4BB4A49}"/>
                  </a:ext>
                </a:extLst>
              </p:cNvPr>
              <p:cNvSpPr txBox="1"/>
              <p:nvPr/>
            </p:nvSpPr>
            <p:spPr>
              <a:xfrm>
                <a:off x="6083022" y="3815025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B3A935-9A7C-4D2B-BFBD-D700E4BB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2" y="3815025"/>
                <a:ext cx="445955" cy="447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67EAB7-EA59-405C-B23A-D99688860B3E}"/>
              </a:ext>
            </a:extLst>
          </p:cNvPr>
          <p:cNvSpPr/>
          <p:nvPr/>
        </p:nvSpPr>
        <p:spPr>
          <a:xfrm>
            <a:off x="5897708" y="364369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суммирования 13">
            <a:extLst>
              <a:ext uri="{FF2B5EF4-FFF2-40B4-BE49-F238E27FC236}">
                <a16:creationId xmlns:a16="http://schemas.microsoft.com/office/drawing/2014/main" id="{0B30CF61-84EE-4BAD-A21E-1DB1E1D1A65A}"/>
              </a:ext>
            </a:extLst>
          </p:cNvPr>
          <p:cNvSpPr/>
          <p:nvPr/>
        </p:nvSpPr>
        <p:spPr>
          <a:xfrm>
            <a:off x="7384302" y="276533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F04ECB5B-656F-4327-B2F3-1EA96C2D191C}"/>
              </a:ext>
            </a:extLst>
          </p:cNvPr>
          <p:cNvCxnSpPr>
            <a:stCxn id="6" idx="3"/>
            <a:endCxn id="14" idx="0"/>
          </p:cNvCxnSpPr>
          <p:nvPr/>
        </p:nvCxnSpPr>
        <p:spPr>
          <a:xfrm>
            <a:off x="6687539" y="1824614"/>
            <a:ext cx="816033" cy="9407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07624E3B-BB5D-4051-A2B2-DB62F8F7906C}"/>
              </a:ext>
            </a:extLst>
          </p:cNvPr>
          <p:cNvCxnSpPr>
            <a:stCxn id="13" idx="3"/>
            <a:endCxn id="14" idx="4"/>
          </p:cNvCxnSpPr>
          <p:nvPr/>
        </p:nvCxnSpPr>
        <p:spPr>
          <a:xfrm flipV="1">
            <a:off x="6687539" y="3012241"/>
            <a:ext cx="816033" cy="94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406AB5B-49DD-4DD7-BD9C-564C9E4AC6D8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 flipV="1">
            <a:off x="6687539" y="2888786"/>
            <a:ext cx="696763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472432A8-8E1B-4901-8FCA-818DD5ABCAC0}"/>
              </a:ext>
            </a:extLst>
          </p:cNvPr>
          <p:cNvCxnSpPr>
            <a:stCxn id="14" idx="6"/>
            <a:endCxn id="7" idx="1"/>
          </p:cNvCxnSpPr>
          <p:nvPr/>
        </p:nvCxnSpPr>
        <p:spPr>
          <a:xfrm flipV="1">
            <a:off x="7622841" y="2880836"/>
            <a:ext cx="479729" cy="79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1FD5C961-B079-4656-BEA5-9909331BFD22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4873406" y="2888786"/>
            <a:ext cx="1024302" cy="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98005895-D513-414E-9338-CC2B1A356B2C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5109547" y="2100626"/>
            <a:ext cx="1064173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294E2555-22D6-43F7-9B3C-4FA8D24B5FEB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5109473" y="3164871"/>
            <a:ext cx="1064321" cy="5121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15F6E9A-C7DA-4410-AF4D-030B59C35FC4}"/>
              </a:ext>
            </a:extLst>
          </p:cNvPr>
          <p:cNvCxnSpPr>
            <a:cxnSpLocks/>
          </p:cNvCxnSpPr>
          <p:nvPr/>
        </p:nvCxnSpPr>
        <p:spPr>
          <a:xfrm>
            <a:off x="10131506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8613207-6F34-43F6-A1C2-3309DF5C0A96}"/>
              </a:ext>
            </a:extLst>
          </p:cNvPr>
          <p:cNvCxnSpPr>
            <a:cxnSpLocks/>
          </p:cNvCxnSpPr>
          <p:nvPr/>
        </p:nvCxnSpPr>
        <p:spPr>
          <a:xfrm>
            <a:off x="4038519" y="2872873"/>
            <a:ext cx="596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80DCDC-B5DB-418B-A2F1-5EAC87B8F361}"/>
                  </a:ext>
                </a:extLst>
              </p:cNvPr>
              <p:cNvSpPr txBox="1"/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80DCDC-B5DB-418B-A2F1-5EAC87B8F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703" y="4927205"/>
                <a:ext cx="445955" cy="443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0C0C9FC-4463-43D3-A2B1-406E20D6B166}"/>
              </a:ext>
            </a:extLst>
          </p:cNvPr>
          <p:cNvSpPr/>
          <p:nvPr/>
        </p:nvSpPr>
        <p:spPr>
          <a:xfrm>
            <a:off x="7310389" y="475587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5F2CC463-86D2-47F7-AE73-7D2DDA83EC60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 flipV="1">
            <a:off x="8100221" y="2872873"/>
            <a:ext cx="2356237" cy="2192414"/>
          </a:xfrm>
          <a:prstGeom prst="bentConnector3">
            <a:avLst>
              <a:gd name="adj1" fmla="val 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7BFDA434-A0B6-493B-9675-478589FFBAF9}"/>
              </a:ext>
            </a:extLst>
          </p:cNvPr>
          <p:cNvCxnSpPr>
            <a:cxnSpLocks/>
            <a:stCxn id="25" idx="1"/>
            <a:endCxn id="8" idx="4"/>
          </p:cNvCxnSpPr>
          <p:nvPr/>
        </p:nvCxnSpPr>
        <p:spPr>
          <a:xfrm rot="10800000">
            <a:off x="4754137" y="3012242"/>
            <a:ext cx="2556252" cy="205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/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FB72E-E433-43AA-952A-C582B15D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46" y="2088714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/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903604-B24F-47F5-83CD-B692968B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85" y="2185152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/>
              <p:nvPr/>
            </p:nvSpPr>
            <p:spPr>
              <a:xfrm>
                <a:off x="8023254" y="2044129"/>
                <a:ext cx="652007" cy="790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613FB-C0DE-4C1A-A4CA-D3CC58C1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54" y="2044129"/>
                <a:ext cx="652007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/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D24F6-9A0A-4B95-9A4C-6A0787994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85" y="2094873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/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D4F57-830D-415C-8430-123BF1FB3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367" y="4021924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0C1FA3-12D2-47E7-AEC3-5D982A6B9B7B}"/>
              </a:ext>
            </a:extLst>
          </p:cNvPr>
          <p:cNvSpPr/>
          <p:nvPr/>
        </p:nvSpPr>
        <p:spPr>
          <a:xfrm>
            <a:off x="4222633" y="1992278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B32A7342-F1C2-46D9-A343-F9EF3136284D}"/>
              </a:ext>
            </a:extLst>
          </p:cNvPr>
          <p:cNvSpPr/>
          <p:nvPr/>
        </p:nvSpPr>
        <p:spPr>
          <a:xfrm>
            <a:off x="7208348" y="2180703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2DFFA7-0154-4019-B0F4-337C1C141AB4}"/>
              </a:ext>
            </a:extLst>
          </p:cNvPr>
          <p:cNvSpPr/>
          <p:nvPr/>
        </p:nvSpPr>
        <p:spPr>
          <a:xfrm>
            <a:off x="6059385" y="1992278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E1353F4-A29F-4066-BEF7-CB680C655586}"/>
              </a:ext>
            </a:extLst>
          </p:cNvPr>
          <p:cNvGrpSpPr/>
          <p:nvPr/>
        </p:nvGrpSpPr>
        <p:grpSpPr>
          <a:xfrm>
            <a:off x="9819139" y="3911924"/>
            <a:ext cx="513972" cy="604091"/>
            <a:chOff x="6520070" y="2824909"/>
            <a:chExt cx="946205" cy="1033906"/>
          </a:xfrm>
        </p:grpSpPr>
        <p:sp>
          <p:nvSpPr>
            <p:cNvPr id="13" name="Дуга 12">
              <a:extLst>
                <a:ext uri="{FF2B5EF4-FFF2-40B4-BE49-F238E27FC236}">
                  <a16:creationId xmlns:a16="http://schemas.microsoft.com/office/drawing/2014/main" id="{B3768021-0927-4B47-ABFA-0286B6D3AACD}"/>
                </a:ext>
              </a:extLst>
            </p:cNvPr>
            <p:cNvSpPr/>
            <p:nvPr/>
          </p:nvSpPr>
          <p:spPr>
            <a:xfrm rot="16200000">
              <a:off x="6720780" y="3286262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Дуга 13">
              <a:extLst>
                <a:ext uri="{FF2B5EF4-FFF2-40B4-BE49-F238E27FC236}">
                  <a16:creationId xmlns:a16="http://schemas.microsoft.com/office/drawing/2014/main" id="{2B86C13C-AAD3-454E-B08F-667205FA554B}"/>
                </a:ext>
              </a:extLst>
            </p:cNvPr>
            <p:cNvSpPr/>
            <p:nvPr/>
          </p:nvSpPr>
          <p:spPr>
            <a:xfrm rot="5400000">
              <a:off x="6730719" y="2769309"/>
              <a:ext cx="516953" cy="62815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11C4E7E-56AC-4F50-899F-7769AD08B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1245" y="2973788"/>
              <a:ext cx="0" cy="699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B52CF45F-DBA9-42A1-8F87-0B4F6C9B6CFA}"/>
                </a:ext>
              </a:extLst>
            </p:cNvPr>
            <p:cNvCxnSpPr>
              <a:cxnSpLocks/>
            </p:cNvCxnSpPr>
            <p:nvPr/>
          </p:nvCxnSpPr>
          <p:spPr>
            <a:xfrm>
              <a:off x="6601621" y="3341920"/>
              <a:ext cx="794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ACABC5E8-AECC-4855-9078-7CF2D751AA34}"/>
                </a:ext>
              </a:extLst>
            </p:cNvPr>
            <p:cNvSpPr/>
            <p:nvPr/>
          </p:nvSpPr>
          <p:spPr>
            <a:xfrm>
              <a:off x="6520070" y="2886324"/>
              <a:ext cx="946205" cy="8666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7BDBF39-0184-410A-A922-6BA94FA85FBE}"/>
              </a:ext>
            </a:extLst>
          </p:cNvPr>
          <p:cNvSpPr/>
          <p:nvPr/>
        </p:nvSpPr>
        <p:spPr>
          <a:xfrm>
            <a:off x="9711686" y="197451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/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B7E7B8-1F7B-49C7-87FE-E7FD9D12E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192" y="4050260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7BBEA40-811F-49E7-B8CC-2CBBA7F8A5AE}"/>
              </a:ext>
            </a:extLst>
          </p:cNvPr>
          <p:cNvSpPr/>
          <p:nvPr/>
        </p:nvSpPr>
        <p:spPr>
          <a:xfrm>
            <a:off x="8671795" y="395541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49036CD-2183-45DD-A268-5BA58113CE91}"/>
              </a:ext>
            </a:extLst>
          </p:cNvPr>
          <p:cNvSpPr/>
          <p:nvPr/>
        </p:nvSpPr>
        <p:spPr>
          <a:xfrm>
            <a:off x="7943842" y="1974514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9458935-5D34-456C-B066-A1DFE0B01B3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27866" y="2304158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0D96150-39CF-4BF6-9EC4-CB4711D4AA6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15367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DA9FB7C-67A1-431D-9FAF-016012E4A91E}"/>
              </a:ext>
            </a:extLst>
          </p:cNvPr>
          <p:cNvCxnSpPr>
            <a:cxnSpLocks/>
          </p:cNvCxnSpPr>
          <p:nvPr/>
        </p:nvCxnSpPr>
        <p:spPr>
          <a:xfrm flipV="1">
            <a:off x="7442910" y="2304157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72C5DFE-660C-4AE2-995D-DA75FBA80BB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0363692" y="2286394"/>
            <a:ext cx="1341979" cy="1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C7711D45-0221-466B-A12C-F375B8C99DB3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9786757" y="2850511"/>
            <a:ext cx="1896846" cy="8041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C3D4C454-BF56-4B8F-B563-5E79E69609CE}"/>
              </a:ext>
            </a:extLst>
          </p:cNvPr>
          <p:cNvSpPr/>
          <p:nvPr/>
        </p:nvSpPr>
        <p:spPr>
          <a:xfrm>
            <a:off x="3495091" y="2162939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C18A048D-94F3-4AB2-9EA2-52DCEF210091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8762247" y="2286394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/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93FEB6-3131-434B-8AC0-44941FEE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634" y="3201453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BE30092-8EFD-48BE-ADC0-92D70DE66FDA}"/>
              </a:ext>
            </a:extLst>
          </p:cNvPr>
          <p:cNvSpPr/>
          <p:nvPr/>
        </p:nvSpPr>
        <p:spPr>
          <a:xfrm>
            <a:off x="4222634" y="300857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CC963D23-CEF5-430A-A885-CB56969CFF25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3733629" y="2286394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AF2CD32-A3AA-446D-A243-70AF4647D2AF}"/>
              </a:ext>
            </a:extLst>
          </p:cNvPr>
          <p:cNvSpPr/>
          <p:nvPr/>
        </p:nvSpPr>
        <p:spPr>
          <a:xfrm>
            <a:off x="7506610" y="3960107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6E3F69D-1B7C-4A6D-9C75-9C135D3ABF86}"/>
              </a:ext>
            </a:extLst>
          </p:cNvPr>
          <p:cNvSpPr/>
          <p:nvPr/>
        </p:nvSpPr>
        <p:spPr>
          <a:xfrm>
            <a:off x="5132766" y="631246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/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F88876-4E15-4BD1-A580-24331DA8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742" y="758559"/>
                <a:ext cx="5122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205BC18-CB94-4EB1-8AC1-81C45238FC1B}"/>
              </a:ext>
            </a:extLst>
          </p:cNvPr>
          <p:cNvCxnSpPr>
            <a:stCxn id="17" idx="1"/>
            <a:endCxn id="20" idx="3"/>
          </p:cNvCxnSpPr>
          <p:nvPr/>
        </p:nvCxnSpPr>
        <p:spPr>
          <a:xfrm rot="10800000" flipV="1">
            <a:off x="9250013" y="4201003"/>
            <a:ext cx="569126" cy="12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21B4DD6-841E-4A32-8CF0-2089307D85AF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 flipV="1">
            <a:off x="8084828" y="4213969"/>
            <a:ext cx="586966" cy="4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2ED4B4A8-6DE9-47A7-A32D-AB3BC98E3A91}"/>
              </a:ext>
            </a:extLst>
          </p:cNvPr>
          <p:cNvCxnSpPr>
            <a:stCxn id="32" idx="1"/>
            <a:endCxn id="10" idx="4"/>
          </p:cNvCxnSpPr>
          <p:nvPr/>
        </p:nvCxnSpPr>
        <p:spPr>
          <a:xfrm rot="10800000">
            <a:off x="7327617" y="2427611"/>
            <a:ext cx="178992" cy="17910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82C09A1-8B35-4A3A-936D-D6C8E5DD00D7}"/>
              </a:ext>
            </a:extLst>
          </p:cNvPr>
          <p:cNvCxnSpPr>
            <a:cxnSpLocks/>
          </p:cNvCxnSpPr>
          <p:nvPr/>
        </p:nvCxnSpPr>
        <p:spPr>
          <a:xfrm>
            <a:off x="2783448" y="2286392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/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CF13-F2D5-4047-BA54-745A9071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999" y="1869778"/>
                <a:ext cx="652007" cy="45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/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CFC44-C999-4970-A843-108F154F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99" y="1966976"/>
                <a:ext cx="6520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F3D1C71-D88F-444E-A780-282D04841B7B}"/>
              </a:ext>
            </a:extLst>
          </p:cNvPr>
          <p:cNvSpPr txBox="1"/>
          <p:nvPr/>
        </p:nvSpPr>
        <p:spPr>
          <a:xfrm>
            <a:off x="10851598" y="988866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/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A36C42-4CE3-4FBE-B3C5-4DD6070D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61" y="1860700"/>
                <a:ext cx="652007" cy="443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/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0D28A-70A6-44D8-8C18-F1D614477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1974513"/>
                <a:ext cx="6520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/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4198AF-D55C-4AD1-90EB-646D2CD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69" y="2064008"/>
                <a:ext cx="652007" cy="835678"/>
              </a:xfrm>
              <a:prstGeom prst="rect">
                <a:avLst/>
              </a:prstGeom>
              <a:blipFill>
                <a:blip r:embed="rId14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883A57B-7C18-4B28-9BC6-D2050F242F8A}"/>
              </a:ext>
            </a:extLst>
          </p:cNvPr>
          <p:cNvSpPr/>
          <p:nvPr/>
        </p:nvSpPr>
        <p:spPr>
          <a:xfrm>
            <a:off x="11705671" y="197451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20D7C31-2E4C-443B-A648-32BC0337FC25}"/>
              </a:ext>
            </a:extLst>
          </p:cNvPr>
          <p:cNvCxnSpPr/>
          <p:nvPr/>
        </p:nvCxnSpPr>
        <p:spPr>
          <a:xfrm flipV="1">
            <a:off x="12357676" y="2286392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/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E5FBE0-C79A-4BBF-B7F1-3024F6D8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32" y="1869779"/>
                <a:ext cx="652007" cy="4434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/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0157BA-EAD7-44F8-8893-658145D2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08" y="1855505"/>
                <a:ext cx="65200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/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4246806-0365-4AC9-86F2-41D84FC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59" y="688578"/>
                <a:ext cx="652007" cy="869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396547E-F9A3-4CB8-B93A-46044CDEA742}"/>
              </a:ext>
            </a:extLst>
          </p:cNvPr>
          <p:cNvSpPr/>
          <p:nvPr/>
        </p:nvSpPr>
        <p:spPr>
          <a:xfrm>
            <a:off x="6199202" y="62676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5F103CB9-B640-400E-9A41-03DDE25E86B0}"/>
              </a:ext>
            </a:extLst>
          </p:cNvPr>
          <p:cNvCxnSpPr>
            <a:stCxn id="50" idx="3"/>
          </p:cNvCxnSpPr>
          <p:nvPr/>
        </p:nvCxnSpPr>
        <p:spPr>
          <a:xfrm>
            <a:off x="6777420" y="885313"/>
            <a:ext cx="550196" cy="1295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11886ADC-A916-4E42-8E26-07007520DC85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 flipV="1">
            <a:off x="5710985" y="885314"/>
            <a:ext cx="488217" cy="44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/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3A3AF7-00E8-4A0B-92AB-49362C056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12" y="3093800"/>
                <a:ext cx="652007" cy="1175835"/>
              </a:xfrm>
              <a:prstGeom prst="rect">
                <a:avLst/>
              </a:prstGeom>
              <a:blipFill>
                <a:blip r:embed="rId18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1E945875-F58F-477F-9C07-ACE48D5832DF}"/>
              </a:ext>
            </a:extLst>
          </p:cNvPr>
          <p:cNvSpPr/>
          <p:nvPr/>
        </p:nvSpPr>
        <p:spPr>
          <a:xfrm>
            <a:off x="5724687" y="300163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C00034F4-44D1-484D-84B9-15C5B01369B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376695" y="2288330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2D948FBC-CEAA-42A7-8356-01B651566982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4874640" y="3313514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40BD28D6-92A4-4ECF-94CA-B16E398E40A0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614362" y="2409847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/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A20B86-E84B-433F-818F-7ED3D519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00" y="2062404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/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1E262A-1AD4-4256-B408-152712AD3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97" y="2335623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/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4945A7-57BB-4C30-8F15-93651391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414" y="2351638"/>
                <a:ext cx="65200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130EC822-B2E9-4A6F-9275-E63C26337A5A}"/>
              </a:ext>
            </a:extLst>
          </p:cNvPr>
          <p:cNvGrpSpPr/>
          <p:nvPr/>
        </p:nvGrpSpPr>
        <p:grpSpPr>
          <a:xfrm>
            <a:off x="2236813" y="2006288"/>
            <a:ext cx="513972" cy="506391"/>
            <a:chOff x="5033225" y="5575136"/>
            <a:chExt cx="513972" cy="506391"/>
          </a:xfrm>
        </p:grpSpPr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B66BB680-BEBE-49BA-B998-AA1372760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626239"/>
              <a:ext cx="0" cy="408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>
              <a:extLst>
                <a:ext uri="{FF2B5EF4-FFF2-40B4-BE49-F238E27FC236}">
                  <a16:creationId xmlns:a16="http://schemas.microsoft.com/office/drawing/2014/main" id="{ECD0EA4B-0179-4A22-ABC9-CE5187FB4F48}"/>
                </a:ext>
              </a:extLst>
            </p:cNvPr>
            <p:cNvCxnSpPr>
              <a:cxnSpLocks/>
            </p:cNvCxnSpPr>
            <p:nvPr/>
          </p:nvCxnSpPr>
          <p:spPr>
            <a:xfrm>
              <a:off x="5077523" y="5841331"/>
              <a:ext cx="4317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E32C3083-35F4-412C-94A7-C3547D4F9118}"/>
                </a:ext>
              </a:extLst>
            </p:cNvPr>
            <p:cNvSpPr/>
            <p:nvPr/>
          </p:nvSpPr>
          <p:spPr>
            <a:xfrm>
              <a:off x="5033225" y="5575136"/>
              <a:ext cx="513972" cy="506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080CB6-A18E-4421-BE62-F16DA3786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732" y="5725841"/>
              <a:ext cx="88748" cy="115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B66AB55F-3843-4F3F-943C-0AF194DAFF6A}"/>
                </a:ext>
              </a:extLst>
            </p:cNvPr>
            <p:cNvCxnSpPr/>
            <p:nvPr/>
          </p:nvCxnSpPr>
          <p:spPr>
            <a:xfrm>
              <a:off x="5372480" y="5725840"/>
              <a:ext cx="129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22CCA21C-CF2C-434C-B076-C2AD88BA6CC0}"/>
                </a:ext>
              </a:extLst>
            </p:cNvPr>
            <p:cNvGrpSpPr/>
            <p:nvPr/>
          </p:nvGrpSpPr>
          <p:grpSpPr>
            <a:xfrm rot="10800000">
              <a:off x="5063478" y="5845937"/>
              <a:ext cx="218658" cy="115491"/>
              <a:chOff x="6217182" y="5575136"/>
              <a:chExt cx="218658" cy="115491"/>
            </a:xfrm>
          </p:grpSpPr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32C0B5DA-24B6-4FE6-8A5E-704D0E534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7182" y="5575137"/>
                <a:ext cx="88748" cy="115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9C302CE7-F709-4473-BC0A-ABF6B05332F0}"/>
                  </a:ext>
                </a:extLst>
              </p:cNvPr>
              <p:cNvCxnSpPr/>
              <p:nvPr/>
            </p:nvCxnSpPr>
            <p:spPr>
              <a:xfrm>
                <a:off x="6305930" y="5575136"/>
                <a:ext cx="129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360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E9DBA-77E3-4DDD-9AC7-C2BDA07F7EF3}"/>
                  </a:ext>
                </a:extLst>
              </p:cNvPr>
              <p:cNvSpPr txBox="1"/>
              <p:nvPr/>
            </p:nvSpPr>
            <p:spPr>
              <a:xfrm>
                <a:off x="4834846" y="2364465"/>
                <a:ext cx="652007" cy="623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E9DBA-77E3-4DDD-9AC7-C2BDA07F7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846" y="2364465"/>
                <a:ext cx="652007" cy="623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8573B9-7A42-49EF-AB01-3C1F71E29C0E}"/>
                  </a:ext>
                </a:extLst>
              </p:cNvPr>
              <p:cNvSpPr txBox="1"/>
              <p:nvPr/>
            </p:nvSpPr>
            <p:spPr>
              <a:xfrm>
                <a:off x="6444985" y="246090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8573B9-7A42-49EF-AB01-3C1F71E29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5" y="2460903"/>
                <a:ext cx="65200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7C99-9F53-4127-A897-9067684CEEF8}"/>
                  </a:ext>
                </a:extLst>
              </p:cNvPr>
              <p:cNvSpPr txBox="1"/>
              <p:nvPr/>
            </p:nvSpPr>
            <p:spPr>
              <a:xfrm>
                <a:off x="8408854" y="2319880"/>
                <a:ext cx="652007" cy="798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1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1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11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р</m:t>
                              </m:r>
                            </m:sub>
                          </m:sSub>
                          <m:r>
                            <a:rPr lang="ru-RU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27C99-9F53-4127-A897-9067684C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54" y="2319880"/>
                <a:ext cx="652007" cy="798167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E993E-221F-4F45-8A03-DF6B0861879A}"/>
                  </a:ext>
                </a:extLst>
              </p:cNvPr>
              <p:cNvSpPr txBox="1"/>
              <p:nvPr/>
            </p:nvSpPr>
            <p:spPr>
              <a:xfrm>
                <a:off x="10097285" y="2370624"/>
                <a:ext cx="652007" cy="835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E993E-221F-4F45-8A03-DF6B0861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285" y="2370624"/>
                <a:ext cx="652007" cy="8356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C6ED19-BD05-449A-8DB6-A35B0DAA4897}"/>
                  </a:ext>
                </a:extLst>
              </p:cNvPr>
              <p:cNvSpPr txBox="1"/>
              <p:nvPr/>
            </p:nvSpPr>
            <p:spPr>
              <a:xfrm>
                <a:off x="7945077" y="820717"/>
                <a:ext cx="652007" cy="86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μ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C6ED19-BD05-449A-8DB6-A35B0DAA4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077" y="820717"/>
                <a:ext cx="652007" cy="869405"/>
              </a:xfrm>
              <a:prstGeom prst="rect">
                <a:avLst/>
              </a:prstGeom>
              <a:blipFill>
                <a:blip r:embed="rId6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DBC12D-563C-4A9A-9C42-CB36BB38E2F7}"/>
              </a:ext>
            </a:extLst>
          </p:cNvPr>
          <p:cNvSpPr/>
          <p:nvPr/>
        </p:nvSpPr>
        <p:spPr>
          <a:xfrm>
            <a:off x="4608233" y="2268029"/>
            <a:ext cx="1105232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суммирования 9">
            <a:extLst>
              <a:ext uri="{FF2B5EF4-FFF2-40B4-BE49-F238E27FC236}">
                <a16:creationId xmlns:a16="http://schemas.microsoft.com/office/drawing/2014/main" id="{E546E868-7F58-4C02-BAD8-0F750A25112D}"/>
              </a:ext>
            </a:extLst>
          </p:cNvPr>
          <p:cNvSpPr/>
          <p:nvPr/>
        </p:nvSpPr>
        <p:spPr>
          <a:xfrm>
            <a:off x="7593948" y="2456454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388D829-86B7-430F-88DD-8D0B79FEE459}"/>
              </a:ext>
            </a:extLst>
          </p:cNvPr>
          <p:cNvSpPr/>
          <p:nvPr/>
        </p:nvSpPr>
        <p:spPr>
          <a:xfrm>
            <a:off x="6444985" y="2268029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2B6BBE3-5ABA-4198-ACE4-5220FCE3AA55}"/>
              </a:ext>
            </a:extLst>
          </p:cNvPr>
          <p:cNvSpPr/>
          <p:nvPr/>
        </p:nvSpPr>
        <p:spPr>
          <a:xfrm>
            <a:off x="10097286" y="2250264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A99C12-6CFB-44DC-95AA-6C888798E633}"/>
                  </a:ext>
                </a:extLst>
              </p:cNvPr>
              <p:cNvSpPr txBox="1"/>
              <p:nvPr/>
            </p:nvSpPr>
            <p:spPr>
              <a:xfrm>
                <a:off x="8871639" y="853744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гд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A99C12-6CFB-44DC-95AA-6C888798E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39" y="853744"/>
                <a:ext cx="658527" cy="443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9C75ABA-2A54-4BFA-A1EF-7B291EA6AB20}"/>
              </a:ext>
            </a:extLst>
          </p:cNvPr>
          <p:cNvSpPr/>
          <p:nvPr/>
        </p:nvSpPr>
        <p:spPr>
          <a:xfrm>
            <a:off x="8965242" y="7589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826FAC0-9D29-4B03-B966-2664EEE955FA}"/>
              </a:ext>
            </a:extLst>
          </p:cNvPr>
          <p:cNvSpPr/>
          <p:nvPr/>
        </p:nvSpPr>
        <p:spPr>
          <a:xfrm>
            <a:off x="8329442" y="2250265"/>
            <a:ext cx="818404" cy="64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3635D66-5999-427D-A4D2-EE938D087D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713466" y="2579909"/>
            <a:ext cx="7315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AD74B2E-D647-480F-AA95-5E58D766A97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100967" y="2579908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382CEA5-DA76-4B01-8012-2A10CF47A22E}"/>
              </a:ext>
            </a:extLst>
          </p:cNvPr>
          <p:cNvCxnSpPr>
            <a:cxnSpLocks/>
          </p:cNvCxnSpPr>
          <p:nvPr/>
        </p:nvCxnSpPr>
        <p:spPr>
          <a:xfrm flipV="1">
            <a:off x="7828510" y="2579908"/>
            <a:ext cx="49298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суммирования 26">
            <a:extLst>
              <a:ext uri="{FF2B5EF4-FFF2-40B4-BE49-F238E27FC236}">
                <a16:creationId xmlns:a16="http://schemas.microsoft.com/office/drawing/2014/main" id="{24AE81EB-4884-4935-A8AB-1E14E8CDAFC9}"/>
              </a:ext>
            </a:extLst>
          </p:cNvPr>
          <p:cNvSpPr/>
          <p:nvPr/>
        </p:nvSpPr>
        <p:spPr>
          <a:xfrm>
            <a:off x="3880691" y="2438690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A322843B-0DAE-44A8-8CAD-290EF1932849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9147847" y="2562145"/>
            <a:ext cx="949439" cy="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5ADCC-3FC4-4D61-9DCD-C31067280E3D}"/>
                  </a:ext>
                </a:extLst>
              </p:cNvPr>
              <p:cNvSpPr txBox="1"/>
              <p:nvPr/>
            </p:nvSpPr>
            <p:spPr>
              <a:xfrm>
                <a:off x="4608234" y="34772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5ADCC-3FC4-4D61-9DCD-C3106728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34" y="3477204"/>
                <a:ext cx="6520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94A82F2-C875-42E8-9B52-B358E4907E76}"/>
              </a:ext>
            </a:extLst>
          </p:cNvPr>
          <p:cNvSpPr/>
          <p:nvPr/>
        </p:nvSpPr>
        <p:spPr>
          <a:xfrm>
            <a:off x="4608234" y="3284330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26BE0AF0-534A-41D4-84A4-B538CE2128DF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4119229" y="2562145"/>
            <a:ext cx="489004" cy="17765"/>
          </a:xfrm>
          <a:prstGeom prst="bentConnector3">
            <a:avLst>
              <a:gd name="adj1" fmla="val 1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EBA1767-BE5C-4CEF-BFDD-A3D50EFAB998}"/>
              </a:ext>
            </a:extLst>
          </p:cNvPr>
          <p:cNvSpPr/>
          <p:nvPr/>
        </p:nvSpPr>
        <p:spPr>
          <a:xfrm>
            <a:off x="8014320" y="758900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39C69AC-2615-4357-9AB0-F15D3AC51369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>
            <a:off x="9543460" y="1017453"/>
            <a:ext cx="410888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367C28A4-20B1-493D-BF64-89DCDEF76EC9}"/>
              </a:ext>
            </a:extLst>
          </p:cNvPr>
          <p:cNvCxnSpPr>
            <a:stCxn id="20" idx="1"/>
            <a:endCxn id="32" idx="3"/>
          </p:cNvCxnSpPr>
          <p:nvPr/>
        </p:nvCxnSpPr>
        <p:spPr>
          <a:xfrm rot="10800000">
            <a:off x="8592540" y="1017454"/>
            <a:ext cx="372703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C7CFDAD-2F9D-4B0E-AF1A-3637F27446E5}"/>
              </a:ext>
            </a:extLst>
          </p:cNvPr>
          <p:cNvCxnSpPr>
            <a:cxnSpLocks/>
          </p:cNvCxnSpPr>
          <p:nvPr/>
        </p:nvCxnSpPr>
        <p:spPr>
          <a:xfrm>
            <a:off x="3169048" y="2562143"/>
            <a:ext cx="711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65D5DC-F420-4320-8882-7F5039DF5776}"/>
                  </a:ext>
                </a:extLst>
              </p:cNvPr>
              <p:cNvSpPr txBox="1"/>
              <p:nvPr/>
            </p:nvSpPr>
            <p:spPr>
              <a:xfrm>
                <a:off x="10853784" y="2089170"/>
                <a:ext cx="652007" cy="450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ред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65D5DC-F420-4320-8882-7F5039DF5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784" y="2089170"/>
                <a:ext cx="652007" cy="4501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65FF15-7C99-4C2D-964F-5C90F92C96BC}"/>
                  </a:ext>
                </a:extLst>
              </p:cNvPr>
              <p:cNvSpPr txBox="1"/>
              <p:nvPr/>
            </p:nvSpPr>
            <p:spPr>
              <a:xfrm>
                <a:off x="3102899" y="2242727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65FF15-7C99-4C2D-964F-5C90F92C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99" y="2242727"/>
                <a:ext cx="65200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DF0F33-EE10-4E2E-967C-B71F3EFB1F4D}"/>
              </a:ext>
            </a:extLst>
          </p:cNvPr>
          <p:cNvSpPr txBox="1"/>
          <p:nvPr/>
        </p:nvSpPr>
        <p:spPr>
          <a:xfrm>
            <a:off x="11237198" y="1264617"/>
            <a:ext cx="6520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11A33-DDAB-46AB-BEA6-74ACB8F1B679}"/>
                  </a:ext>
                </a:extLst>
              </p:cNvPr>
              <p:cNvSpPr txBox="1"/>
              <p:nvPr/>
            </p:nvSpPr>
            <p:spPr>
              <a:xfrm>
                <a:off x="7634561" y="2136451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М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11A33-DDAB-46AB-BEA6-74ACB8F1B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61" y="2136451"/>
                <a:ext cx="652007" cy="443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8F3320-CDA5-4139-970A-D8052C7ED2C6}"/>
                  </a:ext>
                </a:extLst>
              </p:cNvPr>
              <p:cNvSpPr txBox="1"/>
              <p:nvPr/>
            </p:nvSpPr>
            <p:spPr>
              <a:xfrm>
                <a:off x="5722741" y="225026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8F3320-CDA5-4139-970A-D8052C7ED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41" y="2250264"/>
                <a:ext cx="65200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866419-58CA-4BED-B89E-2716E019199E}"/>
                  </a:ext>
                </a:extLst>
              </p:cNvPr>
              <p:cNvSpPr txBox="1"/>
              <p:nvPr/>
            </p:nvSpPr>
            <p:spPr>
              <a:xfrm>
                <a:off x="11448960" y="2337837"/>
                <a:ext cx="652007" cy="83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866419-58CA-4BED-B89E-2716E0191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60" y="2337837"/>
                <a:ext cx="652007" cy="835678"/>
              </a:xfrm>
              <a:prstGeom prst="rect">
                <a:avLst/>
              </a:prstGeom>
              <a:blipFill>
                <a:blip r:embed="rId13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108AA19D-8A68-4950-81D1-408F9C0992A8}"/>
              </a:ext>
            </a:extLst>
          </p:cNvPr>
          <p:cNvSpPr/>
          <p:nvPr/>
        </p:nvSpPr>
        <p:spPr>
          <a:xfrm>
            <a:off x="11448962" y="2248343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46BFF-B0C6-4CE8-9CC3-6748AAE0F93C}"/>
                  </a:ext>
                </a:extLst>
              </p:cNvPr>
              <p:cNvSpPr txBox="1"/>
              <p:nvPr/>
            </p:nvSpPr>
            <p:spPr>
              <a:xfrm>
                <a:off x="9180232" y="2145530"/>
                <a:ext cx="65200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дв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346BFF-B0C6-4CE8-9CC3-6748AAE0F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32" y="2145530"/>
                <a:ext cx="652007" cy="443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D1D2D-EA49-4FD7-9400-112CC9A09DCE}"/>
                  </a:ext>
                </a:extLst>
              </p:cNvPr>
              <p:cNvSpPr txBox="1"/>
              <p:nvPr/>
            </p:nvSpPr>
            <p:spPr>
              <a:xfrm>
                <a:off x="12097534" y="4007846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5D1D2D-EA49-4FD7-9400-112CC9A09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534" y="4007846"/>
                <a:ext cx="65200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0FDCB-0028-4CEB-A807-9D12AAA412B5}"/>
                  </a:ext>
                </a:extLst>
              </p:cNvPr>
              <p:cNvSpPr txBox="1"/>
              <p:nvPr/>
            </p:nvSpPr>
            <p:spPr>
              <a:xfrm>
                <a:off x="6121012" y="3369551"/>
                <a:ext cx="652007" cy="1175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1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0FDCB-0028-4CEB-A807-9D12AAA41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012" y="3369551"/>
                <a:ext cx="652007" cy="1175835"/>
              </a:xfrm>
              <a:prstGeom prst="rect">
                <a:avLst/>
              </a:prstGeom>
              <a:blipFill>
                <a:blip r:embed="rId16"/>
                <a:stretch>
                  <a:fillRect t="-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5945BEA-4BEF-4A00-B7F5-7FBDBE4A10C1}"/>
              </a:ext>
            </a:extLst>
          </p:cNvPr>
          <p:cNvSpPr/>
          <p:nvPr/>
        </p:nvSpPr>
        <p:spPr>
          <a:xfrm>
            <a:off x="6110287" y="3277385"/>
            <a:ext cx="652007" cy="62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D634ECED-EEF7-4460-95F7-F3524BB708A0}"/>
              </a:ext>
            </a:extLst>
          </p:cNvPr>
          <p:cNvCxnSpPr>
            <a:endCxn id="54" idx="3"/>
          </p:cNvCxnSpPr>
          <p:nvPr/>
        </p:nvCxnSpPr>
        <p:spPr>
          <a:xfrm rot="10800000" flipV="1">
            <a:off x="6762295" y="2564081"/>
            <a:ext cx="2522067" cy="1025184"/>
          </a:xfrm>
          <a:prstGeom prst="bentConnector3">
            <a:avLst>
              <a:gd name="adj1" fmla="val -130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AFC32239-6435-461F-913D-E2DCEBD06E73}"/>
              </a:ext>
            </a:extLst>
          </p:cNvPr>
          <p:cNvCxnSpPr>
            <a:stCxn id="54" idx="1"/>
            <a:endCxn id="30" idx="3"/>
          </p:cNvCxnSpPr>
          <p:nvPr/>
        </p:nvCxnSpPr>
        <p:spPr>
          <a:xfrm rot="10800000" flipV="1">
            <a:off x="5260240" y="3589265"/>
            <a:ext cx="850046" cy="6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C0A1ED54-982C-4742-B411-249F33438CC4}"/>
              </a:ext>
            </a:extLst>
          </p:cNvPr>
          <p:cNvCxnSpPr>
            <a:stCxn id="30" idx="1"/>
            <a:endCxn id="27" idx="4"/>
          </p:cNvCxnSpPr>
          <p:nvPr/>
        </p:nvCxnSpPr>
        <p:spPr>
          <a:xfrm rot="10800000">
            <a:off x="3999962" y="2685598"/>
            <a:ext cx="608273" cy="910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9E555D-C141-4F2F-81EA-D30696717975}"/>
                  </a:ext>
                </a:extLst>
              </p:cNvPr>
              <p:cNvSpPr txBox="1"/>
              <p:nvPr/>
            </p:nvSpPr>
            <p:spPr>
              <a:xfrm>
                <a:off x="7601900" y="2338155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9E555D-C141-4F2F-81EA-D3069671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900" y="2338155"/>
                <a:ext cx="65200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8BBEE0-233E-40C6-832E-E8789EFEFF9D}"/>
                  </a:ext>
                </a:extLst>
              </p:cNvPr>
              <p:cNvSpPr txBox="1"/>
              <p:nvPr/>
            </p:nvSpPr>
            <p:spPr>
              <a:xfrm>
                <a:off x="3875097" y="261137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8BBEE0-233E-40C6-832E-E8789EFE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97" y="2611374"/>
                <a:ext cx="65200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B66053-2571-444E-B63D-9F01168B3AC3}"/>
                  </a:ext>
                </a:extLst>
              </p:cNvPr>
              <p:cNvSpPr txBox="1"/>
              <p:nvPr/>
            </p:nvSpPr>
            <p:spPr>
              <a:xfrm>
                <a:off x="7611014" y="262738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B66053-2571-444E-B63D-9F01168B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014" y="2627389"/>
                <a:ext cx="65200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3DEBF4-DA29-4397-AC6C-7E0252F51AE5}"/>
                  </a:ext>
                </a:extLst>
              </p:cNvPr>
              <p:cNvSpPr txBox="1"/>
              <p:nvPr/>
            </p:nvSpPr>
            <p:spPr>
              <a:xfrm>
                <a:off x="9879890" y="853744"/>
                <a:ext cx="658527" cy="443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л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3DEBF4-DA29-4397-AC6C-7E0252F51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890" y="853744"/>
                <a:ext cx="658527" cy="4434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CAA6E96F-92F1-4BD0-9FE4-DFCF876F85B8}"/>
              </a:ext>
            </a:extLst>
          </p:cNvPr>
          <p:cNvSpPr/>
          <p:nvPr/>
        </p:nvSpPr>
        <p:spPr>
          <a:xfrm>
            <a:off x="9973493" y="758901"/>
            <a:ext cx="578219" cy="51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1F8EE50-C5DE-4E57-97F3-859986A04AFB}"/>
                  </a:ext>
                </a:extLst>
              </p:cNvPr>
              <p:cNvSpPr txBox="1"/>
              <p:nvPr/>
            </p:nvSpPr>
            <p:spPr>
              <a:xfrm>
                <a:off x="1992434" y="1541141"/>
                <a:ext cx="445955" cy="61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1F8EE50-C5DE-4E57-97F3-859986A04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1541141"/>
                <a:ext cx="445955" cy="6188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2894AE6-C8C4-45C0-8B13-0ACD07EDE298}"/>
              </a:ext>
            </a:extLst>
          </p:cNvPr>
          <p:cNvSpPr/>
          <p:nvPr/>
        </p:nvSpPr>
        <p:spPr>
          <a:xfrm>
            <a:off x="1807120" y="1432984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7FC36A-1D56-42C3-830E-6202A925EA6E}"/>
                  </a:ext>
                </a:extLst>
              </p:cNvPr>
              <p:cNvSpPr txBox="1"/>
              <p:nvPr/>
            </p:nvSpPr>
            <p:spPr>
              <a:xfrm>
                <a:off x="1992434" y="2439452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67FC36A-1D56-42C3-830E-6202A92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2439452"/>
                <a:ext cx="445955" cy="44749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F559539-6E59-4468-B5D2-21926423AF77}"/>
              </a:ext>
            </a:extLst>
          </p:cNvPr>
          <p:cNvSpPr/>
          <p:nvPr/>
        </p:nvSpPr>
        <p:spPr>
          <a:xfrm>
            <a:off x="1807120" y="2268122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4D9ED-F013-4933-AC32-66CFA89EC634}"/>
                  </a:ext>
                </a:extLst>
              </p:cNvPr>
              <p:cNvSpPr txBox="1"/>
              <p:nvPr/>
            </p:nvSpPr>
            <p:spPr>
              <a:xfrm>
                <a:off x="1992434" y="3229605"/>
                <a:ext cx="445955" cy="447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834D9ED-F013-4933-AC32-66CFA89EC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34" y="3229605"/>
                <a:ext cx="445955" cy="44749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628AB43-024E-4891-8187-11837A008E88}"/>
              </a:ext>
            </a:extLst>
          </p:cNvPr>
          <p:cNvSpPr/>
          <p:nvPr/>
        </p:nvSpPr>
        <p:spPr>
          <a:xfrm>
            <a:off x="1807120" y="3058275"/>
            <a:ext cx="789830" cy="618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Блок-схема: узел суммирования 85">
            <a:extLst>
              <a:ext uri="{FF2B5EF4-FFF2-40B4-BE49-F238E27FC236}">
                <a16:creationId xmlns:a16="http://schemas.microsoft.com/office/drawing/2014/main" id="{D4FF3007-0B6D-4935-AE6B-EA94EC5D61DB}"/>
              </a:ext>
            </a:extLst>
          </p:cNvPr>
          <p:cNvSpPr/>
          <p:nvPr/>
        </p:nvSpPr>
        <p:spPr>
          <a:xfrm>
            <a:off x="990681" y="244757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95" name="Соединитель: уступ 94">
            <a:extLst>
              <a:ext uri="{FF2B5EF4-FFF2-40B4-BE49-F238E27FC236}">
                <a16:creationId xmlns:a16="http://schemas.microsoft.com/office/drawing/2014/main" id="{C95855CB-BED4-4389-8FDF-33E0585FCFA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7728128" y="1017452"/>
            <a:ext cx="286193" cy="14212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5C5065A0-2FFE-45B6-B978-2E5FB34A3DDC}"/>
              </a:ext>
            </a:extLst>
          </p:cNvPr>
          <p:cNvCxnSpPr>
            <a:endCxn id="76" idx="3"/>
          </p:cNvCxnSpPr>
          <p:nvPr/>
        </p:nvCxnSpPr>
        <p:spPr>
          <a:xfrm rot="16200000" flipV="1">
            <a:off x="9961612" y="1607552"/>
            <a:ext cx="1562452" cy="3822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B4D7A-8A99-43DD-A154-FD654A89017F}"/>
                  </a:ext>
                </a:extLst>
              </p:cNvPr>
              <p:cNvSpPr txBox="1"/>
              <p:nvPr/>
            </p:nvSpPr>
            <p:spPr>
              <a:xfrm>
                <a:off x="1033805" y="2715213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2B4D7A-8A99-43DD-A154-FD654A890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05" y="2715213"/>
                <a:ext cx="65200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Блок-схема: узел суммирования 116">
            <a:extLst>
              <a:ext uri="{FF2B5EF4-FFF2-40B4-BE49-F238E27FC236}">
                <a16:creationId xmlns:a16="http://schemas.microsoft.com/office/drawing/2014/main" id="{C095A549-7820-4616-9A9F-987F2BBEB664}"/>
              </a:ext>
            </a:extLst>
          </p:cNvPr>
          <p:cNvSpPr/>
          <p:nvPr/>
        </p:nvSpPr>
        <p:spPr>
          <a:xfrm>
            <a:off x="2934898" y="2447572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19" name="Соединитель: уступ 118">
            <a:extLst>
              <a:ext uri="{FF2B5EF4-FFF2-40B4-BE49-F238E27FC236}">
                <a16:creationId xmlns:a16="http://schemas.microsoft.com/office/drawing/2014/main" id="{97318D5F-174A-42A7-9AE0-78E15387A7F4}"/>
              </a:ext>
            </a:extLst>
          </p:cNvPr>
          <p:cNvCxnSpPr>
            <a:stCxn id="81" idx="3"/>
            <a:endCxn id="117" idx="0"/>
          </p:cNvCxnSpPr>
          <p:nvPr/>
        </p:nvCxnSpPr>
        <p:spPr>
          <a:xfrm>
            <a:off x="2596951" y="1742396"/>
            <a:ext cx="457217" cy="705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56BA759B-8A91-4063-8964-2239BD3F15EA}"/>
              </a:ext>
            </a:extLst>
          </p:cNvPr>
          <p:cNvCxnSpPr>
            <a:stCxn id="85" idx="3"/>
            <a:endCxn id="117" idx="4"/>
          </p:cNvCxnSpPr>
          <p:nvPr/>
        </p:nvCxnSpPr>
        <p:spPr>
          <a:xfrm flipV="1">
            <a:off x="2596951" y="2694481"/>
            <a:ext cx="457217" cy="6732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: уступ 122">
            <a:extLst>
              <a:ext uri="{FF2B5EF4-FFF2-40B4-BE49-F238E27FC236}">
                <a16:creationId xmlns:a16="http://schemas.microsoft.com/office/drawing/2014/main" id="{F2AEC554-BCB6-4F9A-A4E3-DB8D427CF22A}"/>
              </a:ext>
            </a:extLst>
          </p:cNvPr>
          <p:cNvCxnSpPr>
            <a:stCxn id="83" idx="3"/>
            <a:endCxn id="117" idx="2"/>
          </p:cNvCxnSpPr>
          <p:nvPr/>
        </p:nvCxnSpPr>
        <p:spPr>
          <a:xfrm flipV="1">
            <a:off x="2596951" y="2571026"/>
            <a:ext cx="337947" cy="6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уступ 127">
            <a:extLst>
              <a:ext uri="{FF2B5EF4-FFF2-40B4-BE49-F238E27FC236}">
                <a16:creationId xmlns:a16="http://schemas.microsoft.com/office/drawing/2014/main" id="{2CF0051F-9AC1-4615-B5CB-F3170C041025}"/>
              </a:ext>
            </a:extLst>
          </p:cNvPr>
          <p:cNvCxnSpPr>
            <a:stCxn id="86" idx="6"/>
            <a:endCxn id="83" idx="1"/>
          </p:cNvCxnSpPr>
          <p:nvPr/>
        </p:nvCxnSpPr>
        <p:spPr>
          <a:xfrm>
            <a:off x="1229220" y="2571026"/>
            <a:ext cx="577901" cy="65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5701933-75C7-4440-9B74-19053966C8C1}"/>
              </a:ext>
            </a:extLst>
          </p:cNvPr>
          <p:cNvCxnSpPr/>
          <p:nvPr/>
        </p:nvCxnSpPr>
        <p:spPr>
          <a:xfrm>
            <a:off x="474428" y="2571026"/>
            <a:ext cx="51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: уступ 131">
            <a:extLst>
              <a:ext uri="{FF2B5EF4-FFF2-40B4-BE49-F238E27FC236}">
                <a16:creationId xmlns:a16="http://schemas.microsoft.com/office/drawing/2014/main" id="{74C6B836-8C0C-468B-B97E-9D0751F47EED}"/>
              </a:ext>
            </a:extLst>
          </p:cNvPr>
          <p:cNvCxnSpPr>
            <a:cxnSpLocks/>
            <a:endCxn id="81" idx="1"/>
          </p:cNvCxnSpPr>
          <p:nvPr/>
        </p:nvCxnSpPr>
        <p:spPr>
          <a:xfrm rot="5400000" flipH="1" flipV="1">
            <a:off x="1257408" y="2012430"/>
            <a:ext cx="819746" cy="279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Соединитель: уступ 133">
            <a:extLst>
              <a:ext uri="{FF2B5EF4-FFF2-40B4-BE49-F238E27FC236}">
                <a16:creationId xmlns:a16="http://schemas.microsoft.com/office/drawing/2014/main" id="{5302BA60-8113-450D-BE78-5250729D0817}"/>
              </a:ext>
            </a:extLst>
          </p:cNvPr>
          <p:cNvCxnSpPr>
            <a:endCxn id="85" idx="1"/>
          </p:cNvCxnSpPr>
          <p:nvPr/>
        </p:nvCxnSpPr>
        <p:spPr>
          <a:xfrm rot="16200000" flipH="1">
            <a:off x="1258959" y="2819526"/>
            <a:ext cx="805544" cy="290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D04A1A5-7EB6-4232-A763-0315E5CE4CA0}"/>
              </a:ext>
            </a:extLst>
          </p:cNvPr>
          <p:cNvGrpSpPr/>
          <p:nvPr/>
        </p:nvGrpSpPr>
        <p:grpSpPr>
          <a:xfrm>
            <a:off x="11448961" y="3299194"/>
            <a:ext cx="675803" cy="623761"/>
            <a:chOff x="3217961" y="4570915"/>
            <a:chExt cx="675803" cy="623761"/>
          </a:xfrm>
        </p:grpSpPr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1BDD8C14-4900-4356-995E-2678A802854F}"/>
                </a:ext>
              </a:extLst>
            </p:cNvPr>
            <p:cNvSpPr/>
            <p:nvPr/>
          </p:nvSpPr>
          <p:spPr>
            <a:xfrm>
              <a:off x="3217961" y="4570915"/>
              <a:ext cx="652007" cy="62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8D1E120C-8168-45B2-BBC2-F6B8D4E314CE}"/>
                </a:ext>
              </a:extLst>
            </p:cNvPr>
            <p:cNvGrpSpPr/>
            <p:nvPr/>
          </p:nvGrpSpPr>
          <p:grpSpPr>
            <a:xfrm>
              <a:off x="3258138" y="4600190"/>
              <a:ext cx="635626" cy="565209"/>
              <a:chOff x="2936264" y="1891084"/>
              <a:chExt cx="742051" cy="662946"/>
            </a:xfrm>
          </p:grpSpPr>
          <p:cxnSp>
            <p:nvCxnSpPr>
              <p:cNvPr id="71" name="Прямая соединительная линия 70">
                <a:extLst>
                  <a:ext uri="{FF2B5EF4-FFF2-40B4-BE49-F238E27FC236}">
                    <a16:creationId xmlns:a16="http://schemas.microsoft.com/office/drawing/2014/main" id="{708A86BE-0814-4A62-BF02-18280C48B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0672" y="2038642"/>
                <a:ext cx="282439" cy="470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D5ACDA56-4310-4F74-97C5-A3EC1ADA8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3552" y="1936449"/>
                <a:ext cx="284986" cy="4749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A724E74E-B68E-4AC3-A0C1-C1FB33D158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4095" y="2411384"/>
                <a:ext cx="31945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>
                <a:extLst>
                  <a:ext uri="{FF2B5EF4-FFF2-40B4-BE49-F238E27FC236}">
                    <a16:creationId xmlns:a16="http://schemas.microsoft.com/office/drawing/2014/main" id="{626245F8-3E71-43CA-B32B-169FDE54E5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111" y="2038642"/>
                <a:ext cx="32556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>
                <a:extLst>
                  <a:ext uri="{FF2B5EF4-FFF2-40B4-BE49-F238E27FC236}">
                    <a16:creationId xmlns:a16="http://schemas.microsoft.com/office/drawing/2014/main" id="{D8FDC78A-B3AC-4A10-BD70-9F7F9BECF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838" y="2123148"/>
                <a:ext cx="32226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>
                <a:extLst>
                  <a:ext uri="{FF2B5EF4-FFF2-40B4-BE49-F238E27FC236}">
                    <a16:creationId xmlns:a16="http://schemas.microsoft.com/office/drawing/2014/main" id="{7935D598-5AE3-4863-912F-0456B75C2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035" y="2331510"/>
                <a:ext cx="32570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>
                <a:extLst>
                  <a:ext uri="{FF2B5EF4-FFF2-40B4-BE49-F238E27FC236}">
                    <a16:creationId xmlns:a16="http://schemas.microsoft.com/office/drawing/2014/main" id="{E9110F2E-E50F-4684-B984-7DC02BB751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243" y="1891084"/>
                <a:ext cx="0" cy="6629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 стрелкой 86">
                <a:extLst>
                  <a:ext uri="{FF2B5EF4-FFF2-40B4-BE49-F238E27FC236}">
                    <a16:creationId xmlns:a16="http://schemas.microsoft.com/office/drawing/2014/main" id="{69F70C47-CD74-47FE-B816-2E7ED8488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264" y="2222720"/>
                <a:ext cx="7420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3E69FF6B-ABB4-41ED-B63A-42C88B6DF275}"/>
              </a:ext>
            </a:extLst>
          </p:cNvPr>
          <p:cNvCxnSpPr>
            <a:stCxn id="18" idx="3"/>
            <a:endCxn id="45" idx="1"/>
          </p:cNvCxnSpPr>
          <p:nvPr/>
        </p:nvCxnSpPr>
        <p:spPr>
          <a:xfrm flipV="1">
            <a:off x="10749293" y="2560224"/>
            <a:ext cx="699669" cy="1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FECF708-4A1A-47EB-8971-7C8BE87425F1}"/>
              </a:ext>
            </a:extLst>
          </p:cNvPr>
          <p:cNvCxnSpPr>
            <a:stCxn id="45" idx="2"/>
            <a:endCxn id="69" idx="0"/>
          </p:cNvCxnSpPr>
          <p:nvPr/>
        </p:nvCxnSpPr>
        <p:spPr>
          <a:xfrm rot="5400000">
            <a:off x="11561421" y="3085649"/>
            <a:ext cx="42709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FDDAFCD1-4D6A-4090-B817-CB72FA6DE85F}"/>
              </a:ext>
            </a:extLst>
          </p:cNvPr>
          <p:cNvCxnSpPr>
            <a:cxnSpLocks/>
            <a:stCxn id="69" idx="2"/>
            <a:endCxn id="86" idx="4"/>
          </p:cNvCxnSpPr>
          <p:nvPr/>
        </p:nvCxnSpPr>
        <p:spPr>
          <a:xfrm rot="5400000" flipH="1">
            <a:off x="5828220" y="-2023789"/>
            <a:ext cx="1228475" cy="10665014"/>
          </a:xfrm>
          <a:prstGeom prst="bentConnector3">
            <a:avLst>
              <a:gd name="adj1" fmla="val -355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07222C9B-7788-44CA-8A1E-722B2B93E088}"/>
              </a:ext>
            </a:extLst>
          </p:cNvPr>
          <p:cNvCxnSpPr>
            <a:cxnSpLocks/>
          </p:cNvCxnSpPr>
          <p:nvPr/>
        </p:nvCxnSpPr>
        <p:spPr>
          <a:xfrm>
            <a:off x="11798345" y="4353791"/>
            <a:ext cx="94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8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BBE71D-1934-4A91-922E-3F13E4BBA198}"/>
                  </a:ext>
                </a:extLst>
              </p:cNvPr>
              <p:cNvSpPr txBox="1"/>
              <p:nvPr/>
            </p:nvSpPr>
            <p:spPr>
              <a:xfrm>
                <a:off x="8370563" y="1725812"/>
                <a:ext cx="108719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Нелинейная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часть</a:t>
                </a: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BBE71D-1934-4A91-922E-3F13E4BBA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63" y="1725812"/>
                <a:ext cx="1087199" cy="646331"/>
              </a:xfrm>
              <a:prstGeom prst="rect">
                <a:avLst/>
              </a:prstGeom>
              <a:blipFill>
                <a:blip r:embed="rId2"/>
                <a:stretch>
                  <a:fillRect l="-33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16E5E8-8EDE-40EC-AEB1-1BCF344A52FD}"/>
              </a:ext>
            </a:extLst>
          </p:cNvPr>
          <p:cNvSpPr/>
          <p:nvPr/>
        </p:nvSpPr>
        <p:spPr>
          <a:xfrm>
            <a:off x="8171781" y="1589882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50E19-5ACC-44CC-9E97-21D8FCD08C30}"/>
                  </a:ext>
                </a:extLst>
              </p:cNvPr>
              <p:cNvSpPr txBox="1"/>
              <p:nvPr/>
            </p:nvSpPr>
            <p:spPr>
              <a:xfrm>
                <a:off x="8370564" y="474137"/>
                <a:ext cx="10871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часть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50E19-5ACC-44CC-9E97-21D8FCD08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64" y="474137"/>
                <a:ext cx="1087199" cy="430887"/>
              </a:xfrm>
              <a:prstGeom prst="rect">
                <a:avLst/>
              </a:prstGeom>
              <a:blipFill>
                <a:blip r:embed="rId3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2D0E23-BFDD-42A8-8619-ABAB96F2F641}"/>
              </a:ext>
            </a:extLst>
          </p:cNvPr>
          <p:cNvSpPr/>
          <p:nvPr/>
        </p:nvSpPr>
        <p:spPr>
          <a:xfrm>
            <a:off x="8171781" y="366416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5CF8D263-BFC0-4D01-91E6-3F3ADD3D185E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9656545" y="689581"/>
            <a:ext cx="12700" cy="12234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B912E6-83B2-462E-AB9B-6C98B7E05A74}"/>
                  </a:ext>
                </a:extLst>
              </p:cNvPr>
              <p:cNvSpPr txBox="1"/>
              <p:nvPr/>
            </p:nvSpPr>
            <p:spPr>
              <a:xfrm>
                <a:off x="7143976" y="1193592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B912E6-83B2-462E-AB9B-6C98B7E05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976" y="1193592"/>
                <a:ext cx="478948" cy="215444"/>
              </a:xfrm>
              <a:prstGeom prst="rect">
                <a:avLst/>
              </a:prstGeom>
              <a:blipFill>
                <a:blip r:embed="rId4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00E190-173F-4091-A157-554E44651D75}"/>
                  </a:ext>
                </a:extLst>
              </p:cNvPr>
              <p:cNvSpPr txBox="1"/>
              <p:nvPr/>
            </p:nvSpPr>
            <p:spPr>
              <a:xfrm>
                <a:off x="9937752" y="1193592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00E190-173F-4091-A157-554E4465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752" y="1193592"/>
                <a:ext cx="47894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BB9D7D3-9625-48DC-9982-F9680D74A5ED}"/>
              </a:ext>
            </a:extLst>
          </p:cNvPr>
          <p:cNvCxnSpPr>
            <a:cxnSpLocks/>
          </p:cNvCxnSpPr>
          <p:nvPr/>
        </p:nvCxnSpPr>
        <p:spPr>
          <a:xfrm flipH="1">
            <a:off x="12498655" y="904827"/>
            <a:ext cx="1154682" cy="19043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E7E445F-D855-4F1D-9969-E556308FF102}"/>
              </a:ext>
            </a:extLst>
          </p:cNvPr>
          <p:cNvCxnSpPr>
            <a:cxnSpLocks/>
          </p:cNvCxnSpPr>
          <p:nvPr/>
        </p:nvCxnSpPr>
        <p:spPr>
          <a:xfrm flipH="1">
            <a:off x="14063966" y="491359"/>
            <a:ext cx="1165097" cy="19215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EEF188C-AE46-4231-8F88-5181A3BCC4C1}"/>
              </a:ext>
            </a:extLst>
          </p:cNvPr>
          <p:cNvCxnSpPr>
            <a:cxnSpLocks/>
          </p:cNvCxnSpPr>
          <p:nvPr/>
        </p:nvCxnSpPr>
        <p:spPr>
          <a:xfrm flipH="1">
            <a:off x="12757944" y="2412921"/>
            <a:ext cx="13060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D51D1EB-AC48-466E-88D3-AC43E44242DC}"/>
              </a:ext>
            </a:extLst>
          </p:cNvPr>
          <p:cNvCxnSpPr>
            <a:cxnSpLocks/>
          </p:cNvCxnSpPr>
          <p:nvPr/>
        </p:nvCxnSpPr>
        <p:spPr>
          <a:xfrm>
            <a:off x="13653337" y="904826"/>
            <a:ext cx="13309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49E3DBF-D692-416E-B4A8-2E4E25AF6DE0}"/>
              </a:ext>
            </a:extLst>
          </p:cNvPr>
          <p:cNvCxnSpPr>
            <a:cxnSpLocks/>
          </p:cNvCxnSpPr>
          <p:nvPr/>
        </p:nvCxnSpPr>
        <p:spPr>
          <a:xfrm>
            <a:off x="13460073" y="1246733"/>
            <a:ext cx="13175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21504DC-CD07-40A5-B784-EA4AD8D679C3}"/>
              </a:ext>
            </a:extLst>
          </p:cNvPr>
          <p:cNvCxnSpPr>
            <a:cxnSpLocks/>
          </p:cNvCxnSpPr>
          <p:nvPr/>
        </p:nvCxnSpPr>
        <p:spPr>
          <a:xfrm>
            <a:off x="12921231" y="2089754"/>
            <a:ext cx="1331559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4562026-B69B-4212-A4EB-02FA140935A5}"/>
              </a:ext>
            </a:extLst>
          </p:cNvPr>
          <p:cNvCxnSpPr>
            <a:cxnSpLocks/>
          </p:cNvCxnSpPr>
          <p:nvPr/>
        </p:nvCxnSpPr>
        <p:spPr>
          <a:xfrm flipV="1">
            <a:off x="13874642" y="307818"/>
            <a:ext cx="0" cy="2682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B18038C-8DDE-42C5-97AE-733F46434B13}"/>
              </a:ext>
            </a:extLst>
          </p:cNvPr>
          <p:cNvCxnSpPr>
            <a:cxnSpLocks/>
          </p:cNvCxnSpPr>
          <p:nvPr/>
        </p:nvCxnSpPr>
        <p:spPr>
          <a:xfrm>
            <a:off x="12398870" y="1649595"/>
            <a:ext cx="30336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431A0580-B524-4E4A-A9EB-7CDBDBE2A19A}"/>
              </a:ext>
            </a:extLst>
          </p:cNvPr>
          <p:cNvGrpSpPr/>
          <p:nvPr/>
        </p:nvGrpSpPr>
        <p:grpSpPr>
          <a:xfrm>
            <a:off x="877020" y="2502315"/>
            <a:ext cx="675803" cy="623761"/>
            <a:chOff x="3217961" y="4570915"/>
            <a:chExt cx="675803" cy="623761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1F0AE54B-17A8-47A1-92DD-68BBB4444748}"/>
                </a:ext>
              </a:extLst>
            </p:cNvPr>
            <p:cNvSpPr/>
            <p:nvPr/>
          </p:nvSpPr>
          <p:spPr>
            <a:xfrm>
              <a:off x="3217961" y="4570915"/>
              <a:ext cx="652007" cy="623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C6B25C47-101D-419E-B707-027B09619C6D}"/>
                </a:ext>
              </a:extLst>
            </p:cNvPr>
            <p:cNvGrpSpPr/>
            <p:nvPr/>
          </p:nvGrpSpPr>
          <p:grpSpPr>
            <a:xfrm>
              <a:off x="3258138" y="4600190"/>
              <a:ext cx="635626" cy="565209"/>
              <a:chOff x="2936264" y="1891084"/>
              <a:chExt cx="742051" cy="662946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E6A49FB5-C158-494E-BFAA-C2BF1CAC4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0672" y="2038642"/>
                <a:ext cx="282439" cy="4706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5D5763CE-C045-4F39-9635-A6A6B5BC5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3552" y="1936449"/>
                <a:ext cx="284986" cy="4749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94491CC2-548E-4ABE-86F9-57EA46BFCC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4095" y="2411384"/>
                <a:ext cx="319457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73CE0573-DE92-477E-9EF0-24BDBE714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111" y="2038642"/>
                <a:ext cx="32556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9BFB6C52-4B24-4A56-B5F2-F2A8B988A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838" y="2123148"/>
                <a:ext cx="322265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E1461A4D-455D-4FA4-94B2-A07640AB0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4035" y="2331510"/>
                <a:ext cx="32570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F6E8BAAA-0F6B-45E3-B60B-3E2BE5A04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243" y="1891084"/>
                <a:ext cx="0" cy="6629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696A3903-B3E8-4EB5-81E9-73B1D641E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264" y="2222720"/>
                <a:ext cx="74205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Блок-схема: узел суммирования 57">
            <a:extLst>
              <a:ext uri="{FF2B5EF4-FFF2-40B4-BE49-F238E27FC236}">
                <a16:creationId xmlns:a16="http://schemas.microsoft.com/office/drawing/2014/main" id="{E9F68A85-5920-40EF-B3AD-BAABDADBB42B}"/>
              </a:ext>
            </a:extLst>
          </p:cNvPr>
          <p:cNvSpPr/>
          <p:nvPr/>
        </p:nvSpPr>
        <p:spPr>
          <a:xfrm>
            <a:off x="7466768" y="566125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B3A617-4AAB-446B-B556-65B740E79FAF}"/>
                  </a:ext>
                </a:extLst>
              </p:cNvPr>
              <p:cNvSpPr txBox="1"/>
              <p:nvPr/>
            </p:nvSpPr>
            <p:spPr>
              <a:xfrm>
                <a:off x="7552906" y="762704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B3A617-4AAB-446B-B556-65B740E79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06" y="762704"/>
                <a:ext cx="65200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4531C93C-EF36-4029-AC40-8C5A765ECFDA}"/>
              </a:ext>
            </a:extLst>
          </p:cNvPr>
          <p:cNvCxnSpPr>
            <a:stCxn id="5" idx="1"/>
            <a:endCxn id="58" idx="4"/>
          </p:cNvCxnSpPr>
          <p:nvPr/>
        </p:nvCxnSpPr>
        <p:spPr>
          <a:xfrm rot="10800000">
            <a:off x="7586039" y="813034"/>
            <a:ext cx="585743" cy="1100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1BCFCA21-7F14-4800-A49F-2BE2C2DEFA80}"/>
              </a:ext>
            </a:extLst>
          </p:cNvPr>
          <p:cNvCxnSpPr>
            <a:stCxn id="58" idx="6"/>
            <a:endCxn id="9" idx="1"/>
          </p:cNvCxnSpPr>
          <p:nvPr/>
        </p:nvCxnSpPr>
        <p:spPr>
          <a:xfrm>
            <a:off x="7705307" y="689579"/>
            <a:ext cx="466474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CD1C568-2677-44DB-894B-E7DF08E0F1E6}"/>
              </a:ext>
            </a:extLst>
          </p:cNvPr>
          <p:cNvCxnSpPr>
            <a:endCxn id="58" idx="2"/>
          </p:cNvCxnSpPr>
          <p:nvPr/>
        </p:nvCxnSpPr>
        <p:spPr>
          <a:xfrm flipV="1">
            <a:off x="6652260" y="689579"/>
            <a:ext cx="814508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CDB66AD-0894-4939-B143-0C72328B2027}"/>
              </a:ext>
            </a:extLst>
          </p:cNvPr>
          <p:cNvCxnSpPr/>
          <p:nvPr/>
        </p:nvCxnSpPr>
        <p:spPr>
          <a:xfrm>
            <a:off x="9871833" y="689579"/>
            <a:ext cx="559951" cy="1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02ABB49F-AE66-4C54-8D6F-687B6BC9C12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056143" y="1006396"/>
            <a:ext cx="3027680" cy="2016125"/>
          </a:xfrm>
          <a:prstGeom prst="rect">
            <a:avLst/>
          </a:prstGeom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136F7BB-4968-4C75-B9F2-D39C5DE1A651}"/>
              </a:ext>
            </a:extLst>
          </p:cNvPr>
          <p:cNvGrpSpPr/>
          <p:nvPr/>
        </p:nvGrpSpPr>
        <p:grpSpPr>
          <a:xfrm>
            <a:off x="757238" y="3971926"/>
            <a:ext cx="1959594" cy="1976437"/>
            <a:chOff x="757238" y="3971926"/>
            <a:chExt cx="1959594" cy="1976437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6D8BDD2-B93D-4799-BCC7-691AC78E22F5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1044031" y="4073236"/>
              <a:ext cx="1626433" cy="1618369"/>
            </a:xfrm>
            <a:prstGeom prst="rect">
              <a:avLst/>
            </a:prstGeom>
          </p:spPr>
        </p:pic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D5384E41-25E5-4D34-A44E-CB872EC91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756" y="4155665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61285598-ED39-4868-9CF3-0861D59A3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014" y="5105698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0CB4E16-061A-41ED-B857-BA316628CC48}"/>
                </a:ext>
              </a:extLst>
            </p:cNvPr>
            <p:cNvSpPr/>
            <p:nvPr/>
          </p:nvSpPr>
          <p:spPr>
            <a:xfrm>
              <a:off x="2269737" y="4896651"/>
              <a:ext cx="204788" cy="337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2245349D-6FA3-4D33-BA06-A78B9A4366FA}"/>
                </a:ext>
              </a:extLst>
            </p:cNvPr>
            <p:cNvSpPr/>
            <p:nvPr/>
          </p:nvSpPr>
          <p:spPr>
            <a:xfrm>
              <a:off x="1371509" y="4155665"/>
              <a:ext cx="412463" cy="226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311CF368-445F-4668-8652-FAF72099C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300" y="3971926"/>
              <a:ext cx="0" cy="197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48050B8B-04F2-48EC-B803-5016D22EE33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8" y="4968003"/>
              <a:ext cx="19595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0B61A0DE-4297-4137-859B-FC15C8180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9414" y="4124374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173BEEB5-1EDD-4BC4-9791-F92F2161D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45" y="5133099"/>
              <a:ext cx="389375" cy="585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393FFF0C-EE87-4444-9A61-63C20F54C569}"/>
              </a:ext>
            </a:extLst>
          </p:cNvPr>
          <p:cNvGrpSpPr/>
          <p:nvPr/>
        </p:nvGrpSpPr>
        <p:grpSpPr>
          <a:xfrm>
            <a:off x="2983623" y="3971926"/>
            <a:ext cx="3027680" cy="1857059"/>
            <a:chOff x="3264733" y="4031614"/>
            <a:chExt cx="3027680" cy="1857059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0EA14055-F167-4FBB-A833-F48A4650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4733" y="4031614"/>
              <a:ext cx="3027680" cy="1857059"/>
            </a:xfrm>
            <a:prstGeom prst="rect">
              <a:avLst/>
            </a:prstGeom>
          </p:spPr>
        </p:pic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80AED203-56BA-418C-8E3E-F95A669FB110}"/>
                </a:ext>
              </a:extLst>
            </p:cNvPr>
            <p:cNvSpPr/>
            <p:nvPr/>
          </p:nvSpPr>
          <p:spPr>
            <a:xfrm>
              <a:off x="4434682" y="4541044"/>
              <a:ext cx="88900" cy="472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F5B2C030-847B-4050-8983-69FFE6A86FD6}"/>
                </a:ext>
              </a:extLst>
            </p:cNvPr>
            <p:cNvSpPr/>
            <p:nvPr/>
          </p:nvSpPr>
          <p:spPr>
            <a:xfrm>
              <a:off x="4859321" y="4571999"/>
              <a:ext cx="45719" cy="472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5BA4DEDD-8750-4E50-9299-5BC6E4CB1EB2}"/>
                </a:ext>
              </a:extLst>
            </p:cNvPr>
            <p:cNvSpPr/>
            <p:nvPr/>
          </p:nvSpPr>
          <p:spPr>
            <a:xfrm>
              <a:off x="4978383" y="4817269"/>
              <a:ext cx="45719" cy="2268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A8BE2220-FC30-41B2-AD4C-8AF729447D14}"/>
                </a:ext>
              </a:extLst>
            </p:cNvPr>
            <p:cNvSpPr/>
            <p:nvPr/>
          </p:nvSpPr>
          <p:spPr>
            <a:xfrm rot="5400000">
              <a:off x="4494529" y="4878248"/>
              <a:ext cx="203493" cy="6175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4978121-62A7-40DF-9A02-B710A79BD29C}"/>
                </a:ext>
              </a:extLst>
            </p:cNvPr>
            <p:cNvSpPr/>
            <p:nvPr/>
          </p:nvSpPr>
          <p:spPr>
            <a:xfrm>
              <a:off x="4978382" y="4769969"/>
              <a:ext cx="45719" cy="523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C79FB47C-B369-4827-8CB6-48A0280442A8}"/>
                </a:ext>
              </a:extLst>
            </p:cNvPr>
            <p:cNvSpPr/>
            <p:nvPr/>
          </p:nvSpPr>
          <p:spPr>
            <a:xfrm>
              <a:off x="4859320" y="4519611"/>
              <a:ext cx="45719" cy="523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E7445669-B6E1-47DC-8F6C-5094EDD23E61}"/>
              </a:ext>
            </a:extLst>
          </p:cNvPr>
          <p:cNvSpPr/>
          <p:nvPr/>
        </p:nvSpPr>
        <p:spPr>
          <a:xfrm>
            <a:off x="1792135" y="5014102"/>
            <a:ext cx="209144" cy="1741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B93E5CEE-F30C-473A-9B15-8B93DF3B08DC}"/>
              </a:ext>
            </a:extLst>
          </p:cNvPr>
          <p:cNvSpPr/>
          <p:nvPr/>
        </p:nvSpPr>
        <p:spPr>
          <a:xfrm>
            <a:off x="1256242" y="4989510"/>
            <a:ext cx="131886" cy="1232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90191-F32D-4D86-BB8A-5371215698EE}"/>
              </a:ext>
            </a:extLst>
          </p:cNvPr>
          <p:cNvSpPr txBox="1"/>
          <p:nvPr/>
        </p:nvSpPr>
        <p:spPr>
          <a:xfrm>
            <a:off x="1195051" y="4912636"/>
            <a:ext cx="65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5F6157-001E-432F-AB42-9EAF81CB3D3A}"/>
              </a:ext>
            </a:extLst>
          </p:cNvPr>
          <p:cNvSpPr txBox="1"/>
          <p:nvPr/>
        </p:nvSpPr>
        <p:spPr>
          <a:xfrm>
            <a:off x="1734785" y="4926336"/>
            <a:ext cx="65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225FA9-7074-4CE5-93DB-0D92730414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7467" y="4124374"/>
            <a:ext cx="2618633" cy="251536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1EB13C3-C7BA-4B30-ACFC-899A947E2EF4}"/>
              </a:ext>
            </a:extLst>
          </p:cNvPr>
          <p:cNvSpPr/>
          <p:nvPr/>
        </p:nvSpPr>
        <p:spPr>
          <a:xfrm>
            <a:off x="11520564" y="4926336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D49F7759-FC93-47E5-BA5C-33008978AD52}"/>
              </a:ext>
            </a:extLst>
          </p:cNvPr>
          <p:cNvSpPr/>
          <p:nvPr/>
        </p:nvSpPr>
        <p:spPr>
          <a:xfrm>
            <a:off x="12305992" y="5613743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35CBDB65-40DB-4EF5-A5DD-C02A5CE37D04}"/>
              </a:ext>
            </a:extLst>
          </p:cNvPr>
          <p:cNvSpPr/>
          <p:nvPr/>
        </p:nvSpPr>
        <p:spPr>
          <a:xfrm>
            <a:off x="11492657" y="4058752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7863A17B-F82F-46DF-BD8C-3CA1DC92D76F}"/>
              </a:ext>
            </a:extLst>
          </p:cNvPr>
          <p:cNvSpPr/>
          <p:nvPr/>
        </p:nvSpPr>
        <p:spPr>
          <a:xfrm>
            <a:off x="12887184" y="5611870"/>
            <a:ext cx="561331" cy="47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371F1F-D0F6-4471-9ECB-BF3AED73F1D4}"/>
              </a:ext>
            </a:extLst>
          </p:cNvPr>
          <p:cNvSpPr txBox="1"/>
          <p:nvPr/>
        </p:nvSpPr>
        <p:spPr>
          <a:xfrm>
            <a:off x="12298983" y="5556749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0C680D0-60E8-481A-8F26-930197ED9AD0}"/>
              </a:ext>
            </a:extLst>
          </p:cNvPr>
          <p:cNvSpPr txBox="1"/>
          <p:nvPr/>
        </p:nvSpPr>
        <p:spPr>
          <a:xfrm>
            <a:off x="11722257" y="5555941"/>
            <a:ext cx="65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ru-RU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Надпись 2">
                <a:extLst>
                  <a:ext uri="{FF2B5EF4-FFF2-40B4-BE49-F238E27FC236}">
                    <a16:creationId xmlns:a16="http://schemas.microsoft.com/office/drawing/2014/main" id="{A6BE5A3A-BF87-46EC-81DD-A52728DDE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2087" y="4112677"/>
                <a:ext cx="771525" cy="41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</m:acc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Надпись 2">
                <a:extLst>
                  <a:ext uri="{FF2B5EF4-FFF2-40B4-BE49-F238E27FC236}">
                    <a16:creationId xmlns:a16="http://schemas.microsoft.com/office/drawing/2014/main" id="{A6BE5A3A-BF87-46EC-81DD-A52728DD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2087" y="4112677"/>
                <a:ext cx="771525" cy="419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Надпись 2">
                <a:extLst>
                  <a:ext uri="{FF2B5EF4-FFF2-40B4-BE49-F238E27FC236}">
                    <a16:creationId xmlns:a16="http://schemas.microsoft.com/office/drawing/2014/main" id="{2829CC7F-F73C-4995-8EF4-1930C668A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3539" y="5425158"/>
                <a:ext cx="1019175" cy="628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Надпись 2">
                <a:extLst>
                  <a:ext uri="{FF2B5EF4-FFF2-40B4-BE49-F238E27FC236}">
                    <a16:creationId xmlns:a16="http://schemas.microsoft.com/office/drawing/2014/main" id="{2829CC7F-F73C-4995-8EF4-1930C668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43539" y="5425158"/>
                <a:ext cx="1019175" cy="6286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FC4053F-F5A7-4DF9-81C8-1AEFA625A1D3}"/>
                  </a:ext>
                </a:extLst>
              </p:cNvPr>
              <p:cNvSpPr txBox="1"/>
              <p:nvPr/>
            </p:nvSpPr>
            <p:spPr>
              <a:xfrm>
                <a:off x="9492945" y="3784690"/>
                <a:ext cx="108719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Нелинейная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часть</a:t>
                </a: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FC4053F-F5A7-4DF9-81C8-1AEFA625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945" y="3784690"/>
                <a:ext cx="1087199" cy="646331"/>
              </a:xfrm>
              <a:prstGeom prst="rect">
                <a:avLst/>
              </a:prstGeom>
              <a:blipFill>
                <a:blip r:embed="rId13"/>
                <a:stretch>
                  <a:fillRect l="-33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F69D1B8-C3CB-45CC-BD07-70187A640015}"/>
              </a:ext>
            </a:extLst>
          </p:cNvPr>
          <p:cNvSpPr/>
          <p:nvPr/>
        </p:nvSpPr>
        <p:spPr>
          <a:xfrm>
            <a:off x="9294163" y="3658285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412135D-9E50-4990-986B-3286A04C2134}"/>
                  </a:ext>
                </a:extLst>
              </p:cNvPr>
              <p:cNvSpPr txBox="1"/>
              <p:nvPr/>
            </p:nvSpPr>
            <p:spPr>
              <a:xfrm>
                <a:off x="7586638" y="3762427"/>
                <a:ext cx="10871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Линейная 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часть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412135D-9E50-4990-986B-3286A04C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638" y="3762427"/>
                <a:ext cx="1087199" cy="430887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2311A800-CC60-4BA5-A613-8CE24198FF5F}"/>
              </a:ext>
            </a:extLst>
          </p:cNvPr>
          <p:cNvSpPr/>
          <p:nvPr/>
        </p:nvSpPr>
        <p:spPr>
          <a:xfrm>
            <a:off x="7387855" y="3654706"/>
            <a:ext cx="1484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0686C48-774F-4D65-A60C-2B924587DFAB}"/>
                  </a:ext>
                </a:extLst>
              </p:cNvPr>
              <p:cNvSpPr txBox="1"/>
              <p:nvPr/>
            </p:nvSpPr>
            <p:spPr>
              <a:xfrm>
                <a:off x="10826001" y="3626498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0686C48-774F-4D65-A60C-2B924587D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001" y="3626498"/>
                <a:ext cx="478948" cy="215444"/>
              </a:xfrm>
              <a:prstGeom prst="rect">
                <a:avLst/>
              </a:prstGeom>
              <a:blipFill>
                <a:blip r:embed="rId4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B7D4E83-A943-4DD4-952D-388412FB01AE}"/>
                  </a:ext>
                </a:extLst>
              </p:cNvPr>
              <p:cNvSpPr txBox="1"/>
              <p:nvPr/>
            </p:nvSpPr>
            <p:spPr>
              <a:xfrm>
                <a:off x="8840364" y="3626498"/>
                <a:ext cx="4789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B7D4E83-A943-4DD4-952D-388412FB0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364" y="3626498"/>
                <a:ext cx="47894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Блок-схема: узел суммирования 86">
            <a:extLst>
              <a:ext uri="{FF2B5EF4-FFF2-40B4-BE49-F238E27FC236}">
                <a16:creationId xmlns:a16="http://schemas.microsoft.com/office/drawing/2014/main" id="{EDC20F1D-4466-4E39-871D-DD70E8961946}"/>
              </a:ext>
            </a:extLst>
          </p:cNvPr>
          <p:cNvSpPr/>
          <p:nvPr/>
        </p:nvSpPr>
        <p:spPr>
          <a:xfrm>
            <a:off x="6682842" y="3854415"/>
            <a:ext cx="238539" cy="246908"/>
          </a:xfrm>
          <a:prstGeom prst="flowChartSummingJunct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A9A94F3-8BAD-43C9-B6F0-956DE8FA0B2C}"/>
                  </a:ext>
                </a:extLst>
              </p:cNvPr>
              <p:cNvSpPr txBox="1"/>
              <p:nvPr/>
            </p:nvSpPr>
            <p:spPr>
              <a:xfrm>
                <a:off x="6707997" y="4088149"/>
                <a:ext cx="6520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A9A94F3-8BAD-43C9-B6F0-956DE8FA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97" y="4088149"/>
                <a:ext cx="65200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61509780-A360-48A4-873E-BA035765E5C5}"/>
              </a:ext>
            </a:extLst>
          </p:cNvPr>
          <p:cNvCxnSpPr>
            <a:stCxn id="87" idx="6"/>
            <a:endCxn id="83" idx="1"/>
          </p:cNvCxnSpPr>
          <p:nvPr/>
        </p:nvCxnSpPr>
        <p:spPr>
          <a:xfrm>
            <a:off x="6921381" y="3977869"/>
            <a:ext cx="466474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9C4EC957-8A92-4DF9-B326-521DADF43D16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6360050" y="3977869"/>
            <a:ext cx="322792" cy="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B2F88C50-AF20-4707-ADCB-1117A9D2B055}"/>
              </a:ext>
            </a:extLst>
          </p:cNvPr>
          <p:cNvCxnSpPr>
            <a:stCxn id="83" idx="3"/>
            <a:endCxn id="81" idx="1"/>
          </p:cNvCxnSpPr>
          <p:nvPr/>
        </p:nvCxnSpPr>
        <p:spPr>
          <a:xfrm>
            <a:off x="8872619" y="3977872"/>
            <a:ext cx="421544" cy="3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41CBEE2F-0BAC-4559-81B9-52892DF96BD9}"/>
              </a:ext>
            </a:extLst>
          </p:cNvPr>
          <p:cNvCxnSpPr>
            <a:stCxn id="81" idx="3"/>
            <a:endCxn id="87" idx="4"/>
          </p:cNvCxnSpPr>
          <p:nvPr/>
        </p:nvCxnSpPr>
        <p:spPr>
          <a:xfrm flipH="1">
            <a:off x="6802112" y="3981451"/>
            <a:ext cx="3976815" cy="119872"/>
          </a:xfrm>
          <a:prstGeom prst="bentConnector4">
            <a:avLst>
              <a:gd name="adj1" fmla="val -5748"/>
              <a:gd name="adj2" fmla="val 5238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F290D54-9B20-4006-8306-82ACACDEFCD1}"/>
              </a:ext>
            </a:extLst>
          </p:cNvPr>
          <p:cNvCxnSpPr/>
          <p:nvPr/>
        </p:nvCxnSpPr>
        <p:spPr>
          <a:xfrm>
            <a:off x="10778927" y="3979661"/>
            <a:ext cx="57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67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</TotalTime>
  <Words>246</Words>
  <Application>Microsoft Office PowerPoint</Application>
  <PresentationFormat>Произвольный</PresentationFormat>
  <Paragraphs>200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Otto Schefer</dc:creator>
  <cp:lastModifiedBy>Otto Schefer</cp:lastModifiedBy>
  <cp:revision>34</cp:revision>
  <dcterms:created xsi:type="dcterms:W3CDTF">2021-05-15T17:43:31Z</dcterms:created>
  <dcterms:modified xsi:type="dcterms:W3CDTF">2021-06-14T20:26:26Z</dcterms:modified>
</cp:coreProperties>
</file>