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D11"/>
    <a:srgbClr val="9F9F9F"/>
    <a:srgbClr val="969696"/>
    <a:srgbClr val="DEDED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6-08T00:25:49.173" v="2342" actId="1076"/>
      <pc:docMkLst>
        <pc:docMk/>
      </pc:docMkLst>
      <pc:sldChg chg="addSp delSp modSp mod">
        <pc:chgData name="Otto Schefer" userId="fd5a25951ba882f8" providerId="LiveId" clId="{01312597-0B54-46BE-906A-F240F5E61C87}" dt="2021-05-30T16:20:41.546" v="872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30T16:20:41.546" v="872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31T19:46:17.996" v="1024" actId="478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31T19:44:17.873" v="1014" actId="20577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del mod">
          <ac:chgData name="Otto Schefer" userId="fd5a25951ba882f8" providerId="LiveId" clId="{01312597-0B54-46BE-906A-F240F5E61C87}" dt="2021-05-31T19:46:14.700" v="1022" actId="478"/>
          <ac:spMkLst>
            <pc:docMk/>
            <pc:sldMk cId="3605550184" sldId="259"/>
            <ac:spMk id="27" creationId="{150A76DB-243A-44A8-9C7E-7CCBFDD84347}"/>
          </ac:spMkLst>
        </pc:spChg>
        <pc:spChg chg="add del mod">
          <ac:chgData name="Otto Schefer" userId="fd5a25951ba882f8" providerId="LiveId" clId="{01312597-0B54-46BE-906A-F240F5E61C87}" dt="2021-05-31T19:46:14.012" v="1021" actId="478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del mod">
          <ac:chgData name="Otto Schefer" userId="fd5a25951ba882f8" providerId="LiveId" clId="{01312597-0B54-46BE-906A-F240F5E61C87}" dt="2021-05-31T19:46:12.733" v="1020" actId="478"/>
          <ac:spMkLst>
            <pc:docMk/>
            <pc:sldMk cId="3605550184" sldId="259"/>
            <ac:spMk id="40" creationId="{3CE6252C-D8B6-423C-92AC-67DAA8146978}"/>
          </ac:spMkLst>
        </pc:spChg>
        <pc:spChg chg="add del mod">
          <ac:chgData name="Otto Schefer" userId="fd5a25951ba882f8" providerId="LiveId" clId="{01312597-0B54-46BE-906A-F240F5E61C87}" dt="2021-05-31T19:46:10.482" v="1017" actId="478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del mod">
          <ac:chgData name="Otto Schefer" userId="fd5a25951ba882f8" providerId="LiveId" clId="{01312597-0B54-46BE-906A-F240F5E61C87}" dt="2021-05-31T19:46:17.996" v="1024" actId="478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del mod">
          <ac:chgData name="Otto Schefer" userId="fd5a25951ba882f8" providerId="LiveId" clId="{01312597-0B54-46BE-906A-F240F5E61C87}" dt="2021-05-31T19:46:09.089" v="1015" actId="478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del mod">
          <ac:chgData name="Otto Schefer" userId="fd5a25951ba882f8" providerId="LiveId" clId="{01312597-0B54-46BE-906A-F240F5E61C87}" dt="2021-05-31T19:46:11.436" v="1018" actId="47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3T22:31:08.017" v="485" actId="20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3T22:31:00.480" v="484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6" creationId="{C385CA3F-CFBE-42C9-8FE9-8E87D9E8E3CA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  <pc:sldChg chg="addSp delSp modSp new mod">
        <pc:chgData name="Otto Schefer" userId="fd5a25951ba882f8" providerId="LiveId" clId="{01312597-0B54-46BE-906A-F240F5E61C87}" dt="2021-05-31T19:41:19.645" v="1012" actId="1076"/>
        <pc:sldMkLst>
          <pc:docMk/>
          <pc:sldMk cId="3671380643" sldId="262"/>
        </pc:sldMkLst>
        <pc:spChg chg="add mod">
          <ac:chgData name="Otto Schefer" userId="fd5a25951ba882f8" providerId="LiveId" clId="{01312597-0B54-46BE-906A-F240F5E61C87}" dt="2021-05-31T19:41:19.645" v="1012" actId="1076"/>
          <ac:spMkLst>
            <pc:docMk/>
            <pc:sldMk cId="3671380643" sldId="262"/>
            <ac:spMk id="2" creationId="{1B73C6E9-5357-48F7-97D3-2E1B18152A24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2" creationId="{E187BC38-FDD4-48F3-A770-2AFBDF781355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3" creationId="{BD202761-CCA0-41A8-9219-648C4871770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" creationId="{150E9DBA-77E3-4DDD-9AC7-C2BDA07F7EF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" creationId="{B08573B9-7A42-49EF-AB01-3C1F71E29C0E}"/>
          </ac:spMkLst>
        </pc:spChg>
        <pc:spChg chg="add mod">
          <ac:chgData name="Otto Schefer" userId="fd5a25951ba882f8" providerId="LiveId" clId="{01312597-0B54-46BE-906A-F240F5E61C87}" dt="2021-05-31T17:09:44.136" v="1000" actId="20577"/>
          <ac:spMkLst>
            <pc:docMk/>
            <pc:sldMk cId="3671380643" sldId="262"/>
            <ac:spMk id="6" creationId="{F2B27C99-9F53-4127-A897-9067684CEEF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" creationId="{DADE993E-221F-4F45-8A03-DF6B0861879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" creationId="{10C6ED19-BD05-449A-8DB6-A35B0DAA489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9" creationId="{EFDBC12D-563C-4A9A-9C42-CB36BB38E2F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0" creationId="{E546E868-7F58-4C02-BAD8-0F750A25112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" creationId="{0388D829-86B7-430F-88DD-8D0B79FEE459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3" creationId="{A5250283-460D-41F2-8F7E-7C0C93BED35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4" creationId="{51A7A4C0-856E-45E7-A8AF-9874BF2E4D0A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7" creationId="{C1C35DD6-139E-4D71-A471-D78EA076485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8" creationId="{C2B6BBE3-5ABA-4198-ACE4-5220FCE3AA5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9" creationId="{C3A99C12-6CFB-44DC-95AA-6C888798E63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0" creationId="{D9C75ABA-2A54-4BFA-A1EF-7B291EA6AB20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1" creationId="{E826FAC0-9D29-4B03-B966-2664EEE955F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7" creationId="{24AE81EB-4884-4935-A8AB-1E14E8CDAFC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9" creationId="{1EE5ADCC-3FC4-4D61-9DCD-C31067280E3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0" creationId="{B94A82F2-C875-42E8-9B52-B358E4907E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2" creationId="{8EBA1767-BE5C-4CEF-BFDD-A3D50EFAB998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3" creationId="{54687FF2-637E-474E-8BBC-C214CA4738B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4" creationId="{BD2167D2-ADCB-411E-A1C7-A64E33015D7C}"/>
          </ac:spMkLst>
        </pc:spChg>
        <pc:spChg chg="add mod">
          <ac:chgData name="Otto Schefer" userId="fd5a25951ba882f8" providerId="LiveId" clId="{01312597-0B54-46BE-906A-F240F5E61C87}" dt="2021-05-29T12:16:32.608" v="737" actId="1076"/>
          <ac:spMkLst>
            <pc:docMk/>
            <pc:sldMk cId="3671380643" sldId="262"/>
            <ac:spMk id="39" creationId="{4465D5DC-F420-4320-8882-7F5039DF57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0" creationId="{2065FF15-7C99-4C2D-964F-5C90F92C96BC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1" creationId="{47DF0F33-EE10-4E2E-967C-B71F3EFB1F4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2" creationId="{69211A33-DDAB-46AB-BEA6-74ACB8F1B67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3" creationId="{DC8F3320-CDA5-4139-970A-D8052C7ED2C6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4" creationId="{FE866419-58CA-4BED-B89E-2716E019199E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5" creationId="{108AA19D-8A68-4950-81D1-408F9C0992A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7" creationId="{15346BFF-B0C6-4CE8-9CC3-6748AAE0F93C}"/>
          </ac:spMkLst>
        </pc:spChg>
        <pc:spChg chg="add mod">
          <ac:chgData name="Otto Schefer" userId="fd5a25951ba882f8" providerId="LiveId" clId="{01312597-0B54-46BE-906A-F240F5E61C87}" dt="2021-05-29T12:18:05.131" v="755" actId="1076"/>
          <ac:spMkLst>
            <pc:docMk/>
            <pc:sldMk cId="3671380643" sldId="262"/>
            <ac:spMk id="48" creationId="{465D1D2D-EA49-4FD7-9400-112CC9A09DCE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49" creationId="{E343410A-2417-4B0D-AB8B-AEE2269F3D8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50" creationId="{373E908F-5126-4B98-A35D-CCB739806F5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3" creationId="{9D10FDCB-0028-4CEB-A807-9D12AAA412B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4" creationId="{25945BEA-4BEF-4A00-B7F5-7FBDBE4A10C1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8" creationId="{FF9E555D-C141-4F2F-81EA-D3069671797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9" creationId="{598BBEE0-233E-40C6-832E-E8789EFEFF9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60" creationId="{34B66053-2571-444E-B63D-9F01168B3AC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64" creationId="{E3B241AE-50A7-4566-9B02-614141640B59}"/>
          </ac:spMkLst>
        </pc:spChg>
        <pc:spChg chg="mod">
          <ac:chgData name="Otto Schefer" userId="fd5a25951ba882f8" providerId="LiveId" clId="{01312597-0B54-46BE-906A-F240F5E61C87}" dt="2021-05-29T12:15:57.783" v="728"/>
          <ac:spMkLst>
            <pc:docMk/>
            <pc:sldMk cId="3671380643" sldId="262"/>
            <ac:spMk id="69" creationId="{1BDD8C14-4900-4356-995E-2678A802854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5" creationId="{253DEBF4-DA29-4397-AC6C-7E0252F51AE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6" creationId="{CAA6E96F-92F1-4BD0-9FE4-DFCF876F85B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0" creationId="{F1F8EE50-C5DE-4E57-97F3-859986A04AFB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1" creationId="{62894AE6-C8C4-45C0-8B13-0ACD07EDE29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2" creationId="{567FC36A-1D56-42C3-830E-6202A925EA6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3" creationId="{5F559539-6E59-4468-B5D2-21926423AF7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4" creationId="{2834D9ED-F013-4933-AC32-66CFA89EC634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5" creationId="{C628AB43-024E-4891-8187-11837A008E8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6" creationId="{D4FF3007-0B6D-4935-AE6B-EA94EC5D61DB}"/>
          </ac:spMkLst>
        </pc:spChg>
        <pc:spChg chg="add mod">
          <ac:chgData name="Otto Schefer" userId="fd5a25951ba882f8" providerId="LiveId" clId="{01312597-0B54-46BE-906A-F240F5E61C87}" dt="2021-05-29T12:18:09.705" v="756" actId="1076"/>
          <ac:spMkLst>
            <pc:docMk/>
            <pc:sldMk cId="3671380643" sldId="262"/>
            <ac:spMk id="115" creationId="{6F2B4D7A-8A99-43DD-A154-FD654A89017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7" creationId="{C095A549-7820-4616-9A9F-987F2BBEB664}"/>
          </ac:spMkLst>
        </pc:spChg>
        <pc:grpChg chg="add del mod">
          <ac:chgData name="Otto Schefer" userId="fd5a25951ba882f8" providerId="LiveId" clId="{01312597-0B54-46BE-906A-F240F5E61C87}" dt="2021-05-28T23:00:06.695" v="519" actId="478"/>
          <ac:grpSpMkLst>
            <pc:docMk/>
            <pc:sldMk cId="3671380643" sldId="262"/>
            <ac:grpSpMk id="12" creationId="{5DBFF289-1CB0-45D5-B5C3-2E65DE8A6D29}"/>
          </ac:grpSpMkLst>
        </pc:grpChg>
        <pc:grpChg chg="add del mod">
          <ac:chgData name="Otto Schefer" userId="fd5a25951ba882f8" providerId="LiveId" clId="{01312597-0B54-46BE-906A-F240F5E61C87}" dt="2021-05-28T23:01:10.421" v="536" actId="478"/>
          <ac:grpSpMkLst>
            <pc:docMk/>
            <pc:sldMk cId="3671380643" sldId="262"/>
            <ac:grpSpMk id="61" creationId="{6A857747-ECEB-4C62-8DD8-F829E608CC75}"/>
          </ac:grpSpMkLst>
        </pc:grpChg>
        <pc:grpChg chg="mod">
          <ac:chgData name="Otto Schefer" userId="fd5a25951ba882f8" providerId="LiveId" clId="{01312597-0B54-46BE-906A-F240F5E61C87}" dt="2021-05-28T22:59:50.027" v="518"/>
          <ac:grpSpMkLst>
            <pc:docMk/>
            <pc:sldMk cId="3671380643" sldId="262"/>
            <ac:grpSpMk id="67" creationId="{FAE7CA2E-F2A2-461D-AB43-47AE27F98B54}"/>
          </ac:grpSpMkLst>
        </pc:grpChg>
        <pc:grpChg chg="add mod">
          <ac:chgData name="Otto Schefer" userId="fd5a25951ba882f8" providerId="LiveId" clId="{01312597-0B54-46BE-906A-F240F5E61C87}" dt="2021-05-29T12:16:42.005" v="738" actId="1076"/>
          <ac:grpSpMkLst>
            <pc:docMk/>
            <pc:sldMk cId="3671380643" sldId="262"/>
            <ac:grpSpMk id="68" creationId="{0D04A1A5-7EB6-4232-A763-0315E5CE4CA0}"/>
          </ac:grpSpMkLst>
        </pc:grpChg>
        <pc:grpChg chg="mod">
          <ac:chgData name="Otto Schefer" userId="fd5a25951ba882f8" providerId="LiveId" clId="{01312597-0B54-46BE-906A-F240F5E61C87}" dt="2021-05-29T12:15:57.783" v="728"/>
          <ac:grpSpMkLst>
            <pc:docMk/>
            <pc:sldMk cId="3671380643" sldId="262"/>
            <ac:grpSpMk id="70" creationId="{8D1E120C-8168-45B2-BBC2-F6B8D4E314CE}"/>
          </ac:grpSpMkLst>
        </pc:grpChg>
        <pc:picChg chg="add del mod">
          <ac:chgData name="Otto Schefer" userId="fd5a25951ba882f8" providerId="LiveId" clId="{01312597-0B54-46BE-906A-F240F5E61C87}" dt="2021-05-29T12:09:27.317" v="675" actId="22"/>
          <ac:picMkLst>
            <pc:docMk/>
            <pc:sldMk cId="3671380643" sldId="262"/>
            <ac:picMk id="3" creationId="{1ED9A0A3-30BA-4001-9CF3-807F396671A1}"/>
          </ac:picMkLst>
        </pc:pic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3" creationId="{3E69FF6B-ABB4-41ED-B63A-42C88B6DF27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5" creationId="{0167B22F-23EF-4718-9E92-C8A7A3B44E4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5" creationId="{EFECF708-4A1A-47EB-8971-7C8BE87425F1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6" creationId="{C7991D52-247F-40E0-8E32-588F70D646E5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7" creationId="{FDDAFCD1-4D6A-4090-B817-CB72FA6DE85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2" creationId="{F3635D66-5999-427D-A4D2-EE938D087D52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3" creationId="{DAD74B2E-D647-480F-AA95-5E58D766A97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4" creationId="{D382CEA5-DA76-4B01-8012-2A10CF47A22E}"/>
          </ac:cxnSpMkLst>
        </pc:cxnChg>
        <pc:cxnChg chg="add del mod">
          <ac:chgData name="Otto Schefer" userId="fd5a25951ba882f8" providerId="LiveId" clId="{01312597-0B54-46BE-906A-F240F5E61C87}" dt="2021-05-28T23:06:02.212" v="565" actId="478"/>
          <ac:cxnSpMkLst>
            <pc:docMk/>
            <pc:sldMk cId="3671380643" sldId="262"/>
            <ac:cxnSpMk id="25" creationId="{D4E36AF1-F96C-46A0-9253-A354F7F0A0E5}"/>
          </ac:cxnSpMkLst>
        </pc:cxnChg>
        <pc:cxnChg chg="add del mod">
          <ac:chgData name="Otto Schefer" userId="fd5a25951ba882f8" providerId="LiveId" clId="{01312597-0B54-46BE-906A-F240F5E61C87}" dt="2021-05-28T23:03:20.836" v="544" actId="478"/>
          <ac:cxnSpMkLst>
            <pc:docMk/>
            <pc:sldMk cId="3671380643" sldId="262"/>
            <ac:cxnSpMk id="26" creationId="{D9419B7C-5049-4B64-B420-E57082EE39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8" creationId="{A322843B-0DAE-44A8-8CAD-290EF193284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1" creationId="{26BE0AF0-534A-41D4-84A4-B538CE2128D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5" creationId="{239C69AC-2615-4357-9AB0-F15D3AC5136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6" creationId="{367C28A4-20B1-493D-BF64-89DCDEF76EC9}"/>
          </ac:cxnSpMkLst>
        </pc:cxnChg>
        <pc:cxnChg chg="add del mod">
          <ac:chgData name="Otto Schefer" userId="fd5a25951ba882f8" providerId="LiveId" clId="{01312597-0B54-46BE-906A-F240F5E61C87}" dt="2021-05-28T23:03:22.261" v="545" actId="478"/>
          <ac:cxnSpMkLst>
            <pc:docMk/>
            <pc:sldMk cId="3671380643" sldId="262"/>
            <ac:cxnSpMk id="37" creationId="{B249B99A-4EF4-4EBA-9BC5-F470E21E5F1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8" creationId="{BC7CFDAD-2F9D-4B0E-AF1A-3637F27446E5}"/>
          </ac:cxnSpMkLst>
        </pc:cxnChg>
        <pc:cxnChg chg="add del mod">
          <ac:chgData name="Otto Schefer" userId="fd5a25951ba882f8" providerId="LiveId" clId="{01312597-0B54-46BE-906A-F240F5E61C87}" dt="2021-05-29T12:16:15.636" v="732" actId="478"/>
          <ac:cxnSpMkLst>
            <pc:docMk/>
            <pc:sldMk cId="3671380643" sldId="262"/>
            <ac:cxnSpMk id="46" creationId="{5C1DEE24-F3CF-47D1-BC50-47A24500B1A2}"/>
          </ac:cxnSpMkLst>
        </pc:cxnChg>
        <pc:cxnChg chg="add del mod">
          <ac:chgData name="Otto Schefer" userId="fd5a25951ba882f8" providerId="LiveId" clId="{01312597-0B54-46BE-906A-F240F5E61C87}" dt="2021-05-28T23:02:23.558" v="542" actId="478"/>
          <ac:cxnSpMkLst>
            <pc:docMk/>
            <pc:sldMk cId="3671380643" sldId="262"/>
            <ac:cxnSpMk id="51" creationId="{70BB0A63-AA0B-4885-82B2-19B6CD13967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52" creationId="{07222C9B-7788-44CA-8A1E-722B2B93E088}"/>
          </ac:cxnSpMkLst>
        </pc:cxnChg>
        <pc:cxnChg chg="add del mod">
          <ac:chgData name="Otto Schefer" userId="fd5a25951ba882f8" providerId="LiveId" clId="{01312597-0B54-46BE-906A-F240F5E61C87}" dt="2021-05-28T23:02:18.150" v="541" actId="478"/>
          <ac:cxnSpMkLst>
            <pc:docMk/>
            <pc:sldMk cId="3671380643" sldId="262"/>
            <ac:cxnSpMk id="52" creationId="{D21B2577-0FFE-4C9D-A78F-133EA6F4012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5" creationId="{D634ECED-EEF7-4460-95F7-F3524BB708A0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6" creationId="{AFC32239-6435-461F-913D-E2DCEBD06E73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7" creationId="{C0A1ED54-982C-4742-B411-249F33438CC4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2" creationId="{FA8AEBED-BB13-436C-BC65-8B1CEAD5340E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3" creationId="{515664B3-DA63-46A9-A8CA-81E320DEE646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5" creationId="{C9975C40-7352-4D65-BB58-E093BE2B2E20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6" creationId="{D588CE72-4999-4DE8-812C-4F5C531DAA53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8" creationId="{E0222DA0-B00C-4BBF-AAB5-FEB3AC2C97E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9" creationId="{405966A6-1BB0-4A81-9012-AF0DD918BD0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1" creationId="{708A86BE-0814-4A62-BF02-18280C48B8F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2" creationId="{D5ACDA56-4310-4F74-97C5-A3EC1ADA8013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3" creationId="{A724E74E-B68E-4AC3-A0C1-C1FB33D158B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4" creationId="{626245F8-3E71-43CA-B32B-169FDE54E532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7" creationId="{D8FDC78A-B3AC-4A10-BD70-9F7F9BECF918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8" creationId="{7935D598-5AE3-4863-912F-0456B75C24F9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9" creationId="{E9110F2E-E50F-4684-B984-7DC02BB751C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87" creationId="{69F70C47-CD74-47FE-B816-2E7ED8488EB7}"/>
          </ac:cxnSpMkLst>
        </pc:cxnChg>
        <pc:cxnChg chg="add del mod">
          <ac:chgData name="Otto Schefer" userId="fd5a25951ba882f8" providerId="LiveId" clId="{01312597-0B54-46BE-906A-F240F5E61C87}" dt="2021-05-28T23:03:58.134" v="551" actId="478"/>
          <ac:cxnSpMkLst>
            <pc:docMk/>
            <pc:sldMk cId="3671380643" sldId="262"/>
            <ac:cxnSpMk id="87" creationId="{B3BBFF6B-7631-44AF-A174-1542946C5E08}"/>
          </ac:cxnSpMkLst>
        </pc:cxnChg>
        <pc:cxnChg chg="add del mod">
          <ac:chgData name="Otto Schefer" userId="fd5a25951ba882f8" providerId="LiveId" clId="{01312597-0B54-46BE-906A-F240F5E61C87}" dt="2021-05-28T23:03:55.237" v="549" actId="478"/>
          <ac:cxnSpMkLst>
            <pc:docMk/>
            <pc:sldMk cId="3671380643" sldId="262"/>
            <ac:cxnSpMk id="88" creationId="{7AD93466-45A8-4B4C-93A0-383B5132080D}"/>
          </ac:cxnSpMkLst>
        </pc:cxnChg>
        <pc:cxnChg chg="add del mod">
          <ac:chgData name="Otto Schefer" userId="fd5a25951ba882f8" providerId="LiveId" clId="{01312597-0B54-46BE-906A-F240F5E61C87}" dt="2021-05-28T23:03:56.278" v="550" actId="478"/>
          <ac:cxnSpMkLst>
            <pc:docMk/>
            <pc:sldMk cId="3671380643" sldId="262"/>
            <ac:cxnSpMk id="89" creationId="{05F6D80B-3624-42C4-8891-29397A400FCE}"/>
          </ac:cxnSpMkLst>
        </pc:cxnChg>
        <pc:cxnChg chg="add del mod">
          <ac:chgData name="Otto Schefer" userId="fd5a25951ba882f8" providerId="LiveId" clId="{01312597-0B54-46BE-906A-F240F5E61C87}" dt="2021-05-28T23:04:03.349" v="552" actId="478"/>
          <ac:cxnSpMkLst>
            <pc:docMk/>
            <pc:sldMk cId="3671380643" sldId="262"/>
            <ac:cxnSpMk id="90" creationId="{A15D0522-DA50-4F89-9399-34BB037F2856}"/>
          </ac:cxnSpMkLst>
        </pc:cxnChg>
        <pc:cxnChg chg="add del mod">
          <ac:chgData name="Otto Schefer" userId="fd5a25951ba882f8" providerId="LiveId" clId="{01312597-0B54-46BE-906A-F240F5E61C87}" dt="2021-05-28T23:04:05.318" v="554" actId="478"/>
          <ac:cxnSpMkLst>
            <pc:docMk/>
            <pc:sldMk cId="3671380643" sldId="262"/>
            <ac:cxnSpMk id="91" creationId="{E18C466F-7428-42BF-A48E-F679C151AAFF}"/>
          </ac:cxnSpMkLst>
        </pc:cxnChg>
        <pc:cxnChg chg="add del mod">
          <ac:chgData name="Otto Schefer" userId="fd5a25951ba882f8" providerId="LiveId" clId="{01312597-0B54-46BE-906A-F240F5E61C87}" dt="2021-05-28T23:04:04.566" v="553" actId="478"/>
          <ac:cxnSpMkLst>
            <pc:docMk/>
            <pc:sldMk cId="3671380643" sldId="262"/>
            <ac:cxnSpMk id="92" creationId="{96806ED5-7432-476B-AE88-5CAF55AF6ED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5" creationId="{C95855CB-BED4-4389-8FDF-33E0585FCFAB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7" creationId="{5C5065A0-2FFE-45B6-B978-2E5FB34A3DDC}"/>
          </ac:cxnSpMkLst>
        </pc:cxnChg>
        <pc:cxnChg chg="add del mod">
          <ac:chgData name="Otto Schefer" userId="fd5a25951ba882f8" providerId="LiveId" clId="{01312597-0B54-46BE-906A-F240F5E61C87}" dt="2021-05-29T12:16:11.924" v="730" actId="478"/>
          <ac:cxnSpMkLst>
            <pc:docMk/>
            <pc:sldMk cId="3671380643" sldId="262"/>
            <ac:cxnSpMk id="103" creationId="{F85B3F9B-27FB-4446-AF92-939BC2BF630D}"/>
          </ac:cxnSpMkLst>
        </pc:cxnChg>
        <pc:cxnChg chg="add del mod">
          <ac:chgData name="Otto Schefer" userId="fd5a25951ba882f8" providerId="LiveId" clId="{01312597-0B54-46BE-906A-F240F5E61C87}" dt="2021-05-28T23:07:04.485" v="577" actId="478"/>
          <ac:cxnSpMkLst>
            <pc:docMk/>
            <pc:sldMk cId="3671380643" sldId="262"/>
            <ac:cxnSpMk id="106" creationId="{7453DFC7-A4EE-4AEB-BE71-C6872A05C3A1}"/>
          </ac:cxnSpMkLst>
        </pc:cxnChg>
        <pc:cxnChg chg="add del mod">
          <ac:chgData name="Otto Schefer" userId="fd5a25951ba882f8" providerId="LiveId" clId="{01312597-0B54-46BE-906A-F240F5E61C87}" dt="2021-05-28T23:07:28.038" v="582" actId="478"/>
          <ac:cxnSpMkLst>
            <pc:docMk/>
            <pc:sldMk cId="3671380643" sldId="262"/>
            <ac:cxnSpMk id="109" creationId="{903097C2-131A-439A-AD37-0D3108745B66}"/>
          </ac:cxnSpMkLst>
        </pc:cxnChg>
        <pc:cxnChg chg="add del mod">
          <ac:chgData name="Otto Schefer" userId="fd5a25951ba882f8" providerId="LiveId" clId="{01312597-0B54-46BE-906A-F240F5E61C87}" dt="2021-05-29T12:16:16.451" v="733" actId="478"/>
          <ac:cxnSpMkLst>
            <pc:docMk/>
            <pc:sldMk cId="3671380643" sldId="262"/>
            <ac:cxnSpMk id="113" creationId="{4DAE3A08-FCF5-4417-B5D3-808B6DF7DA1E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19" creationId="{97318D5F-174A-42A7-9AE0-78E15387A7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1" creationId="{56BA759B-8A91-4063-8964-2239BD3F15E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3" creationId="{F2AEC554-BCB6-4F9A-A4E3-DB8D427CF22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8" creationId="{2CF0051F-9AC1-4615-B5CB-F3170C041025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0" creationId="{A5701933-75C7-4440-9B74-19053966C8C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2" creationId="{74C6B836-8C0C-468B-B97E-9D0751F47EED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4" creationId="{5302BA60-8113-450D-BE78-5250729D0817}"/>
          </ac:cxnSpMkLst>
        </pc:cxnChg>
      </pc:sldChg>
      <pc:sldChg chg="addSp delSp modSp new mod">
        <pc:chgData name="Otto Schefer" userId="fd5a25951ba882f8" providerId="LiveId" clId="{01312597-0B54-46BE-906A-F240F5E61C87}" dt="2021-06-08T00:25:49.173" v="2342" actId="1076"/>
        <pc:sldMkLst>
          <pc:docMk/>
          <pc:sldMk cId="2994267408" sldId="263"/>
        </pc:sldMkLst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2" creationId="{80874562-CB8B-441D-A9B8-5A3C61F04581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2" creationId="{E7445669-B6E1-47DC-8F6C-5094EDD23E61}"/>
          </ac:spMkLst>
        </pc:spChg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3" creationId="{9BA32FF8-C4CE-4250-8683-FC0E53C36042}"/>
          </ac:spMkLst>
        </pc:spChg>
        <pc:spChg chg="add mod">
          <ac:chgData name="Otto Schefer" userId="fd5a25951ba882f8" providerId="LiveId" clId="{01312597-0B54-46BE-906A-F240F5E61C87}" dt="2021-05-29T12:02:47.478" v="648" actId="1076"/>
          <ac:spMkLst>
            <pc:docMk/>
            <pc:sldMk cId="2994267408" sldId="263"/>
            <ac:spMk id="4" creationId="{65BBE71D-1934-4A91-922E-3F13E4BBA198}"/>
          </ac:spMkLst>
        </pc:spChg>
        <pc:spChg chg="add mod">
          <ac:chgData name="Otto Schefer" userId="fd5a25951ba882f8" providerId="LiveId" clId="{01312597-0B54-46BE-906A-F240F5E61C87}" dt="2021-05-29T12:02:10.028" v="629" actId="1076"/>
          <ac:spMkLst>
            <pc:docMk/>
            <pc:sldMk cId="2994267408" sldId="263"/>
            <ac:spMk id="5" creationId="{D916E5E8-8EDE-40EC-AEB1-1BCF344A52FD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6" creationId="{174126B0-521B-4D4C-80BF-98B80E2BDA0B}"/>
          </ac:spMkLst>
        </pc:spChg>
        <pc:spChg chg="add mod">
          <ac:chgData name="Otto Schefer" userId="fd5a25951ba882f8" providerId="LiveId" clId="{01312597-0B54-46BE-906A-F240F5E61C87}" dt="2021-06-08T00:24:09.093" v="2316" actId="1076"/>
          <ac:spMkLst>
            <pc:docMk/>
            <pc:sldMk cId="2994267408" sldId="263"/>
            <ac:spMk id="6" creationId="{5F390191-F32D-4D86-BB8A-5371215698EE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7" creationId="{B215F1A8-F863-4DA6-832C-221C61930E35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7" creationId="{E0CB4E16-061A-41ED-B857-BA316628CC48}"/>
          </ac:spMkLst>
        </pc:spChg>
        <pc:spChg chg="add mod">
          <ac:chgData name="Otto Schefer" userId="fd5a25951ba882f8" providerId="LiveId" clId="{01312597-0B54-46BE-906A-F240F5E61C87}" dt="2021-05-29T12:03:09.734" v="653" actId="1076"/>
          <ac:spMkLst>
            <pc:docMk/>
            <pc:sldMk cId="2994267408" sldId="263"/>
            <ac:spMk id="8" creationId="{3E850E19-5ACC-44CC-9E97-21D8FCD08C30}"/>
          </ac:spMkLst>
        </pc:spChg>
        <pc:spChg chg="add mod">
          <ac:chgData name="Otto Schefer" userId="fd5a25951ba882f8" providerId="LiveId" clId="{01312597-0B54-46BE-906A-F240F5E61C87}" dt="2021-05-29T12:02:13.134" v="630" actId="571"/>
          <ac:spMkLst>
            <pc:docMk/>
            <pc:sldMk cId="2994267408" sldId="263"/>
            <ac:spMk id="9" creationId="{E52D0E23-BFDD-42A8-8619-ABAB96F2F641}"/>
          </ac:spMkLst>
        </pc:spChg>
        <pc:spChg chg="add mod">
          <ac:chgData name="Otto Schefer" userId="fd5a25951ba882f8" providerId="LiveId" clId="{01312597-0B54-46BE-906A-F240F5E61C87}" dt="2021-05-29T13:10:15.268" v="767" actId="1076"/>
          <ac:spMkLst>
            <pc:docMk/>
            <pc:sldMk cId="2994267408" sldId="263"/>
            <ac:spMk id="14" creationId="{CCB912E6-83B2-462E-AB9B-6C98B7E05A74}"/>
          </ac:spMkLst>
        </pc:spChg>
        <pc:spChg chg="add mod">
          <ac:chgData name="Otto Schefer" userId="fd5a25951ba882f8" providerId="LiveId" clId="{01312597-0B54-46BE-906A-F240F5E61C87}" dt="2021-05-29T12:04:07.812" v="665" actId="1076"/>
          <ac:spMkLst>
            <pc:docMk/>
            <pc:sldMk cId="2994267408" sldId="263"/>
            <ac:spMk id="15" creationId="{8F00E190-173F-4091-A157-554E44651D75}"/>
          </ac:spMkLst>
        </pc:spChg>
        <pc:spChg chg="add mod">
          <ac:chgData name="Otto Schefer" userId="fd5a25951ba882f8" providerId="LiveId" clId="{01312597-0B54-46BE-906A-F240F5E61C87}" dt="2021-06-08T00:23:39.516" v="2308" actId="1076"/>
          <ac:spMkLst>
            <pc:docMk/>
            <pc:sldMk cId="2994267408" sldId="263"/>
            <ac:spMk id="16" creationId="{61EB13C3-C7BA-4B30-ACFC-899A947E2EF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0" creationId="{80AED203-56BA-418C-8E3E-F95A669FB110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2" creationId="{C4978121-62A7-40DF-9A02-B710A79BD29C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41" creationId="{2245349D-6FA3-4D33-BA06-A78B9A4366FA}"/>
          </ac:spMkLst>
        </pc:spChg>
        <pc:spChg chg="add mod">
          <ac:chgData name="Otto Schefer" userId="fd5a25951ba882f8" providerId="LiveId" clId="{01312597-0B54-46BE-906A-F240F5E61C87}" dt="2021-05-29T12:14:13.458" v="726" actId="164"/>
          <ac:spMkLst>
            <pc:docMk/>
            <pc:sldMk cId="2994267408" sldId="263"/>
            <ac:spMk id="46" creationId="{1F0AE54B-17A8-47A1-92DD-68BBB4444748}"/>
          </ac:spMkLst>
        </pc:spChg>
        <pc:spChg chg="add mod">
          <ac:chgData name="Otto Schefer" userId="fd5a25951ba882f8" providerId="LiveId" clId="{01312597-0B54-46BE-906A-F240F5E61C87}" dt="2021-05-29T13:09:41.131" v="762" actId="1076"/>
          <ac:spMkLst>
            <pc:docMk/>
            <pc:sldMk cId="2994267408" sldId="263"/>
            <ac:spMk id="58" creationId="{E9F68A85-5920-40EF-B3AD-BAABDADBB42B}"/>
          </ac:spMkLst>
        </pc:spChg>
        <pc:spChg chg="add mod">
          <ac:chgData name="Otto Schefer" userId="fd5a25951ba882f8" providerId="LiveId" clId="{01312597-0B54-46BE-906A-F240F5E61C87}" dt="2021-05-29T13:10:25.255" v="769" actId="1076"/>
          <ac:spMkLst>
            <pc:docMk/>
            <pc:sldMk cId="2994267408" sldId="263"/>
            <ac:spMk id="59" creationId="{55B3A617-4AAB-446B-B556-65B740E79FAF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0" creationId="{F5B2C030-847B-4050-8983-69FFE6A86FD6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2" creationId="{5BA4DEDD-8750-4E50-9299-5BC6E4CB1EB2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4" creationId="{A8BE2220-FC30-41B2-AD4C-8AF729447D1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6" creationId="{C79FB47C-B369-4827-8CB6-48A0280442A8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71" creationId="{B93E5CEE-F30C-473A-9B15-8B93DF3B08DC}"/>
          </ac:spMkLst>
        </pc:spChg>
        <pc:spChg chg="add mod">
          <ac:chgData name="Otto Schefer" userId="fd5a25951ba882f8" providerId="LiveId" clId="{01312597-0B54-46BE-906A-F240F5E61C87}" dt="2021-06-01T18:15:52.799" v="1151" actId="1076"/>
          <ac:spMkLst>
            <pc:docMk/>
            <pc:sldMk cId="2994267408" sldId="263"/>
            <ac:spMk id="72" creationId="{DD5F6157-001E-432F-AB42-9EAF81CB3D3A}"/>
          </ac:spMkLst>
        </pc:spChg>
        <pc:spChg chg="add mod">
          <ac:chgData name="Otto Schefer" userId="fd5a25951ba882f8" providerId="LiveId" clId="{01312597-0B54-46BE-906A-F240F5E61C87}" dt="2021-06-08T00:23:55.352" v="2313" actId="1035"/>
          <ac:spMkLst>
            <pc:docMk/>
            <pc:sldMk cId="2994267408" sldId="263"/>
            <ac:spMk id="73" creationId="{D49F7759-FC93-47E5-BA5C-33008978AD52}"/>
          </ac:spMkLst>
        </pc:spChg>
        <pc:spChg chg="add mod">
          <ac:chgData name="Otto Schefer" userId="fd5a25951ba882f8" providerId="LiveId" clId="{01312597-0B54-46BE-906A-F240F5E61C87}" dt="2021-06-08T00:23:45.748" v="2310" actId="571"/>
          <ac:spMkLst>
            <pc:docMk/>
            <pc:sldMk cId="2994267408" sldId="263"/>
            <ac:spMk id="74" creationId="{35CBDB65-40DB-4EF5-A5DD-C02A5CE37D04}"/>
          </ac:spMkLst>
        </pc:spChg>
        <pc:spChg chg="add mod">
          <ac:chgData name="Otto Schefer" userId="fd5a25951ba882f8" providerId="LiveId" clId="{01312597-0B54-46BE-906A-F240F5E61C87}" dt="2021-06-08T00:23:53.080" v="2312" actId="1035"/>
          <ac:spMkLst>
            <pc:docMk/>
            <pc:sldMk cId="2994267408" sldId="263"/>
            <ac:spMk id="75" creationId="{7863A17B-F82F-46DF-BD8C-3CA1DC92D76F}"/>
          </ac:spMkLst>
        </pc:spChg>
        <pc:spChg chg="add mod">
          <ac:chgData name="Otto Schefer" userId="fd5a25951ba882f8" providerId="LiveId" clId="{01312597-0B54-46BE-906A-F240F5E61C87}" dt="2021-06-08T00:24:44.230" v="2332" actId="1037"/>
          <ac:spMkLst>
            <pc:docMk/>
            <pc:sldMk cId="2994267408" sldId="263"/>
            <ac:spMk id="76" creationId="{B2371F1F-D0F6-4471-9ECB-BF3AED73F1D4}"/>
          </ac:spMkLst>
        </pc:spChg>
        <pc:spChg chg="add mod">
          <ac:chgData name="Otto Schefer" userId="fd5a25951ba882f8" providerId="LiveId" clId="{01312597-0B54-46BE-906A-F240F5E61C87}" dt="2021-06-08T00:24:40.471" v="2326" actId="1076"/>
          <ac:spMkLst>
            <pc:docMk/>
            <pc:sldMk cId="2994267408" sldId="263"/>
            <ac:spMk id="77" creationId="{00C680D0-60E8-481A-8F26-930197ED9AD0}"/>
          </ac:spMkLst>
        </pc:spChg>
        <pc:spChg chg="add mod">
          <ac:chgData name="Otto Schefer" userId="fd5a25951ba882f8" providerId="LiveId" clId="{01312597-0B54-46BE-906A-F240F5E61C87}" dt="2021-06-08T00:25:22.899" v="2338" actId="1076"/>
          <ac:spMkLst>
            <pc:docMk/>
            <pc:sldMk cId="2994267408" sldId="263"/>
            <ac:spMk id="78" creationId="{A6BE5A3A-BF87-46EC-81DD-A52728DDEBBB}"/>
          </ac:spMkLst>
        </pc:spChg>
        <pc:spChg chg="add mod">
          <ac:chgData name="Otto Schefer" userId="fd5a25951ba882f8" providerId="LiveId" clId="{01312597-0B54-46BE-906A-F240F5E61C87}" dt="2021-06-08T00:25:49.173" v="2342" actId="1076"/>
          <ac:spMkLst>
            <pc:docMk/>
            <pc:sldMk cId="2994267408" sldId="263"/>
            <ac:spMk id="79" creationId="{2829CC7F-F73C-4995-8EF4-1930C668AA8E}"/>
          </ac:spMkLst>
        </pc:spChg>
        <pc:grpChg chg="add mod">
          <ac:chgData name="Otto Schefer" userId="fd5a25951ba882f8" providerId="LiveId" clId="{01312597-0B54-46BE-906A-F240F5E61C87}" dt="2021-06-06T15:05:40.100" v="1250" actId="1076"/>
          <ac:grpSpMkLst>
            <pc:docMk/>
            <pc:sldMk cId="2994267408" sldId="263"/>
            <ac:grpSpMk id="25" creationId="{9136F7BB-4968-4C75-B9F2-D39C5DE1A651}"/>
          </ac:grpSpMkLst>
        </pc:grpChg>
        <pc:grpChg chg="add mod">
          <ac:chgData name="Otto Schefer" userId="fd5a25951ba882f8" providerId="LiveId" clId="{01312597-0B54-46BE-906A-F240F5E61C87}" dt="2021-05-29T15:55:41.845" v="870" actId="1076"/>
          <ac:grpSpMkLst>
            <pc:docMk/>
            <pc:sldMk cId="2994267408" sldId="263"/>
            <ac:grpSpMk id="33" creationId="{393FFF0C-EE87-4444-9A61-63C20F54C569}"/>
          </ac:grpSpMkLst>
        </pc:grpChg>
        <pc:grpChg chg="add del mod">
          <ac:chgData name="Otto Schefer" userId="fd5a25951ba882f8" providerId="LiveId" clId="{01312597-0B54-46BE-906A-F240F5E61C87}" dt="2021-05-29T12:13:43.875" v="721" actId="165"/>
          <ac:grpSpMkLst>
            <pc:docMk/>
            <pc:sldMk cId="2994267408" sldId="263"/>
            <ac:grpSpMk id="55" creationId="{317D5F9F-69BC-4149-B621-754DCB5D4D50}"/>
          </ac:grpSpMkLst>
        </pc:grpChg>
        <pc:grpChg chg="add mod">
          <ac:chgData name="Otto Schefer" userId="fd5a25951ba882f8" providerId="LiveId" clId="{01312597-0B54-46BE-906A-F240F5E61C87}" dt="2021-05-29T12:14:13.458" v="726" actId="164"/>
          <ac:grpSpMkLst>
            <pc:docMk/>
            <pc:sldMk cId="2994267408" sldId="263"/>
            <ac:grpSpMk id="56" creationId="{C6B25C47-101D-419E-B707-027B09619C6D}"/>
          </ac:grpSpMkLst>
        </pc:grpChg>
        <pc:grpChg chg="add mod">
          <ac:chgData name="Otto Schefer" userId="fd5a25951ba882f8" providerId="LiveId" clId="{01312597-0B54-46BE-906A-F240F5E61C87}" dt="2021-05-29T15:51:09.549" v="813" actId="1076"/>
          <ac:grpSpMkLst>
            <pc:docMk/>
            <pc:sldMk cId="2994267408" sldId="263"/>
            <ac:grpSpMk id="57" creationId="{431A0580-B524-4E4A-A9EB-7CDBDBE2A19A}"/>
          </ac:grpSpMkLst>
        </pc:grpChg>
        <pc:picChg chg="add mod">
          <ac:chgData name="Otto Schefer" userId="fd5a25951ba882f8" providerId="LiveId" clId="{01312597-0B54-46BE-906A-F240F5E61C87}" dt="2021-06-08T00:23:24.404" v="2303" actId="14100"/>
          <ac:picMkLst>
            <pc:docMk/>
            <pc:sldMk cId="2994267408" sldId="263"/>
            <ac:picMk id="13" creationId="{E2225FA9-7074-4CE5-93DB-0D92730414E1}"/>
          </ac:picMkLst>
        </pc:picChg>
        <pc:picChg chg="add del mod">
          <ac:chgData name="Otto Schefer" userId="fd5a25951ba882f8" providerId="LiveId" clId="{01312597-0B54-46BE-906A-F240F5E61C87}" dt="2021-05-29T12:13:12.594" v="712" actId="478"/>
          <ac:picMkLst>
            <pc:docMk/>
            <pc:sldMk cId="2994267408" sldId="263"/>
            <ac:picMk id="17" creationId="{E3EB2AD3-511F-4AD4-B40F-E3FEC5039E3D}"/>
          </ac:picMkLst>
        </pc:picChg>
        <pc:picChg chg="add mod">
          <ac:chgData name="Otto Schefer" userId="fd5a25951ba882f8" providerId="LiveId" clId="{01312597-0B54-46BE-906A-F240F5E61C87}" dt="2021-05-29T15:55:37.159" v="869" actId="164"/>
          <ac:picMkLst>
            <pc:docMk/>
            <pc:sldMk cId="2994267408" sldId="263"/>
            <ac:picMk id="29" creationId="{0EA14055-F167-4FBB-A833-F48A4650EAEF}"/>
          </ac:picMkLst>
        </pc:picChg>
        <pc:picChg chg="add mod">
          <ac:chgData name="Otto Schefer" userId="fd5a25951ba882f8" providerId="LiveId" clId="{01312597-0B54-46BE-906A-F240F5E61C87}" dt="2021-06-01T18:12:00.011" v="1123" actId="571"/>
          <ac:picMkLst>
            <pc:docMk/>
            <pc:sldMk cId="2994267408" sldId="263"/>
            <ac:picMk id="35" creationId="{86D8BDD2-B93D-4799-BCC7-691AC78E22F5}"/>
          </ac:picMkLst>
        </pc:picChg>
        <pc:picChg chg="add mod">
          <ac:chgData name="Otto Schefer" userId="fd5a25951ba882f8" providerId="LiveId" clId="{01312597-0B54-46BE-906A-F240F5E61C87}" dt="2021-05-29T13:10:35.247" v="771" actId="1076"/>
          <ac:picMkLst>
            <pc:docMk/>
            <pc:sldMk cId="2994267408" sldId="263"/>
            <ac:picMk id="68" creationId="{02ABB49F-AE66-4C54-8D6F-687B6BC9C122}"/>
          </ac:picMkLst>
        </pc:pic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" creationId="{D5384E41-25E5-4D34-A44E-CB872EC91A78}"/>
          </ac:cxnSpMkLst>
        </pc:cxnChg>
        <pc:cxnChg chg="add mod">
          <ac:chgData name="Otto Schefer" userId="fd5a25951ba882f8" providerId="LiveId" clId="{01312597-0B54-46BE-906A-F240F5E61C87}" dt="2021-05-29T12:03:04.860" v="651" actId="13822"/>
          <ac:cxnSpMkLst>
            <pc:docMk/>
            <pc:sldMk cId="2994267408" sldId="263"/>
            <ac:cxnSpMk id="11" creationId="{5CF8D263-BFC0-4D01-91E6-3F3ADD3D185E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12" creationId="{311CF368-445F-4668-8652-FAF72099CA0F}"/>
          </ac:cxnSpMkLst>
        </pc:cxnChg>
        <pc:cxnChg chg="add del mod">
          <ac:chgData name="Otto Schefer" userId="fd5a25951ba882f8" providerId="LiveId" clId="{01312597-0B54-46BE-906A-F240F5E61C87}" dt="2021-05-29T13:09:38.308" v="761" actId="478"/>
          <ac:cxnSpMkLst>
            <pc:docMk/>
            <pc:sldMk cId="2994267408" sldId="263"/>
            <ac:cxnSpMk id="13" creationId="{0A77B8C3-3A88-46B9-BB73-225F87E8A376}"/>
          </ac:cxnSpMkLst>
        </pc:cxnChg>
        <pc:cxnChg chg="add mod">
          <ac:chgData name="Otto Schefer" userId="fd5a25951ba882f8" providerId="LiveId" clId="{01312597-0B54-46BE-906A-F240F5E61C87}" dt="2021-05-29T12:11:57.529" v="696" actId="1076"/>
          <ac:cxnSpMkLst>
            <pc:docMk/>
            <pc:sldMk cId="2994267408" sldId="263"/>
            <ac:cxnSpMk id="19" creationId="{1BB9D7D3-9625-48DC-9982-F9680D74A5ED}"/>
          </ac:cxnSpMkLst>
        </pc:cxnChg>
        <pc:cxnChg chg="add mod">
          <ac:chgData name="Otto Schefer" userId="fd5a25951ba882f8" providerId="LiveId" clId="{01312597-0B54-46BE-906A-F240F5E61C87}" dt="2021-05-29T12:11:10.370" v="689" actId="1582"/>
          <ac:cxnSpMkLst>
            <pc:docMk/>
            <pc:sldMk cId="2994267408" sldId="263"/>
            <ac:cxnSpMk id="20" creationId="{3E7E445F-D855-4F1D-9969-E556308FF102}"/>
          </ac:cxnSpMkLst>
        </pc:cxnChg>
        <pc:cxnChg chg="add mod">
          <ac:chgData name="Otto Schefer" userId="fd5a25951ba882f8" providerId="LiveId" clId="{01312597-0B54-46BE-906A-F240F5E61C87}" dt="2021-05-29T12:12:08.615" v="700" actId="14100"/>
          <ac:cxnSpMkLst>
            <pc:docMk/>
            <pc:sldMk cId="2994267408" sldId="263"/>
            <ac:cxnSpMk id="24" creationId="{7EEF188C-AE46-4231-8F88-5181A3BCC4C1}"/>
          </ac:cxnSpMkLst>
        </pc:cxnChg>
        <pc:cxnChg chg="add mod">
          <ac:chgData name="Otto Schefer" userId="fd5a25951ba882f8" providerId="LiveId" clId="{01312597-0B54-46BE-906A-F240F5E61C87}" dt="2021-05-29T12:12:12.570" v="702" actId="14100"/>
          <ac:cxnSpMkLst>
            <pc:docMk/>
            <pc:sldMk cId="2994267408" sldId="263"/>
            <ac:cxnSpMk id="26" creationId="{DD51D1EB-AC48-466E-88D3-AC43E44242DC}"/>
          </ac:cxnSpMkLst>
        </pc:cxnChg>
        <pc:cxnChg chg="add mod">
          <ac:chgData name="Otto Schefer" userId="fd5a25951ba882f8" providerId="LiveId" clId="{01312597-0B54-46BE-906A-F240F5E61C87}" dt="2021-05-29T12:12:03.191" v="698" actId="14100"/>
          <ac:cxnSpMkLst>
            <pc:docMk/>
            <pc:sldMk cId="2994267408" sldId="263"/>
            <ac:cxnSpMk id="28" creationId="{049E3DBF-D692-416E-B4A8-2E4E25AF6DE0}"/>
          </ac:cxnSpMkLst>
        </pc:cxnChg>
        <pc:cxnChg chg="add mod">
          <ac:chgData name="Otto Schefer" userId="fd5a25951ba882f8" providerId="LiveId" clId="{01312597-0B54-46BE-906A-F240F5E61C87}" dt="2021-05-29T12:12:05.984" v="699" actId="14100"/>
          <ac:cxnSpMkLst>
            <pc:docMk/>
            <pc:sldMk cId="2994267408" sldId="263"/>
            <ac:cxnSpMk id="31" creationId="{A21504DC-CD07-40A5-B784-EA4AD8D679C3}"/>
          </ac:cxnSpMkLst>
        </pc:cxnChg>
        <pc:cxnChg chg="add mod">
          <ac:chgData name="Otto Schefer" userId="fd5a25951ba882f8" providerId="LiveId" clId="{01312597-0B54-46BE-906A-F240F5E61C87}" dt="2021-05-29T12:12:51.974" v="709" actId="1582"/>
          <ac:cxnSpMkLst>
            <pc:docMk/>
            <pc:sldMk cId="2994267408" sldId="263"/>
            <ac:cxnSpMk id="34" creationId="{B4562026-B69B-4212-A4EB-02FA140935A5}"/>
          </ac:cxnSpMkLst>
        </pc:cxnChg>
        <pc:cxnChg chg="add mod">
          <ac:chgData name="Otto Schefer" userId="fd5a25951ba882f8" providerId="LiveId" clId="{01312597-0B54-46BE-906A-F240F5E61C87}" dt="2021-05-29T12:13:16.456" v="714" actId="1076"/>
          <ac:cxnSpMkLst>
            <pc:docMk/>
            <pc:sldMk cId="2994267408" sldId="263"/>
            <ac:cxnSpMk id="36" creationId="{CB18038C-8DDE-42C5-97AE-733F46434B13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9" creationId="{61285598-ED39-4868-9CF3-0861D59A32BF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7" creationId="{E6A49FB5-C158-494E-BFAA-C2BF1CAC4556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8" creationId="{5D5763CE-C045-4F39-9635-A6A6B5BC59E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9" creationId="{94491CC2-548E-4ABE-86F9-57EA46BFCCDD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0" creationId="{73CE0573-DE92-477E-9EF0-24BDBE714770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1" creationId="{9BFB6C52-4B24-4A56-B5F2-F2A8B988AA34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2" creationId="{E1461A4D-455D-4FA4-94B2-A07640AB012A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3" creationId="{F6E8BAAA-0F6B-45E3-B60B-3E2BE5A0456E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4" creationId="{696A3903-B3E8-4EB5-81E9-73B1D641EE5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55" creationId="{48050B8B-04F2-48EC-B803-5016D22EE337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1" creationId="{4531C93C-EF36-4029-AC40-8C5A765ECFDA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3" creationId="{1BCFCA21-7F14-4800-A49F-2BE2C2DEFA80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5" creationId="{4CD1C568-2677-44DB-894B-E7DF08E0F1E6}"/>
          </ac:cxnSpMkLst>
        </pc:cxnChg>
        <pc:cxnChg chg="add mod">
          <ac:chgData name="Otto Schefer" userId="fd5a25951ba882f8" providerId="LiveId" clId="{01312597-0B54-46BE-906A-F240F5E61C87}" dt="2021-05-29T13:10:20.463" v="768" actId="13822"/>
          <ac:cxnSpMkLst>
            <pc:docMk/>
            <pc:sldMk cId="2994267408" sldId="263"/>
            <ac:cxnSpMk id="67" creationId="{5CDB66AD-0894-4939-B143-0C72328B202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69" creationId="{0B61A0DE-4297-4137-859B-FC15C8180FB4}"/>
          </ac:cxnSpMkLst>
        </pc:cxnChg>
        <pc:cxnChg chg="add mod">
          <ac:chgData name="Otto Schefer" userId="fd5a25951ba882f8" providerId="LiveId" clId="{01312597-0B54-46BE-906A-F240F5E61C87}" dt="2021-06-01T18:12:06.412" v="1125" actId="1037"/>
          <ac:cxnSpMkLst>
            <pc:docMk/>
            <pc:sldMk cId="2994267408" sldId="263"/>
            <ac:cxnSpMk id="70" creationId="{173BEEB5-1EDD-4BC4-9791-F92F2161DEED}"/>
          </ac:cxnSpMkLst>
        </pc:cxnChg>
      </pc:sldChg>
      <pc:sldChg chg="addSp delSp modSp new mod">
        <pc:chgData name="Otto Schefer" userId="fd5a25951ba882f8" providerId="LiveId" clId="{01312597-0B54-46BE-906A-F240F5E61C87}" dt="2021-05-30T16:31:31.377" v="880" actId="1076"/>
        <pc:sldMkLst>
          <pc:docMk/>
          <pc:sldMk cId="1017938889" sldId="264"/>
        </pc:sldMkLst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2" creationId="{068C4612-1C49-40AC-9D51-F9B35ADE5801}"/>
          </ac:spMkLst>
        </pc:spChg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3" creationId="{97CDE64B-9BBB-4874-99AD-DEB03619D88A}"/>
          </ac:spMkLst>
        </pc:spChg>
        <pc:spChg chg="add mod">
          <ac:chgData name="Otto Schefer" userId="fd5a25951ba882f8" providerId="LiveId" clId="{01312597-0B54-46BE-906A-F240F5E61C87}" dt="2021-05-30T16:31:31.377" v="880" actId="1076"/>
          <ac:spMkLst>
            <pc:docMk/>
            <pc:sldMk cId="1017938889" sldId="264"/>
            <ac:spMk id="5" creationId="{0C6E4CC1-4E22-4B13-9F96-F38C167D6302}"/>
          </ac:spMkLst>
        </pc:spChg>
        <pc:picChg chg="add mod">
          <ac:chgData name="Otto Schefer" userId="fd5a25951ba882f8" providerId="LiveId" clId="{01312597-0B54-46BE-906A-F240F5E61C87}" dt="2021-05-30T16:31:08.935" v="875"/>
          <ac:picMkLst>
            <pc:docMk/>
            <pc:sldMk cId="1017938889" sldId="264"/>
            <ac:picMk id="4" creationId="{E561011B-3581-422D-9187-6EFC050CF68E}"/>
          </ac:picMkLst>
        </pc:picChg>
      </pc:sldChg>
      <pc:sldChg chg="addSp delSp modSp new mod">
        <pc:chgData name="Otto Schefer" userId="fd5a25951ba882f8" providerId="LiveId" clId="{01312597-0B54-46BE-906A-F240F5E61C87}" dt="2021-05-30T17:30:32.907" v="926" actId="2711"/>
        <pc:sldMkLst>
          <pc:docMk/>
          <pc:sldMk cId="1953436618" sldId="265"/>
        </pc:sldMkLst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2" creationId="{B56A8114-8D35-419C-B1AC-89E40BEE4671}"/>
          </ac:spMkLst>
        </pc:spChg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3" creationId="{47C63306-8A56-415E-BDD8-EE66249734D3}"/>
          </ac:spMkLst>
        </pc:spChg>
        <pc:spChg chg="add mod">
          <ac:chgData name="Otto Schefer" userId="fd5a25951ba882f8" providerId="LiveId" clId="{01312597-0B54-46BE-906A-F240F5E61C87}" dt="2021-05-30T17:29:38.439" v="890" actId="14100"/>
          <ac:spMkLst>
            <pc:docMk/>
            <pc:sldMk cId="1953436618" sldId="265"/>
            <ac:spMk id="6" creationId="{A92BF94B-B627-438A-A9F0-46AEA9368174}"/>
          </ac:spMkLst>
        </pc:spChg>
        <pc:spChg chg="add mod">
          <ac:chgData name="Otto Schefer" userId="fd5a25951ba882f8" providerId="LiveId" clId="{01312597-0B54-46BE-906A-F240F5E61C87}" dt="2021-05-30T17:29:45.682" v="893" actId="1076"/>
          <ac:spMkLst>
            <pc:docMk/>
            <pc:sldMk cId="1953436618" sldId="265"/>
            <ac:spMk id="7" creationId="{2DCF0F69-3D18-4FBC-99AD-12EE08B3680E}"/>
          </ac:spMkLst>
        </pc:spChg>
        <pc:spChg chg="add mod">
          <ac:chgData name="Otto Schefer" userId="fd5a25951ba882f8" providerId="LiveId" clId="{01312597-0B54-46BE-906A-F240F5E61C87}" dt="2021-05-30T17:30:32.907" v="926" actId="2711"/>
          <ac:spMkLst>
            <pc:docMk/>
            <pc:sldMk cId="1953436618" sldId="265"/>
            <ac:spMk id="8" creationId="{E613E709-EB22-49EB-9273-B6006818315E}"/>
          </ac:spMkLst>
        </pc:spChg>
        <pc:picChg chg="add">
          <ac:chgData name="Otto Schefer" userId="fd5a25951ba882f8" providerId="LiveId" clId="{01312597-0B54-46BE-906A-F240F5E61C87}" dt="2021-05-30T17:29:17.704" v="883" actId="22"/>
          <ac:picMkLst>
            <pc:docMk/>
            <pc:sldMk cId="1953436618" sldId="265"/>
            <ac:picMk id="5" creationId="{E924BA45-DCBB-412C-9A74-77DA3E6E1B37}"/>
          </ac:picMkLst>
        </pc:picChg>
      </pc:sldChg>
      <pc:sldChg chg="addSp delSp modSp new mod">
        <pc:chgData name="Otto Schefer" userId="fd5a25951ba882f8" providerId="LiveId" clId="{01312597-0B54-46BE-906A-F240F5E61C87}" dt="2021-05-30T18:06:58.117" v="998" actId="1076"/>
        <pc:sldMkLst>
          <pc:docMk/>
          <pc:sldMk cId="1506166455" sldId="266"/>
        </pc:sldMkLst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2" creationId="{36B1CEE9-D1A4-4591-A1A2-54AB8EF1CA53}"/>
          </ac:spMkLst>
        </pc:spChg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3" creationId="{6A09B090-8B14-40E6-85DF-5EDCF685A19C}"/>
          </ac:spMkLst>
        </pc:spChg>
        <pc:spChg chg="add mod">
          <ac:chgData name="Otto Schefer" userId="fd5a25951ba882f8" providerId="LiveId" clId="{01312597-0B54-46BE-906A-F240F5E61C87}" dt="2021-05-30T18:03:38.068" v="931" actId="1076"/>
          <ac:spMkLst>
            <pc:docMk/>
            <pc:sldMk cId="1506166455" sldId="266"/>
            <ac:spMk id="6" creationId="{8C4CDCAE-F6D2-45C2-8D3E-087A5EE7D0CC}"/>
          </ac:spMkLst>
        </pc:spChg>
        <pc:spChg chg="add mod">
          <ac:chgData name="Otto Schefer" userId="fd5a25951ba882f8" providerId="LiveId" clId="{01312597-0B54-46BE-906A-F240F5E61C87}" dt="2021-05-30T18:03:48.692" v="935" actId="1076"/>
          <ac:spMkLst>
            <pc:docMk/>
            <pc:sldMk cId="1506166455" sldId="266"/>
            <ac:spMk id="7" creationId="{DDD54912-BD28-4549-9867-C6A90ED92959}"/>
          </ac:spMkLst>
        </pc:spChg>
        <pc:spChg chg="add mod ord">
          <ac:chgData name="Otto Schefer" userId="fd5a25951ba882f8" providerId="LiveId" clId="{01312597-0B54-46BE-906A-F240F5E61C87}" dt="2021-05-30T18:05:50.172" v="958" actId="1076"/>
          <ac:spMkLst>
            <pc:docMk/>
            <pc:sldMk cId="1506166455" sldId="266"/>
            <ac:spMk id="8" creationId="{881A3472-F0E7-4C5E-8729-94E04B1C0C91}"/>
          </ac:spMkLst>
        </pc:spChg>
        <pc:spChg chg="add mod ord">
          <ac:chgData name="Otto Schefer" userId="fd5a25951ba882f8" providerId="LiveId" clId="{01312597-0B54-46BE-906A-F240F5E61C87}" dt="2021-05-30T18:05:40.247" v="956" actId="1076"/>
          <ac:spMkLst>
            <pc:docMk/>
            <pc:sldMk cId="1506166455" sldId="266"/>
            <ac:spMk id="9" creationId="{7D90B3A4-E38A-4E0E-A912-6D98EC4C799E}"/>
          </ac:spMkLst>
        </pc:spChg>
        <pc:spChg chg="add mod">
          <ac:chgData name="Otto Schefer" userId="fd5a25951ba882f8" providerId="LiveId" clId="{01312597-0B54-46BE-906A-F240F5E61C87}" dt="2021-05-30T18:05:35.044" v="954" actId="571"/>
          <ac:spMkLst>
            <pc:docMk/>
            <pc:sldMk cId="1506166455" sldId="266"/>
            <ac:spMk id="12" creationId="{73213689-2640-43B1-9DC5-8C6D84A50F66}"/>
          </ac:spMkLst>
        </pc:spChg>
        <pc:spChg chg="add mod">
          <ac:chgData name="Otto Schefer" userId="fd5a25951ba882f8" providerId="LiveId" clId="{01312597-0B54-46BE-906A-F240F5E61C87}" dt="2021-05-30T18:05:42.186" v="957" actId="571"/>
          <ac:spMkLst>
            <pc:docMk/>
            <pc:sldMk cId="1506166455" sldId="266"/>
            <ac:spMk id="13" creationId="{4D594818-4EC7-41E7-A9AD-2646F506279C}"/>
          </ac:spMkLst>
        </pc:spChg>
        <pc:spChg chg="add mod">
          <ac:chgData name="Otto Schefer" userId="fd5a25951ba882f8" providerId="LiveId" clId="{01312597-0B54-46BE-906A-F240F5E61C87}" dt="2021-05-30T18:05:58.039" v="960" actId="1076"/>
          <ac:spMkLst>
            <pc:docMk/>
            <pc:sldMk cId="1506166455" sldId="266"/>
            <ac:spMk id="14" creationId="{D66AC093-1FD7-494F-8E35-595808016737}"/>
          </ac:spMkLst>
        </pc:spChg>
        <pc:spChg chg="add mod">
          <ac:chgData name="Otto Schefer" userId="fd5a25951ba882f8" providerId="LiveId" clId="{01312597-0B54-46BE-906A-F240F5E61C87}" dt="2021-05-30T18:06:34.534" v="980" actId="1076"/>
          <ac:spMkLst>
            <pc:docMk/>
            <pc:sldMk cId="1506166455" sldId="266"/>
            <ac:spMk id="15" creationId="{66112933-3D7A-4740-88DD-196EE075CEC9}"/>
          </ac:spMkLst>
        </pc:spChg>
        <pc:spChg chg="add mod">
          <ac:chgData name="Otto Schefer" userId="fd5a25951ba882f8" providerId="LiveId" clId="{01312597-0B54-46BE-906A-F240F5E61C87}" dt="2021-05-30T18:06:58.117" v="998" actId="1076"/>
          <ac:spMkLst>
            <pc:docMk/>
            <pc:sldMk cId="1506166455" sldId="266"/>
            <ac:spMk id="16" creationId="{24A811B5-B15E-4B29-BCDD-51693538A16D}"/>
          </ac:spMkLst>
        </pc:spChg>
        <pc:picChg chg="add del">
          <ac:chgData name="Otto Schefer" userId="fd5a25951ba882f8" providerId="LiveId" clId="{01312597-0B54-46BE-906A-F240F5E61C87}" dt="2021-05-30T18:05:02.487" v="943" actId="478"/>
          <ac:picMkLst>
            <pc:docMk/>
            <pc:sldMk cId="1506166455" sldId="266"/>
            <ac:picMk id="5" creationId="{CDB53523-DA86-4BFA-B090-7D08A7CF4480}"/>
          </ac:picMkLst>
        </pc:picChg>
        <pc:picChg chg="add mod">
          <ac:chgData name="Otto Schefer" userId="fd5a25951ba882f8" providerId="LiveId" clId="{01312597-0B54-46BE-906A-F240F5E61C87}" dt="2021-05-30T18:05:38.418" v="955" actId="1076"/>
          <ac:picMkLst>
            <pc:docMk/>
            <pc:sldMk cId="1506166455" sldId="266"/>
            <ac:picMk id="11" creationId="{0DCCF950-D04B-449A-9382-E0D9E13EC509}"/>
          </ac:picMkLst>
        </pc:picChg>
      </pc:sldChg>
      <pc:sldChg chg="addSp delSp modSp new mod">
        <pc:chgData name="Otto Schefer" userId="fd5a25951ba882f8" providerId="LiveId" clId="{01312597-0B54-46BE-906A-F240F5E61C87}" dt="2021-06-06T14:30:06.785" v="1152" actId="1076"/>
        <pc:sldMkLst>
          <pc:docMk/>
          <pc:sldMk cId="3950778873" sldId="267"/>
        </pc:sldMkLst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2" creationId="{6B596C03-E4DB-473C-8759-BE9399A27E21}"/>
          </ac:spMkLst>
        </pc:spChg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3" creationId="{53EAB030-A8AC-493A-91B3-6BB313501B85}"/>
          </ac:spMkLst>
        </pc:spChg>
        <pc:spChg chg="add mod">
          <ac:chgData name="Otto Schefer" userId="fd5a25951ba882f8" providerId="LiveId" clId="{01312597-0B54-46BE-906A-F240F5E61C87}" dt="2021-05-31T23:39:30.456" v="1032" actId="14100"/>
          <ac:spMkLst>
            <pc:docMk/>
            <pc:sldMk cId="3950778873" sldId="267"/>
            <ac:spMk id="6" creationId="{AAF2EE8D-B6BF-4CE6-9098-3ABFE0DE3626}"/>
          </ac:spMkLst>
        </pc:spChg>
        <pc:spChg chg="add mod">
          <ac:chgData name="Otto Schefer" userId="fd5a25951ba882f8" providerId="LiveId" clId="{01312597-0B54-46BE-906A-F240F5E61C87}" dt="2021-05-31T23:39:41.242" v="1035" actId="1076"/>
          <ac:spMkLst>
            <pc:docMk/>
            <pc:sldMk cId="3950778873" sldId="267"/>
            <ac:spMk id="7" creationId="{AA18DDE0-E6A7-4369-B19C-1C567EAABFB0}"/>
          </ac:spMkLst>
        </pc:spChg>
        <pc:spChg chg="add mod">
          <ac:chgData name="Otto Schefer" userId="fd5a25951ba882f8" providerId="LiveId" clId="{01312597-0B54-46BE-906A-F240F5E61C87}" dt="2021-05-31T23:39:57.670" v="1038" actId="1076"/>
          <ac:spMkLst>
            <pc:docMk/>
            <pc:sldMk cId="3950778873" sldId="267"/>
            <ac:spMk id="8" creationId="{5BEEBD94-B20A-4D44-A8D4-D36471C5B1B8}"/>
          </ac:spMkLst>
        </pc:spChg>
        <pc:spChg chg="add mod">
          <ac:chgData name="Otto Schefer" userId="fd5a25951ba882f8" providerId="LiveId" clId="{01312597-0B54-46BE-906A-F240F5E61C87}" dt="2021-05-31T23:41:11.769" v="1103" actId="1076"/>
          <ac:spMkLst>
            <pc:docMk/>
            <pc:sldMk cId="3950778873" sldId="267"/>
            <ac:spMk id="9" creationId="{AC668190-CDDA-47FD-937A-5993EEFEA34E}"/>
          </ac:spMkLst>
        </pc:spChg>
        <pc:spChg chg="add mod">
          <ac:chgData name="Otto Schefer" userId="fd5a25951ba882f8" providerId="LiveId" clId="{01312597-0B54-46BE-906A-F240F5E61C87}" dt="2021-05-31T23:41:05.276" v="1102" actId="1076"/>
          <ac:spMkLst>
            <pc:docMk/>
            <pc:sldMk cId="3950778873" sldId="267"/>
            <ac:spMk id="10" creationId="{F95588D7-919C-4F3E-928F-3117C74D6C69}"/>
          </ac:spMkLst>
        </pc:spChg>
        <pc:spChg chg="add mod">
          <ac:chgData name="Otto Schefer" userId="fd5a25951ba882f8" providerId="LiveId" clId="{01312597-0B54-46BE-906A-F240F5E61C87}" dt="2021-05-31T23:41:21.410" v="1105" actId="1076"/>
          <ac:spMkLst>
            <pc:docMk/>
            <pc:sldMk cId="3950778873" sldId="267"/>
            <ac:spMk id="11" creationId="{F65474A9-6BDA-4BC0-B479-44C2E5C375AC}"/>
          </ac:spMkLst>
        </pc:spChg>
        <pc:spChg chg="add mod">
          <ac:chgData name="Otto Schefer" userId="fd5a25951ba882f8" providerId="LiveId" clId="{01312597-0B54-46BE-906A-F240F5E61C87}" dt="2021-05-31T23:47:49.963" v="1110" actId="1076"/>
          <ac:spMkLst>
            <pc:docMk/>
            <pc:sldMk cId="3950778873" sldId="267"/>
            <ac:spMk id="12" creationId="{07277320-CEB8-464D-9434-98B009400D2B}"/>
          </ac:spMkLst>
        </pc:spChg>
        <pc:spChg chg="add del">
          <ac:chgData name="Otto Schefer" userId="fd5a25951ba882f8" providerId="LiveId" clId="{01312597-0B54-46BE-906A-F240F5E61C87}" dt="2021-05-31T23:48:08.195" v="1112" actId="22"/>
          <ac:spMkLst>
            <pc:docMk/>
            <pc:sldMk cId="3950778873" sldId="267"/>
            <ac:spMk id="14" creationId="{8F5DB935-B6E2-49B1-AB24-3613D0944519}"/>
          </ac:spMkLst>
        </pc:spChg>
        <pc:spChg chg="add mod">
          <ac:chgData name="Otto Schefer" userId="fd5a25951ba882f8" providerId="LiveId" clId="{01312597-0B54-46BE-906A-F240F5E61C87}" dt="2021-05-31T23:48:22.169" v="1117" actId="1076"/>
          <ac:spMkLst>
            <pc:docMk/>
            <pc:sldMk cId="3950778873" sldId="267"/>
            <ac:spMk id="15" creationId="{99DE2301-32C4-4AA6-B4A0-EAA9EC601E7C}"/>
          </ac:spMkLst>
        </pc:spChg>
        <pc:picChg chg="add mod">
          <ac:chgData name="Otto Schefer" userId="fd5a25951ba882f8" providerId="LiveId" clId="{01312597-0B54-46BE-906A-F240F5E61C87}" dt="2021-06-06T14:30:06.785" v="1152" actId="1076"/>
          <ac:picMkLst>
            <pc:docMk/>
            <pc:sldMk cId="3950778873" sldId="267"/>
            <ac:picMk id="5" creationId="{68C82AB5-0EE6-43B2-B202-7C6974C6486C}"/>
          </ac:picMkLst>
        </pc:picChg>
      </pc:sldChg>
      <pc:sldChg chg="addSp delSp modSp new mod">
        <pc:chgData name="Otto Schefer" userId="fd5a25951ba882f8" providerId="LiveId" clId="{01312597-0B54-46BE-906A-F240F5E61C87}" dt="2021-06-06T14:55:31.204" v="1248" actId="1076"/>
        <pc:sldMkLst>
          <pc:docMk/>
          <pc:sldMk cId="423084528" sldId="268"/>
        </pc:sldMkLst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2" creationId="{7BBEFF7B-2751-48A1-9EC1-E3F9A897405C}"/>
          </ac:spMkLst>
        </pc:spChg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3" creationId="{11CB2492-728B-4690-891D-5D5E804FCC34}"/>
          </ac:spMkLst>
        </pc:spChg>
        <pc:spChg chg="add del mod">
          <ac:chgData name="Otto Schefer" userId="fd5a25951ba882f8" providerId="LiveId" clId="{01312597-0B54-46BE-906A-F240F5E61C87}" dt="2021-06-06T14:33:17.396" v="1193" actId="478"/>
          <ac:spMkLst>
            <pc:docMk/>
            <pc:sldMk cId="423084528" sldId="268"/>
            <ac:spMk id="6" creationId="{D9064407-B452-4D44-91C0-BD63070BED26}"/>
          </ac:spMkLst>
        </pc:spChg>
        <pc:spChg chg="add mod">
          <ac:chgData name="Otto Schefer" userId="fd5a25951ba882f8" providerId="LiveId" clId="{01312597-0B54-46BE-906A-F240F5E61C87}" dt="2021-06-06T14:54:53.770" v="1229" actId="1076"/>
          <ac:spMkLst>
            <pc:docMk/>
            <pc:sldMk cId="423084528" sldId="268"/>
            <ac:spMk id="7" creationId="{0FC664BD-F28A-4511-BD9D-7AE2A7EF930A}"/>
          </ac:spMkLst>
        </pc:spChg>
        <pc:spChg chg="add mod">
          <ac:chgData name="Otto Schefer" userId="fd5a25951ba882f8" providerId="LiveId" clId="{01312597-0B54-46BE-906A-F240F5E61C87}" dt="2021-06-06T14:54:58.245" v="1231" actId="571"/>
          <ac:spMkLst>
            <pc:docMk/>
            <pc:sldMk cId="423084528" sldId="268"/>
            <ac:spMk id="9" creationId="{8789C4C1-BB6D-473E-A28D-024C355FAD0B}"/>
          </ac:spMkLst>
        </pc:spChg>
        <pc:spChg chg="add mod">
          <ac:chgData name="Otto Schefer" userId="fd5a25951ba882f8" providerId="LiveId" clId="{01312597-0B54-46BE-906A-F240F5E61C87}" dt="2021-06-06T14:55:01.365" v="1233" actId="571"/>
          <ac:spMkLst>
            <pc:docMk/>
            <pc:sldMk cId="423084528" sldId="268"/>
            <ac:spMk id="11" creationId="{7EAA2D09-C880-4C06-9164-A6AFE67A7701}"/>
          </ac:spMkLst>
        </pc:spChg>
        <pc:spChg chg="add mod">
          <ac:chgData name="Otto Schefer" userId="fd5a25951ba882f8" providerId="LiveId" clId="{01312597-0B54-46BE-906A-F240F5E61C87}" dt="2021-06-06T14:55:31.204" v="1248" actId="1076"/>
          <ac:spMkLst>
            <pc:docMk/>
            <pc:sldMk cId="423084528" sldId="268"/>
            <ac:spMk id="12" creationId="{8AEF48AE-B7CC-4946-BC82-63097837E6E0}"/>
          </ac:spMkLst>
        </pc:spChg>
        <pc:picChg chg="add mod">
          <ac:chgData name="Otto Schefer" userId="fd5a25951ba882f8" providerId="LiveId" clId="{01312597-0B54-46BE-906A-F240F5E61C87}" dt="2021-06-06T14:54:49.714" v="1228" actId="1076"/>
          <ac:picMkLst>
            <pc:docMk/>
            <pc:sldMk cId="423084528" sldId="268"/>
            <ac:picMk id="5" creationId="{22C7CD07-7810-4551-851F-708E4C4BEAC6}"/>
          </ac:picMkLst>
        </pc:picChg>
        <pc:picChg chg="add mod">
          <ac:chgData name="Otto Schefer" userId="fd5a25951ba882f8" providerId="LiveId" clId="{01312597-0B54-46BE-906A-F240F5E61C87}" dt="2021-06-06T14:54:58.245" v="1231" actId="571"/>
          <ac:picMkLst>
            <pc:docMk/>
            <pc:sldMk cId="423084528" sldId="268"/>
            <ac:picMk id="8" creationId="{8A038C08-7C92-4E5C-8DAF-862E967A4369}"/>
          </ac:picMkLst>
        </pc:picChg>
        <pc:picChg chg="add mod">
          <ac:chgData name="Otto Schefer" userId="fd5a25951ba882f8" providerId="LiveId" clId="{01312597-0B54-46BE-906A-F240F5E61C87}" dt="2021-06-06T14:55:01.365" v="1233" actId="571"/>
          <ac:picMkLst>
            <pc:docMk/>
            <pc:sldMk cId="423084528" sldId="268"/>
            <ac:picMk id="10" creationId="{49C1FD4B-A5BE-4286-B121-5DAF38401BF3}"/>
          </ac:picMkLst>
        </pc:picChg>
      </pc:sldChg>
      <pc:sldChg chg="addSp delSp modSp new mod">
        <pc:chgData name="Otto Schefer" userId="fd5a25951ba882f8" providerId="LiveId" clId="{01312597-0B54-46BE-906A-F240F5E61C87}" dt="2021-06-06T18:46:31.860" v="1385" actId="20577"/>
        <pc:sldMkLst>
          <pc:docMk/>
          <pc:sldMk cId="1894432607" sldId="269"/>
        </pc:sldMkLst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2" creationId="{089911C9-90AB-4187-8190-FE39CA78C5D7}"/>
          </ac:spMkLst>
        </pc:spChg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3" creationId="{4DBFA6C3-7631-48DF-A8C2-CF3A6B4B8AF9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5" creationId="{1CA24034-A437-4082-A56B-9AEC3B945D0D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6" creationId="{6E9D9CC3-1A65-47E9-9834-826DAFD374A2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7" creationId="{FF30DC96-F4E7-4F33-B0C8-7C427B85711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8" creationId="{15F97941-E08C-4C8D-B77E-356CD456AF3C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9" creationId="{EF9F50A0-271C-409A-8C6B-B93468BDE93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0" creationId="{8985E04B-21B3-4001-8295-40CB80B94FB4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1" creationId="{60446092-B5BC-4937-ABA0-BC69289E457B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2" creationId="{C11965C3-0964-4440-95A0-6621FD6049E4}"/>
          </ac:spMkLst>
        </pc:spChg>
        <pc:spChg chg="add mod">
          <ac:chgData name="Otto Schefer" userId="fd5a25951ba882f8" providerId="LiveId" clId="{01312597-0B54-46BE-906A-F240F5E61C87}" dt="2021-06-06T18:40:36.615" v="1329" actId="1076"/>
          <ac:spMkLst>
            <pc:docMk/>
            <pc:sldMk cId="1894432607" sldId="269"/>
            <ac:spMk id="13" creationId="{5B510EE6-161B-4AE1-9AE8-EB551A18D5B1}"/>
          </ac:spMkLst>
        </pc:spChg>
        <pc:spChg chg="add mod">
          <ac:chgData name="Otto Schefer" userId="fd5a25951ba882f8" providerId="LiveId" clId="{01312597-0B54-46BE-906A-F240F5E61C87}" dt="2021-06-06T18:45:43.079" v="1366" actId="1076"/>
          <ac:spMkLst>
            <pc:docMk/>
            <pc:sldMk cId="1894432607" sldId="269"/>
            <ac:spMk id="14" creationId="{DA1B5E23-A22D-4454-AC59-93F19EEE6A0E}"/>
          </ac:spMkLst>
        </pc:spChg>
        <pc:spChg chg="add mod">
          <ac:chgData name="Otto Schefer" userId="fd5a25951ba882f8" providerId="LiveId" clId="{01312597-0B54-46BE-906A-F240F5E61C87}" dt="2021-06-06T18:45:53.875" v="1373" actId="1076"/>
          <ac:spMkLst>
            <pc:docMk/>
            <pc:sldMk cId="1894432607" sldId="269"/>
            <ac:spMk id="15" creationId="{73663123-31F8-4814-9B43-2BB5A9292B99}"/>
          </ac:spMkLst>
        </pc:spChg>
        <pc:spChg chg="add mod">
          <ac:chgData name="Otto Schefer" userId="fd5a25951ba882f8" providerId="LiveId" clId="{01312597-0B54-46BE-906A-F240F5E61C87}" dt="2021-06-06T18:46:20.448" v="1380" actId="20577"/>
          <ac:spMkLst>
            <pc:docMk/>
            <pc:sldMk cId="1894432607" sldId="269"/>
            <ac:spMk id="17" creationId="{ECF88BFC-0A6A-406A-B0B3-2ED449CCCC13}"/>
          </ac:spMkLst>
        </pc:spChg>
        <pc:spChg chg="add mod">
          <ac:chgData name="Otto Schefer" userId="fd5a25951ba882f8" providerId="LiveId" clId="{01312597-0B54-46BE-906A-F240F5E61C87}" dt="2021-06-06T18:46:23.652" v="1381" actId="20577"/>
          <ac:spMkLst>
            <pc:docMk/>
            <pc:sldMk cId="1894432607" sldId="269"/>
            <ac:spMk id="18" creationId="{10AA5B99-229C-4B32-AFED-C6EF888FD5E1}"/>
          </ac:spMkLst>
        </pc:spChg>
        <pc:spChg chg="add mod">
          <ac:chgData name="Otto Schefer" userId="fd5a25951ba882f8" providerId="LiveId" clId="{01312597-0B54-46BE-906A-F240F5E61C87}" dt="2021-06-06T18:46:29.636" v="1384" actId="20577"/>
          <ac:spMkLst>
            <pc:docMk/>
            <pc:sldMk cId="1894432607" sldId="269"/>
            <ac:spMk id="19" creationId="{1491525D-8B52-459A-91EC-34E27BA4A820}"/>
          </ac:spMkLst>
        </pc:spChg>
        <pc:spChg chg="add mod">
          <ac:chgData name="Otto Schefer" userId="fd5a25951ba882f8" providerId="LiveId" clId="{01312597-0B54-46BE-906A-F240F5E61C87}" dt="2021-06-06T18:46:31.860" v="1385" actId="20577"/>
          <ac:spMkLst>
            <pc:docMk/>
            <pc:sldMk cId="1894432607" sldId="269"/>
            <ac:spMk id="20" creationId="{8B050555-CE37-4284-AC79-8EE2460F8D74}"/>
          </ac:spMkLst>
        </pc:spChg>
        <pc:picChg chg="add mod">
          <ac:chgData name="Otto Schefer" userId="fd5a25951ba882f8" providerId="LiveId" clId="{01312597-0B54-46BE-906A-F240F5E61C87}" dt="2021-06-06T18:37:41.159" v="1274" actId="1076"/>
          <ac:picMkLst>
            <pc:docMk/>
            <pc:sldMk cId="1894432607" sldId="269"/>
            <ac:picMk id="4" creationId="{2878FA11-1BB7-4235-BBBD-6480D29910AD}"/>
          </ac:picMkLst>
        </pc:picChg>
        <pc:picChg chg="add mod">
          <ac:chgData name="Otto Schefer" userId="fd5a25951ba882f8" providerId="LiveId" clId="{01312597-0B54-46BE-906A-F240F5E61C87}" dt="2021-06-06T18:45:56.394" v="1375" actId="571"/>
          <ac:picMkLst>
            <pc:docMk/>
            <pc:sldMk cId="1894432607" sldId="269"/>
            <ac:picMk id="16" creationId="{BC7788AC-4CA0-4CE6-8DAE-CD85DFA1F0B3}"/>
          </ac:picMkLst>
        </pc:picChg>
      </pc:sldChg>
      <pc:sldChg chg="addSp delSp modSp new mod">
        <pc:chgData name="Otto Schefer" userId="fd5a25951ba882f8" providerId="LiveId" clId="{01312597-0B54-46BE-906A-F240F5E61C87}" dt="2021-06-06T19:36:29.766" v="1410"/>
        <pc:sldMkLst>
          <pc:docMk/>
          <pc:sldMk cId="478811533" sldId="270"/>
        </pc:sldMkLst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2" creationId="{DEBDB045-4546-4448-BE19-FCCF04EF0A16}"/>
          </ac:spMkLst>
        </pc:spChg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3" creationId="{980C70EB-2DE9-4E52-82B1-A9E0E456077F}"/>
          </ac:spMkLst>
        </pc:spChg>
        <pc:graphicFrameChg chg="add modGraphic">
          <ac:chgData name="Otto Schefer" userId="fd5a25951ba882f8" providerId="LiveId" clId="{01312597-0B54-46BE-906A-F240F5E61C87}" dt="2021-06-06T19:36:26.975" v="1408" actId="27309"/>
          <ac:graphicFrameMkLst>
            <pc:docMk/>
            <pc:sldMk cId="478811533" sldId="270"/>
            <ac:graphicFrameMk id="12" creationId="{8F72F909-2F21-4893-9A9D-C97C6FD5EC85}"/>
          </ac:graphicFrameMkLst>
        </pc:graphicFrameChg>
        <pc:picChg chg="add">
          <ac:chgData name="Otto Schefer" userId="fd5a25951ba882f8" providerId="LiveId" clId="{01312597-0B54-46BE-906A-F240F5E61C87}" dt="2021-06-06T19:26:28.235" v="1392" actId="22"/>
          <ac:picMkLst>
            <pc:docMk/>
            <pc:sldMk cId="478811533" sldId="270"/>
            <ac:picMk id="5" creationId="{D2FD3A5E-2F1E-463D-A9C0-AB22F987681F}"/>
          </ac:picMkLst>
        </pc:picChg>
        <pc:cxnChg chg="add mod">
          <ac:chgData name="Otto Schefer" userId="fd5a25951ba882f8" providerId="LiveId" clId="{01312597-0B54-46BE-906A-F240F5E61C87}" dt="2021-06-06T19:28:15.303" v="1402" actId="14100"/>
          <ac:cxnSpMkLst>
            <pc:docMk/>
            <pc:sldMk cId="478811533" sldId="270"/>
            <ac:cxnSpMk id="7" creationId="{52CEB9FF-4709-4E50-AF40-7B32340753FA}"/>
          </ac:cxnSpMkLst>
        </pc:cxnChg>
        <pc:cxnChg chg="add mod">
          <ac:chgData name="Otto Schefer" userId="fd5a25951ba882f8" providerId="LiveId" clId="{01312597-0B54-46BE-906A-F240F5E61C87}" dt="2021-06-06T19:28:22.067" v="1403" actId="571"/>
          <ac:cxnSpMkLst>
            <pc:docMk/>
            <pc:sldMk cId="478811533" sldId="270"/>
            <ac:cxnSpMk id="10" creationId="{E72B7D8F-5ECB-4233-9DE9-AAF041835F83}"/>
          </ac:cxnSpMkLst>
        </pc:cxnChg>
        <pc:cxnChg chg="add del mod">
          <ac:chgData name="Otto Schefer" userId="fd5a25951ba882f8" providerId="LiveId" clId="{01312597-0B54-46BE-906A-F240F5E61C87}" dt="2021-06-06T19:36:29.766" v="1410"/>
          <ac:cxnSpMkLst>
            <pc:docMk/>
            <pc:sldMk cId="478811533" sldId="270"/>
            <ac:cxnSpMk id="13" creationId="{FC426830-6A00-44C9-A202-C561FB9B0333}"/>
          </ac:cxnSpMkLst>
        </pc:cxnChg>
      </pc:sldChg>
      <pc:sldChg chg="addSp delSp new del mod">
        <pc:chgData name="Otto Schefer" userId="fd5a25951ba882f8" providerId="LiveId" clId="{01312597-0B54-46BE-906A-F240F5E61C87}" dt="2021-06-06T19:30:33.027" v="1404" actId="47"/>
        <pc:sldMkLst>
          <pc:docMk/>
          <pc:sldMk cId="1709798816" sldId="271"/>
        </pc:sldMkLst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2" creationId="{17734535-653F-42EE-9385-976D232F2F08}"/>
          </ac:spMkLst>
        </pc:spChg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3" creationId="{DDD700E3-680E-4C7C-B3BB-056B080B8FCF}"/>
          </ac:spMkLst>
        </pc:spChg>
        <pc:picChg chg="add">
          <ac:chgData name="Otto Schefer" userId="fd5a25951ba882f8" providerId="LiveId" clId="{01312597-0B54-46BE-906A-F240F5E61C87}" dt="2021-06-06T19:23:01.729" v="1389" actId="22"/>
          <ac:picMkLst>
            <pc:docMk/>
            <pc:sldMk cId="1709798816" sldId="271"/>
            <ac:picMk id="5" creationId="{BBD51BB4-93EA-4169-8F0B-8244FD020679}"/>
          </ac:picMkLst>
        </pc:picChg>
        <pc:cxnChg chg="add">
          <ac:chgData name="Otto Schefer" userId="fd5a25951ba882f8" providerId="LiveId" clId="{01312597-0B54-46BE-906A-F240F5E61C87}" dt="2021-06-06T19:23:34.683" v="1390" actId="11529"/>
          <ac:cxnSpMkLst>
            <pc:docMk/>
            <pc:sldMk cId="1709798816" sldId="271"/>
            <ac:cxnSpMk id="7" creationId="{F556920F-9A7D-4D26-AB1B-56A550B78F62}"/>
          </ac:cxnSpMkLst>
        </pc:cxnChg>
      </pc:sldChg>
      <pc:sldChg chg="addSp delSp modSp new mod">
        <pc:chgData name="Otto Schefer" userId="fd5a25951ba882f8" providerId="LiveId" clId="{01312597-0B54-46BE-906A-F240F5E61C87}" dt="2021-06-06T19:42:44.751" v="1455" actId="692"/>
        <pc:sldMkLst>
          <pc:docMk/>
          <pc:sldMk cId="2619646079" sldId="271"/>
        </pc:sldMkLst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2" creationId="{B59A491F-FF51-4861-B3F8-AE7391C1A839}"/>
          </ac:spMkLst>
        </pc:spChg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3" creationId="{6211E36C-27CD-4B6A-A158-40397BEF9AA5}"/>
          </ac:spMkLst>
        </pc:spChg>
        <pc:picChg chg="add">
          <ac:chgData name="Otto Schefer" userId="fd5a25951ba882f8" providerId="LiveId" clId="{01312597-0B54-46BE-906A-F240F5E61C87}" dt="2021-06-06T19:36:21.008" v="1407" actId="22"/>
          <ac:picMkLst>
            <pc:docMk/>
            <pc:sldMk cId="2619646079" sldId="271"/>
            <ac:picMk id="5" creationId="{A4632A7B-1B5D-49EF-A9BA-D08B6D496F0D}"/>
          </ac:picMkLst>
        </pc:picChg>
        <pc:cxnChg chg="add mod">
          <ac:chgData name="Otto Schefer" userId="fd5a25951ba882f8" providerId="LiveId" clId="{01312597-0B54-46BE-906A-F240F5E61C87}" dt="2021-06-06T19:37:06.246" v="1423" actId="1035"/>
          <ac:cxnSpMkLst>
            <pc:docMk/>
            <pc:sldMk cId="2619646079" sldId="271"/>
            <ac:cxnSpMk id="6" creationId="{A904BE9B-9941-4F6D-BE20-53C1C6D4CB34}"/>
          </ac:cxnSpMkLst>
        </pc:cxnChg>
        <pc:cxnChg chg="add mod">
          <ac:chgData name="Otto Schefer" userId="fd5a25951ba882f8" providerId="LiveId" clId="{01312597-0B54-46BE-906A-F240F5E61C87}" dt="2021-06-06T19:37:10.964" v="1433" actId="1036"/>
          <ac:cxnSpMkLst>
            <pc:docMk/>
            <pc:sldMk cId="2619646079" sldId="271"/>
            <ac:cxnSpMk id="7" creationId="{08D37A4B-F015-4AE0-ACCB-B914E69E2DEB}"/>
          </ac:cxnSpMkLst>
        </pc:cxnChg>
        <pc:cxnChg chg="add mod">
          <ac:chgData name="Otto Schefer" userId="fd5a25951ba882f8" providerId="LiveId" clId="{01312597-0B54-46BE-906A-F240F5E61C87}" dt="2021-06-06T19:42:44.751" v="1455" actId="692"/>
          <ac:cxnSpMkLst>
            <pc:docMk/>
            <pc:sldMk cId="2619646079" sldId="271"/>
            <ac:cxnSpMk id="13" creationId="{FB9E3359-AAAA-4E80-9ABD-9622C45E7326}"/>
          </ac:cxnSpMkLst>
        </pc:cxnChg>
      </pc:sldChg>
      <pc:sldChg chg="addSp delSp modSp new mod">
        <pc:chgData name="Otto Schefer" userId="fd5a25951ba882f8" providerId="LiveId" clId="{01312597-0B54-46BE-906A-F240F5E61C87}" dt="2021-06-06T19:47:08.388" v="1536" actId="1035"/>
        <pc:sldMkLst>
          <pc:docMk/>
          <pc:sldMk cId="1601771800" sldId="272"/>
        </pc:sldMkLst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2" creationId="{D9BBFB48-67AC-4B4B-95ED-FE88B2741E6F}"/>
          </ac:spMkLst>
        </pc:spChg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3" creationId="{84CFD821-2153-40FD-9D09-8F0B8AF5C1C9}"/>
          </ac:spMkLst>
        </pc:spChg>
        <pc:spChg chg="add del mod">
          <ac:chgData name="Otto Schefer" userId="fd5a25951ba882f8" providerId="LiveId" clId="{01312597-0B54-46BE-906A-F240F5E61C87}" dt="2021-06-06T19:46:46.612" v="1533" actId="478"/>
          <ac:spMkLst>
            <pc:docMk/>
            <pc:sldMk cId="1601771800" sldId="272"/>
            <ac:spMk id="9" creationId="{A8D1C2CB-E89D-40CB-93DB-D6B9BE8ED245}"/>
          </ac:spMkLst>
        </pc:spChg>
        <pc:spChg chg="add mod">
          <ac:chgData name="Otto Schefer" userId="fd5a25951ba882f8" providerId="LiveId" clId="{01312597-0B54-46BE-906A-F240F5E61C87}" dt="2021-06-06T19:46:01.368" v="1502" actId="571"/>
          <ac:spMkLst>
            <pc:docMk/>
            <pc:sldMk cId="1601771800" sldId="272"/>
            <ac:spMk id="27" creationId="{C1CCE642-2650-46E1-B181-1117BBE14618}"/>
          </ac:spMkLst>
        </pc:spChg>
        <pc:picChg chg="add">
          <ac:chgData name="Otto Schefer" userId="fd5a25951ba882f8" providerId="LiveId" clId="{01312597-0B54-46BE-906A-F240F5E61C87}" dt="2021-06-06T19:41:34.302" v="1436" actId="22"/>
          <ac:picMkLst>
            <pc:docMk/>
            <pc:sldMk cId="1601771800" sldId="272"/>
            <ac:picMk id="5" creationId="{CC4E2426-2CC3-4B58-A0C4-1CCF38704703}"/>
          </ac:picMkLst>
        </pc:picChg>
        <pc:cxnChg chg="add del mod">
          <ac:chgData name="Otto Schefer" userId="fd5a25951ba882f8" providerId="LiveId" clId="{01312597-0B54-46BE-906A-F240F5E61C87}" dt="2021-06-06T19:43:10.499" v="1456" actId="478"/>
          <ac:cxnSpMkLst>
            <pc:docMk/>
            <pc:sldMk cId="1601771800" sldId="272"/>
            <ac:cxnSpMk id="6" creationId="{07319913-949A-440A-BAD2-70892D8B54B2}"/>
          </ac:cxnSpMkLst>
        </pc:cxnChg>
        <pc:cxnChg chg="add mod">
          <ac:chgData name="Otto Schefer" userId="fd5a25951ba882f8" providerId="LiveId" clId="{01312597-0B54-46BE-906A-F240F5E61C87}" dt="2021-06-06T19:43:34.976" v="1461" actId="692"/>
          <ac:cxnSpMkLst>
            <pc:docMk/>
            <pc:sldMk cId="1601771800" sldId="272"/>
            <ac:cxnSpMk id="7" creationId="{1E413C24-25E7-4859-89CE-2ECAE67DBA62}"/>
          </ac:cxnSpMkLst>
        </pc:cxnChg>
        <pc:cxnChg chg="add mod">
          <ac:chgData name="Otto Schefer" userId="fd5a25951ba882f8" providerId="LiveId" clId="{01312597-0B54-46BE-906A-F240F5E61C87}" dt="2021-06-06T19:47:08.388" v="1536" actId="1035"/>
          <ac:cxnSpMkLst>
            <pc:docMk/>
            <pc:sldMk cId="1601771800" sldId="272"/>
            <ac:cxnSpMk id="10" creationId="{AA36926B-A0D9-4670-BB08-C4F823B6F4B6}"/>
          </ac:cxnSpMkLst>
        </pc:cxnChg>
        <pc:cxnChg chg="add del mod">
          <ac:chgData name="Otto Schefer" userId="fd5a25951ba882f8" providerId="LiveId" clId="{01312597-0B54-46BE-906A-F240F5E61C87}" dt="2021-06-06T19:46:46.037" v="1532" actId="478"/>
          <ac:cxnSpMkLst>
            <pc:docMk/>
            <pc:sldMk cId="1601771800" sldId="272"/>
            <ac:cxnSpMk id="19" creationId="{271E7D3C-B9EF-4E9C-A1E2-1DF03935551C}"/>
          </ac:cxnSpMkLst>
        </pc:cxnChg>
        <pc:cxnChg chg="add del mod">
          <ac:chgData name="Otto Schefer" userId="fd5a25951ba882f8" providerId="LiveId" clId="{01312597-0B54-46BE-906A-F240F5E61C87}" dt="2021-06-06T19:46:42.054" v="1529" actId="11529"/>
          <ac:cxnSpMkLst>
            <pc:docMk/>
            <pc:sldMk cId="1601771800" sldId="272"/>
            <ac:cxnSpMk id="21" creationId="{823B0193-D58B-459F-817B-1CC01C9A1FCA}"/>
          </ac:cxnSpMkLst>
        </pc:cxnChg>
        <pc:cxnChg chg="add mod">
          <ac:chgData name="Otto Schefer" userId="fd5a25951ba882f8" providerId="LiveId" clId="{01312597-0B54-46BE-906A-F240F5E61C87}" dt="2021-06-06T19:46:01.368" v="1502" actId="571"/>
          <ac:cxnSpMkLst>
            <pc:docMk/>
            <pc:sldMk cId="1601771800" sldId="272"/>
            <ac:cxnSpMk id="28" creationId="{95B376E5-7C99-4775-BA98-7D60D51772AB}"/>
          </ac:cxnSpMkLst>
        </pc:cxnChg>
        <pc:cxnChg chg="add mod">
          <ac:chgData name="Otto Schefer" userId="fd5a25951ba882f8" providerId="LiveId" clId="{01312597-0B54-46BE-906A-F240F5E61C87}" dt="2021-06-06T19:46:31.002" v="1520" actId="571"/>
          <ac:cxnSpMkLst>
            <pc:docMk/>
            <pc:sldMk cId="1601771800" sldId="272"/>
            <ac:cxnSpMk id="29" creationId="{1D299486-1150-46A5-842E-5EDFF0390A44}"/>
          </ac:cxnSpMkLst>
        </pc:cxnChg>
        <pc:cxnChg chg="add mod">
          <ac:chgData name="Otto Schefer" userId="fd5a25951ba882f8" providerId="LiveId" clId="{01312597-0B54-46BE-906A-F240F5E61C87}" dt="2021-06-06T19:46:30.806" v="1519" actId="571"/>
          <ac:cxnSpMkLst>
            <pc:docMk/>
            <pc:sldMk cId="1601771800" sldId="272"/>
            <ac:cxnSpMk id="30" creationId="{7BC59615-F230-4454-9902-EF541034890C}"/>
          </ac:cxnSpMkLst>
        </pc:cxnChg>
        <pc:cxnChg chg="add mod">
          <ac:chgData name="Otto Schefer" userId="fd5a25951ba882f8" providerId="LiveId" clId="{01312597-0B54-46BE-906A-F240F5E61C87}" dt="2021-06-06T19:46:30.615" v="1518" actId="571"/>
          <ac:cxnSpMkLst>
            <pc:docMk/>
            <pc:sldMk cId="1601771800" sldId="272"/>
            <ac:cxnSpMk id="31" creationId="{9AB40A71-CA86-4C77-AE1C-51FE6F53BF85}"/>
          </ac:cxnSpMkLst>
        </pc:cxnChg>
        <pc:cxnChg chg="add mod">
          <ac:chgData name="Otto Schefer" userId="fd5a25951ba882f8" providerId="LiveId" clId="{01312597-0B54-46BE-906A-F240F5E61C87}" dt="2021-06-06T19:46:30.458" v="1517" actId="571"/>
          <ac:cxnSpMkLst>
            <pc:docMk/>
            <pc:sldMk cId="1601771800" sldId="272"/>
            <ac:cxnSpMk id="32" creationId="{EC2ACB67-C745-4D5D-848B-29814C0F993E}"/>
          </ac:cxnSpMkLst>
        </pc:cxnChg>
        <pc:cxnChg chg="add mod">
          <ac:chgData name="Otto Schefer" userId="fd5a25951ba882f8" providerId="LiveId" clId="{01312597-0B54-46BE-906A-F240F5E61C87}" dt="2021-06-06T19:46:30.279" v="1516" actId="571"/>
          <ac:cxnSpMkLst>
            <pc:docMk/>
            <pc:sldMk cId="1601771800" sldId="272"/>
            <ac:cxnSpMk id="33" creationId="{8D4BFD7F-A15C-4A9D-9226-E764C11330CB}"/>
          </ac:cxnSpMkLst>
        </pc:cxnChg>
        <pc:cxnChg chg="add mod">
          <ac:chgData name="Otto Schefer" userId="fd5a25951ba882f8" providerId="LiveId" clId="{01312597-0B54-46BE-906A-F240F5E61C87}" dt="2021-06-06T19:46:30.088" v="1515" actId="571"/>
          <ac:cxnSpMkLst>
            <pc:docMk/>
            <pc:sldMk cId="1601771800" sldId="272"/>
            <ac:cxnSpMk id="34" creationId="{CB465E63-4524-4B7C-90AE-670DDCCEAFC2}"/>
          </ac:cxnSpMkLst>
        </pc:cxnChg>
        <pc:cxnChg chg="add mod">
          <ac:chgData name="Otto Schefer" userId="fd5a25951ba882f8" providerId="LiveId" clId="{01312597-0B54-46BE-906A-F240F5E61C87}" dt="2021-06-06T19:46:29.878" v="1514" actId="571"/>
          <ac:cxnSpMkLst>
            <pc:docMk/>
            <pc:sldMk cId="1601771800" sldId="272"/>
            <ac:cxnSpMk id="35" creationId="{D4C3E502-E5EE-4720-8148-FD19DED50149}"/>
          </ac:cxnSpMkLst>
        </pc:cxnChg>
        <pc:cxnChg chg="add mod">
          <ac:chgData name="Otto Schefer" userId="fd5a25951ba882f8" providerId="LiveId" clId="{01312597-0B54-46BE-906A-F240F5E61C87}" dt="2021-06-06T19:46:29.528" v="1513" actId="571"/>
          <ac:cxnSpMkLst>
            <pc:docMk/>
            <pc:sldMk cId="1601771800" sldId="272"/>
            <ac:cxnSpMk id="36" creationId="{E86569B6-D753-48E7-83E9-7283D537FF67}"/>
          </ac:cxnSpMkLst>
        </pc:cxnChg>
        <pc:cxnChg chg="add mod">
          <ac:chgData name="Otto Schefer" userId="fd5a25951ba882f8" providerId="LiveId" clId="{01312597-0B54-46BE-906A-F240F5E61C87}" dt="2021-06-06T19:46:29.064" v="1512" actId="571"/>
          <ac:cxnSpMkLst>
            <pc:docMk/>
            <pc:sldMk cId="1601771800" sldId="272"/>
            <ac:cxnSpMk id="37" creationId="{A5A1119B-5E9C-422F-847E-A816EDCFB35F}"/>
          </ac:cxnSpMkLst>
        </pc:cxnChg>
        <pc:cxnChg chg="add mod">
          <ac:chgData name="Otto Schefer" userId="fd5a25951ba882f8" providerId="LiveId" clId="{01312597-0B54-46BE-906A-F240F5E61C87}" dt="2021-06-06T19:47:05.576" v="1534" actId="571"/>
          <ac:cxnSpMkLst>
            <pc:docMk/>
            <pc:sldMk cId="1601771800" sldId="272"/>
            <ac:cxnSpMk id="38" creationId="{679A4F99-63B2-4340-8955-F3DD23B1EC76}"/>
          </ac:cxnSpMkLst>
        </pc:cxnChg>
      </pc:sldChg>
      <pc:sldChg chg="addSp delSp modSp new mod">
        <pc:chgData name="Otto Schefer" userId="fd5a25951ba882f8" providerId="LiveId" clId="{01312597-0B54-46BE-906A-F240F5E61C87}" dt="2021-06-06T20:33:41.574" v="1682" actId="1036"/>
        <pc:sldMkLst>
          <pc:docMk/>
          <pc:sldMk cId="1446561339" sldId="273"/>
        </pc:sldMkLst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2" creationId="{089E9190-8282-48EC-9973-FE20C09434B3}"/>
          </ac:spMkLst>
        </pc:spChg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3" creationId="{6FEB7AD8-9F61-4571-A999-EEA60ABC9D85}"/>
          </ac:spMkLst>
        </pc:spChg>
        <pc:picChg chg="add del">
          <ac:chgData name="Otto Schefer" userId="fd5a25951ba882f8" providerId="LiveId" clId="{01312597-0B54-46BE-906A-F240F5E61C87}" dt="2021-06-06T20:10:39.941" v="1565" actId="478"/>
          <ac:picMkLst>
            <pc:docMk/>
            <pc:sldMk cId="1446561339" sldId="273"/>
            <ac:picMk id="5" creationId="{00720899-8EF1-48AC-8BE4-DC8E593C7DAE}"/>
          </ac:picMkLst>
        </pc:picChg>
        <pc:picChg chg="add del">
          <ac:chgData name="Otto Schefer" userId="fd5a25951ba882f8" providerId="LiveId" clId="{01312597-0B54-46BE-906A-F240F5E61C87}" dt="2021-06-06T20:10:10.775" v="1560" actId="22"/>
          <ac:picMkLst>
            <pc:docMk/>
            <pc:sldMk cId="1446561339" sldId="273"/>
            <ac:picMk id="7" creationId="{2647564D-6048-4EED-874D-8D843A0E7214}"/>
          </ac:picMkLst>
        </pc:picChg>
        <pc:picChg chg="add">
          <ac:chgData name="Otto Schefer" userId="fd5a25951ba882f8" providerId="LiveId" clId="{01312597-0B54-46BE-906A-F240F5E61C87}" dt="2021-06-06T20:33:03.278" v="1670" actId="22"/>
          <ac:picMkLst>
            <pc:docMk/>
            <pc:sldMk cId="1446561339" sldId="273"/>
            <ac:picMk id="9" creationId="{2ADB115A-4B43-47F1-B5F3-4592C8D85728}"/>
          </ac:picMkLst>
        </pc:picChg>
        <pc:cxnChg chg="add mod">
          <ac:chgData name="Otto Schefer" userId="fd5a25951ba882f8" providerId="LiveId" clId="{01312597-0B54-46BE-906A-F240F5E61C87}" dt="2021-06-06T20:33:38.373" v="1681" actId="1035"/>
          <ac:cxnSpMkLst>
            <pc:docMk/>
            <pc:sldMk cId="1446561339" sldId="273"/>
            <ac:cxnSpMk id="10" creationId="{C7EC4329-032A-42DD-A805-B52A4CF644E5}"/>
          </ac:cxnSpMkLst>
        </pc:cxnChg>
        <pc:cxnChg chg="add mod">
          <ac:chgData name="Otto Schefer" userId="fd5a25951ba882f8" providerId="LiveId" clId="{01312597-0B54-46BE-906A-F240F5E61C87}" dt="2021-06-06T20:33:41.574" v="1682" actId="1036"/>
          <ac:cxnSpMkLst>
            <pc:docMk/>
            <pc:sldMk cId="1446561339" sldId="273"/>
            <ac:cxnSpMk id="11" creationId="{14BA60F8-AD2F-42B4-8FC3-EBE52607008F}"/>
          </ac:cxnSpMkLst>
        </pc:cxnChg>
      </pc:sldChg>
      <pc:sldChg chg="addSp delSp modSp new mod">
        <pc:chgData name="Otto Schefer" userId="fd5a25951ba882f8" providerId="LiveId" clId="{01312597-0B54-46BE-906A-F240F5E61C87}" dt="2021-06-06T20:13:52.501" v="1612" actId="1035"/>
        <pc:sldMkLst>
          <pc:docMk/>
          <pc:sldMk cId="2277004713" sldId="274"/>
        </pc:sldMkLst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2" creationId="{4D2838AD-B071-401F-9F10-728158D9AB64}"/>
          </ac:spMkLst>
        </pc:spChg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3" creationId="{AF727562-3CF2-4B7A-A0D3-50B4BECA80F7}"/>
          </ac:spMkLst>
        </pc:spChg>
        <pc:picChg chg="add del mod">
          <ac:chgData name="Otto Schefer" userId="fd5a25951ba882f8" providerId="LiveId" clId="{01312597-0B54-46BE-906A-F240F5E61C87}" dt="2021-06-06T20:13:12.308" v="1602" actId="478"/>
          <ac:picMkLst>
            <pc:docMk/>
            <pc:sldMk cId="2277004713" sldId="274"/>
            <ac:picMk id="5" creationId="{6C543B60-E5DA-4E25-B873-C2CCA3AEEC56}"/>
          </ac:picMkLst>
        </pc:picChg>
        <pc:picChg chg="add">
          <ac:chgData name="Otto Schefer" userId="fd5a25951ba882f8" providerId="LiveId" clId="{01312597-0B54-46BE-906A-F240F5E61C87}" dt="2021-06-06T20:13:13.184" v="1603" actId="22"/>
          <ac:picMkLst>
            <pc:docMk/>
            <pc:sldMk cId="2277004713" sldId="274"/>
            <ac:picMk id="12" creationId="{79250E76-67FE-4FDD-B139-D1A88EE83F07}"/>
          </ac:picMkLst>
        </pc:picChg>
        <pc:cxnChg chg="add mod">
          <ac:chgData name="Otto Schefer" userId="fd5a25951ba882f8" providerId="LiveId" clId="{01312597-0B54-46BE-906A-F240F5E61C87}" dt="2021-06-06T19:59:04.868" v="1555" actId="1036"/>
          <ac:cxnSpMkLst>
            <pc:docMk/>
            <pc:sldMk cId="2277004713" sldId="274"/>
            <ac:cxnSpMk id="6" creationId="{A199E0CC-8A82-45C8-BD46-C2739957F538}"/>
          </ac:cxnSpMkLst>
        </pc:cxnChg>
        <pc:cxnChg chg="add mod">
          <ac:chgData name="Otto Schefer" userId="fd5a25951ba882f8" providerId="LiveId" clId="{01312597-0B54-46BE-906A-F240F5E61C87}" dt="2021-06-06T19:59:08.005" v="1557" actId="1036"/>
          <ac:cxnSpMkLst>
            <pc:docMk/>
            <pc:sldMk cId="2277004713" sldId="274"/>
            <ac:cxnSpMk id="10" creationId="{32F16DD2-D8BB-4186-8878-CFABD75A8BC8}"/>
          </ac:cxnSpMkLst>
        </pc:cxnChg>
        <pc:cxnChg chg="add mod">
          <ac:chgData name="Otto Schefer" userId="fd5a25951ba882f8" providerId="LiveId" clId="{01312597-0B54-46BE-906A-F240F5E61C87}" dt="2021-06-06T20:13:49.161" v="1610" actId="14100"/>
          <ac:cxnSpMkLst>
            <pc:docMk/>
            <pc:sldMk cId="2277004713" sldId="274"/>
            <ac:cxnSpMk id="13" creationId="{3BDE57D2-6CE3-4F1F-A9ED-CD1BF4C3BCD2}"/>
          </ac:cxnSpMkLst>
        </pc:cxnChg>
        <pc:cxnChg chg="add mod">
          <ac:chgData name="Otto Schefer" userId="fd5a25951ba882f8" providerId="LiveId" clId="{01312597-0B54-46BE-906A-F240F5E61C87}" dt="2021-06-06T20:13:52.501" v="1612" actId="1035"/>
          <ac:cxnSpMkLst>
            <pc:docMk/>
            <pc:sldMk cId="2277004713" sldId="274"/>
            <ac:cxnSpMk id="14" creationId="{1854D4EC-2DE0-4585-8B5F-7FA5A8E13FC1}"/>
          </ac:cxnSpMkLst>
        </pc:cxnChg>
      </pc:sldChg>
      <pc:sldChg chg="addSp delSp modSp new mod">
        <pc:chgData name="Otto Schefer" userId="fd5a25951ba882f8" providerId="LiveId" clId="{01312597-0B54-46BE-906A-F240F5E61C87}" dt="2021-06-06T20:11:27.780" v="1601" actId="14100"/>
        <pc:sldMkLst>
          <pc:docMk/>
          <pc:sldMk cId="914178872" sldId="275"/>
        </pc:sldMkLst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2" creationId="{8A20CEC4-617F-4F6B-8887-B7A391EC3CC3}"/>
          </ac:spMkLst>
        </pc:spChg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3" creationId="{E9834FD1-843A-4AAE-94DA-431F80ACE435}"/>
          </ac:spMkLst>
        </pc:spChg>
        <pc:picChg chg="add">
          <ac:chgData name="Otto Schefer" userId="fd5a25951ba882f8" providerId="LiveId" clId="{01312597-0B54-46BE-906A-F240F5E61C87}" dt="2021-06-06T20:10:20.026" v="1564" actId="22"/>
          <ac:picMkLst>
            <pc:docMk/>
            <pc:sldMk cId="914178872" sldId="275"/>
            <ac:picMk id="5" creationId="{E17E3668-2900-4C5D-87C2-446443B3A801}"/>
          </ac:picMkLst>
        </pc:picChg>
        <pc:cxnChg chg="add mod">
          <ac:chgData name="Otto Schefer" userId="fd5a25951ba882f8" providerId="LiveId" clId="{01312597-0B54-46BE-906A-F240F5E61C87}" dt="2021-06-06T20:11:07.587" v="1573" actId="14100"/>
          <ac:cxnSpMkLst>
            <pc:docMk/>
            <pc:sldMk cId="914178872" sldId="275"/>
            <ac:cxnSpMk id="6" creationId="{E7CA9368-B523-430B-89F5-15AD01B2B324}"/>
          </ac:cxnSpMkLst>
        </pc:cxnChg>
        <pc:cxnChg chg="add mod">
          <ac:chgData name="Otto Schefer" userId="fd5a25951ba882f8" providerId="LiveId" clId="{01312597-0B54-46BE-906A-F240F5E61C87}" dt="2021-06-06T20:11:16.514" v="1575" actId="14100"/>
          <ac:cxnSpMkLst>
            <pc:docMk/>
            <pc:sldMk cId="914178872" sldId="275"/>
            <ac:cxnSpMk id="7" creationId="{445AED65-5107-439F-B7CB-F467368C69AF}"/>
          </ac:cxnSpMkLst>
        </pc:cxnChg>
        <pc:cxnChg chg="add mod">
          <ac:chgData name="Otto Schefer" userId="fd5a25951ba882f8" providerId="LiveId" clId="{01312597-0B54-46BE-906A-F240F5E61C87}" dt="2021-06-06T20:11:27.780" v="1601" actId="14100"/>
          <ac:cxnSpMkLst>
            <pc:docMk/>
            <pc:sldMk cId="914178872" sldId="275"/>
            <ac:cxnSpMk id="8" creationId="{D43D1C03-44B4-4B64-B638-3E7873F7EC00}"/>
          </ac:cxnSpMkLst>
        </pc:cxnChg>
      </pc:sldChg>
      <pc:sldChg chg="addSp delSp modSp new mod">
        <pc:chgData name="Otto Schefer" userId="fd5a25951ba882f8" providerId="LiveId" clId="{01312597-0B54-46BE-906A-F240F5E61C87}" dt="2021-06-06T20:24:26.352" v="1639" actId="14100"/>
        <pc:sldMkLst>
          <pc:docMk/>
          <pc:sldMk cId="138027256" sldId="276"/>
        </pc:sldMkLst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2" creationId="{10AF71B0-ACD1-4A23-9730-93C0EEDE8E01}"/>
          </ac:spMkLst>
        </pc:spChg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3" creationId="{ABD6EDD7-5624-4564-877D-7F27ABD78F81}"/>
          </ac:spMkLst>
        </pc:spChg>
        <pc:picChg chg="add mod">
          <ac:chgData name="Otto Schefer" userId="fd5a25951ba882f8" providerId="LiveId" clId="{01312597-0B54-46BE-906A-F240F5E61C87}" dt="2021-06-06T20:23:45.478" v="1621" actId="14100"/>
          <ac:picMkLst>
            <pc:docMk/>
            <pc:sldMk cId="138027256" sldId="276"/>
            <ac:picMk id="5" creationId="{8295A48C-4008-490C-AA89-EAB1A0371591}"/>
          </ac:picMkLst>
        </pc:picChg>
        <pc:cxnChg chg="add mod">
          <ac:chgData name="Otto Schefer" userId="fd5a25951ba882f8" providerId="LiveId" clId="{01312597-0B54-46BE-906A-F240F5E61C87}" dt="2021-06-06T20:24:23.146" v="1638" actId="14100"/>
          <ac:cxnSpMkLst>
            <pc:docMk/>
            <pc:sldMk cId="138027256" sldId="276"/>
            <ac:cxnSpMk id="6" creationId="{3C037BCF-B710-4E83-ABF8-B90792F5064D}"/>
          </ac:cxnSpMkLst>
        </pc:cxnChg>
        <pc:cxnChg chg="add mod">
          <ac:chgData name="Otto Schefer" userId="fd5a25951ba882f8" providerId="LiveId" clId="{01312597-0B54-46BE-906A-F240F5E61C87}" dt="2021-06-06T20:24:26.352" v="1639" actId="14100"/>
          <ac:cxnSpMkLst>
            <pc:docMk/>
            <pc:sldMk cId="138027256" sldId="276"/>
            <ac:cxnSpMk id="7" creationId="{585102CA-2DDD-4452-8497-DFEAE36383ED}"/>
          </ac:cxnSpMkLst>
        </pc:cxnChg>
      </pc:sldChg>
      <pc:sldChg chg="addSp delSp modSp new mod">
        <pc:chgData name="Otto Schefer" userId="fd5a25951ba882f8" providerId="LiveId" clId="{01312597-0B54-46BE-906A-F240F5E61C87}" dt="2021-06-06T20:28:03.765" v="1669" actId="1036"/>
        <pc:sldMkLst>
          <pc:docMk/>
          <pc:sldMk cId="512171927" sldId="277"/>
        </pc:sldMkLst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2" creationId="{E3F3636F-1064-4C8E-B29D-E849933EDF17}"/>
          </ac:spMkLst>
        </pc:spChg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3" creationId="{6F0C5B37-490A-4DE0-AA54-62F3B62D0635}"/>
          </ac:spMkLst>
        </pc:spChg>
        <pc:picChg chg="add mod">
          <ac:chgData name="Otto Schefer" userId="fd5a25951ba882f8" providerId="LiveId" clId="{01312597-0B54-46BE-906A-F240F5E61C87}" dt="2021-06-06T20:27:51.104" v="1662" actId="14100"/>
          <ac:picMkLst>
            <pc:docMk/>
            <pc:sldMk cId="512171927" sldId="277"/>
            <ac:picMk id="5" creationId="{4EB92E34-C9EE-44C4-885B-31FEFB3A83C2}"/>
          </ac:picMkLst>
        </pc:pic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6" creationId="{13DCDFEB-A9B2-4DCF-80B7-FF9AB67B8596}"/>
          </ac:cxnSpMkLst>
        </pc:cxn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7" creationId="{E96E7C88-7B15-4CE3-997A-10706546CE25}"/>
          </ac:cxnSpMkLst>
        </pc:cxnChg>
      </pc:sldChg>
      <pc:sldChg chg="addSp delSp modSp new mod">
        <pc:chgData name="Otto Schefer" userId="fd5a25951ba882f8" providerId="LiveId" clId="{01312597-0B54-46BE-906A-F240F5E61C87}" dt="2021-06-06T23:21:59.973" v="1752" actId="1037"/>
        <pc:sldMkLst>
          <pc:docMk/>
          <pc:sldMk cId="3899241003" sldId="278"/>
        </pc:sldMkLst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2" creationId="{42D2C448-3A50-4F14-8215-29C3F2C62A49}"/>
          </ac:spMkLst>
        </pc:spChg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3" creationId="{7FD19D95-D39F-4698-A18F-0564836E61EE}"/>
          </ac:spMkLst>
        </pc:spChg>
        <pc:spChg chg="add mod">
          <ac:chgData name="Otto Schefer" userId="fd5a25951ba882f8" providerId="LiveId" clId="{01312597-0B54-46BE-906A-F240F5E61C87}" dt="2021-06-06T23:21:33.684" v="1717" actId="1076"/>
          <ac:spMkLst>
            <pc:docMk/>
            <pc:sldMk cId="3899241003" sldId="278"/>
            <ac:spMk id="6" creationId="{A44EEF65-3519-423F-8D6E-526B4EDE7D1F}"/>
          </ac:spMkLst>
        </pc:spChg>
        <pc:spChg chg="add mod ord">
          <ac:chgData name="Otto Schefer" userId="fd5a25951ba882f8" providerId="LiveId" clId="{01312597-0B54-46BE-906A-F240F5E61C87}" dt="2021-06-06T23:21:37.123" v="1718" actId="1076"/>
          <ac:spMkLst>
            <pc:docMk/>
            <pc:sldMk cId="3899241003" sldId="278"/>
            <ac:spMk id="7" creationId="{0CE03985-A1CE-4D86-84DB-8DDEA13A3A1F}"/>
          </ac:spMkLst>
        </pc:spChg>
        <pc:spChg chg="add mod ord">
          <ac:chgData name="Otto Schefer" userId="fd5a25951ba882f8" providerId="LiveId" clId="{01312597-0B54-46BE-906A-F240F5E61C87}" dt="2021-06-06T23:21:59.973" v="1752" actId="1037"/>
          <ac:spMkLst>
            <pc:docMk/>
            <pc:sldMk cId="3899241003" sldId="278"/>
            <ac:spMk id="8" creationId="{3B638C57-8FD3-497A-9A42-02DAA1C81F1F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9" creationId="{63450F81-09F5-4DDD-BB2F-EF41C026BCA2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10" creationId="{4009A760-F7F5-4C82-AB8D-045C6DC8A9BF}"/>
          </ac:spMkLst>
        </pc:spChg>
        <pc:spChg chg="add mod">
          <ac:chgData name="Otto Schefer" userId="fd5a25951ba882f8" providerId="LiveId" clId="{01312597-0B54-46BE-906A-F240F5E61C87}" dt="2021-06-06T23:20:47.749" v="1706" actId="14100"/>
          <ac:spMkLst>
            <pc:docMk/>
            <pc:sldMk cId="3899241003" sldId="278"/>
            <ac:spMk id="11" creationId="{8496592B-4AEC-4F09-9121-03D32D6C4F4F}"/>
          </ac:spMkLst>
        </pc:spChg>
        <pc:spChg chg="add mod">
          <ac:chgData name="Otto Schefer" userId="fd5a25951ba882f8" providerId="LiveId" clId="{01312597-0B54-46BE-906A-F240F5E61C87}" dt="2021-06-06T23:21:08.756" v="1711" actId="1076"/>
          <ac:spMkLst>
            <pc:docMk/>
            <pc:sldMk cId="3899241003" sldId="278"/>
            <ac:spMk id="16" creationId="{E450E86D-BBDE-4C98-AAD4-380805F35A28}"/>
          </ac:spMkLst>
        </pc:spChg>
        <pc:spChg chg="add mod">
          <ac:chgData name="Otto Schefer" userId="fd5a25951ba882f8" providerId="LiveId" clId="{01312597-0B54-46BE-906A-F240F5E61C87}" dt="2021-06-06T23:21:12.381" v="1712" actId="571"/>
          <ac:spMkLst>
            <pc:docMk/>
            <pc:sldMk cId="3899241003" sldId="278"/>
            <ac:spMk id="17" creationId="{59C4647E-29E7-4A0B-B45D-0621114BF4B0}"/>
          </ac:spMkLst>
        </pc:spChg>
        <pc:spChg chg="add mod">
          <ac:chgData name="Otto Schefer" userId="fd5a25951ba882f8" providerId="LiveId" clId="{01312597-0B54-46BE-906A-F240F5E61C87}" dt="2021-06-06T23:21:54.357" v="1725" actId="1035"/>
          <ac:spMkLst>
            <pc:docMk/>
            <pc:sldMk cId="3899241003" sldId="278"/>
            <ac:spMk id="18" creationId="{394A1767-AD80-4756-8CA7-B118737BD8C5}"/>
          </ac:spMkLst>
        </pc:spChg>
        <pc:picChg chg="add del">
          <ac:chgData name="Otto Schefer" userId="fd5a25951ba882f8" providerId="LiveId" clId="{01312597-0B54-46BE-906A-F240F5E61C87}" dt="2021-06-06T23:20:26.213" v="1699" actId="478"/>
          <ac:picMkLst>
            <pc:docMk/>
            <pc:sldMk cId="3899241003" sldId="278"/>
            <ac:picMk id="5" creationId="{1693EEA6-96A8-4659-BEBC-AE2D0447C1E5}"/>
          </ac:picMkLst>
        </pc:picChg>
        <pc:picChg chg="add del">
          <ac:chgData name="Otto Schefer" userId="fd5a25951ba882f8" providerId="LiveId" clId="{01312597-0B54-46BE-906A-F240F5E61C87}" dt="2021-06-06T23:20:21.493" v="1698" actId="22"/>
          <ac:picMkLst>
            <pc:docMk/>
            <pc:sldMk cId="3899241003" sldId="278"/>
            <ac:picMk id="13" creationId="{E83216B2-1BAE-4E39-B77C-076334097433}"/>
          </ac:picMkLst>
        </pc:picChg>
        <pc:picChg chg="add ord">
          <ac:chgData name="Otto Schefer" userId="fd5a25951ba882f8" providerId="LiveId" clId="{01312597-0B54-46BE-906A-F240F5E61C87}" dt="2021-06-06T23:20:31.084" v="1701" actId="167"/>
          <ac:picMkLst>
            <pc:docMk/>
            <pc:sldMk cId="3899241003" sldId="278"/>
            <ac:picMk id="15" creationId="{4AD50847-E369-40AE-A138-FB1CC085325C}"/>
          </ac:picMkLst>
        </pc:picChg>
      </pc:sldChg>
      <pc:sldChg chg="addSp delSp new mod">
        <pc:chgData name="Otto Schefer" userId="fd5a25951ba882f8" providerId="LiveId" clId="{01312597-0B54-46BE-906A-F240F5E61C87}" dt="2021-06-07T21:24:30.825" v="1755" actId="22"/>
        <pc:sldMkLst>
          <pc:docMk/>
          <pc:sldMk cId="2719226841" sldId="279"/>
        </pc:sldMkLst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2" creationId="{4485851A-8138-4140-8500-F79010E7F9C5}"/>
          </ac:spMkLst>
        </pc:spChg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3" creationId="{625FFDC3-304C-4489-B7A8-2E25361B1176}"/>
          </ac:spMkLst>
        </pc:spChg>
        <pc:picChg chg="add">
          <ac:chgData name="Otto Schefer" userId="fd5a25951ba882f8" providerId="LiveId" clId="{01312597-0B54-46BE-906A-F240F5E61C87}" dt="2021-06-07T21:24:30.825" v="1755" actId="22"/>
          <ac:picMkLst>
            <pc:docMk/>
            <pc:sldMk cId="2719226841" sldId="279"/>
            <ac:picMk id="5" creationId="{F590533B-8760-4889-A5F9-B2BF4C206DD9}"/>
          </ac:picMkLst>
        </pc:picChg>
      </pc:sldChg>
      <pc:sldChg chg="addSp delSp new mod">
        <pc:chgData name="Otto Schefer" userId="fd5a25951ba882f8" providerId="LiveId" clId="{01312597-0B54-46BE-906A-F240F5E61C87}" dt="2021-06-07T21:26:53.211" v="1758" actId="22"/>
        <pc:sldMkLst>
          <pc:docMk/>
          <pc:sldMk cId="2828813166" sldId="280"/>
        </pc:sldMkLst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2" creationId="{D53C8785-E6A1-4ECC-B46F-31B7B8DBF3BA}"/>
          </ac:spMkLst>
        </pc:spChg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3" creationId="{89E3FDFB-E491-44AE-9D6F-145FA976A718}"/>
          </ac:spMkLst>
        </pc:spChg>
        <pc:picChg chg="add">
          <ac:chgData name="Otto Schefer" userId="fd5a25951ba882f8" providerId="LiveId" clId="{01312597-0B54-46BE-906A-F240F5E61C87}" dt="2021-06-07T21:26:53.211" v="1758" actId="22"/>
          <ac:picMkLst>
            <pc:docMk/>
            <pc:sldMk cId="2828813166" sldId="280"/>
            <ac:picMk id="5" creationId="{66AE98E0-1C46-4B9C-9329-9020F7A202EA}"/>
          </ac:picMkLst>
        </pc:picChg>
      </pc:sldChg>
      <pc:sldChg chg="addSp delSp modSp new mod">
        <pc:chgData name="Otto Schefer" userId="fd5a25951ba882f8" providerId="LiveId" clId="{01312597-0B54-46BE-906A-F240F5E61C87}" dt="2021-06-07T23:12:51.909" v="1930" actId="165"/>
        <pc:sldMkLst>
          <pc:docMk/>
          <pc:sldMk cId="3939828616" sldId="281"/>
        </pc:sldMkLst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2" creationId="{7D1B6F94-D7E3-433E-8998-378BB5B8BE69}"/>
          </ac:spMkLst>
        </pc:spChg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3" creationId="{88BB8749-07B1-40B5-B80D-83B2B18A8C92}"/>
          </ac:spMkLst>
        </pc:spChg>
        <pc:grpChg chg="add del mod">
          <ac:chgData name="Otto Schefer" userId="fd5a25951ba882f8" providerId="LiveId" clId="{01312597-0B54-46BE-906A-F240F5E61C87}" dt="2021-06-07T23:12:51.909" v="1930" actId="165"/>
          <ac:grpSpMkLst>
            <pc:docMk/>
            <pc:sldMk cId="3939828616" sldId="281"/>
            <ac:grpSpMk id="19" creationId="{E32280A7-B65B-486C-9C6E-84F97E308C19}"/>
          </ac:grpSpMkLst>
        </pc:grp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5" creationId="{46B4F35F-EEB4-459C-B06D-9D8B7D21BB7A}"/>
          </ac:picMkLst>
        </pc:picChg>
        <pc:picChg chg="add del mod">
          <ac:chgData name="Otto Schefer" userId="fd5a25951ba882f8" providerId="LiveId" clId="{01312597-0B54-46BE-906A-F240F5E61C87}" dt="2021-06-07T22:46:53.378" v="1766" actId="478"/>
          <ac:picMkLst>
            <pc:docMk/>
            <pc:sldMk cId="3939828616" sldId="281"/>
            <ac:picMk id="7" creationId="{77F491B3-34C8-4D41-963F-02C03B1C728B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9" creationId="{C8AC7836-2D39-4F47-9E78-9AB3E88284C2}"/>
          </ac:picMkLst>
        </pc:picChg>
        <pc:picChg chg="add del mod">
          <ac:chgData name="Otto Schefer" userId="fd5a25951ba882f8" providerId="LiveId" clId="{01312597-0B54-46BE-906A-F240F5E61C87}" dt="2021-06-07T23:08:13.043" v="1898" actId="478"/>
          <ac:picMkLst>
            <pc:docMk/>
            <pc:sldMk cId="3939828616" sldId="281"/>
            <ac:picMk id="11" creationId="{7503C325-6AA5-4ADF-A627-855EFC13FC44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13" creationId="{426B47F1-6E40-48A8-8026-75F92B2963AF}"/>
          </ac:picMkLst>
        </pc:picChg>
        <pc:cxnChg chg="add mod">
          <ac:chgData name="Otto Schefer" userId="fd5a25951ba882f8" providerId="LiveId" clId="{01312597-0B54-46BE-906A-F240F5E61C87}" dt="2021-06-07T23:11:09.198" v="1920" actId="14100"/>
          <ac:cxnSpMkLst>
            <pc:docMk/>
            <pc:sldMk cId="3939828616" sldId="281"/>
            <ac:cxnSpMk id="15" creationId="{D9CB7EFD-3A95-4D6A-8BA0-779377DB1B89}"/>
          </ac:cxnSpMkLst>
        </pc:cxnChg>
        <pc:cxnChg chg="add mod">
          <ac:chgData name="Otto Schefer" userId="fd5a25951ba882f8" providerId="LiveId" clId="{01312597-0B54-46BE-906A-F240F5E61C87}" dt="2021-06-07T23:11:25.582" v="1925" actId="14100"/>
          <ac:cxnSpMkLst>
            <pc:docMk/>
            <pc:sldMk cId="3939828616" sldId="281"/>
            <ac:cxnSpMk id="16" creationId="{6C9409D4-3A7E-418D-B0C9-04DB10855C03}"/>
          </ac:cxnSpMkLst>
        </pc:cxnChg>
        <pc:cxnChg chg="add mod">
          <ac:chgData name="Otto Schefer" userId="fd5a25951ba882f8" providerId="LiveId" clId="{01312597-0B54-46BE-906A-F240F5E61C87}" dt="2021-06-07T23:11:40.078" v="1927" actId="1076"/>
          <ac:cxnSpMkLst>
            <pc:docMk/>
            <pc:sldMk cId="3939828616" sldId="281"/>
            <ac:cxnSpMk id="22" creationId="{1C814D09-4284-40CD-8464-3850D87E17AC}"/>
          </ac:cxnSpMkLst>
        </pc:cxnChg>
        <pc:cxnChg chg="add mod">
          <ac:chgData name="Otto Schefer" userId="fd5a25951ba882f8" providerId="LiveId" clId="{01312597-0B54-46BE-906A-F240F5E61C87}" dt="2021-06-07T23:11:50.365" v="1929" actId="14100"/>
          <ac:cxnSpMkLst>
            <pc:docMk/>
            <pc:sldMk cId="3939828616" sldId="281"/>
            <ac:cxnSpMk id="23" creationId="{4CE9D5AB-0474-4ABD-9B02-B6F80C54B2AF}"/>
          </ac:cxnSpMkLst>
        </pc:cxnChg>
      </pc:sldChg>
      <pc:sldChg chg="addSp delSp modSp new mod">
        <pc:chgData name="Otto Schefer" userId="fd5a25951ba882f8" providerId="LiveId" clId="{01312597-0B54-46BE-906A-F240F5E61C87}" dt="2021-06-08T00:03:25.767" v="2060" actId="1037"/>
        <pc:sldMkLst>
          <pc:docMk/>
          <pc:sldMk cId="1662696643" sldId="282"/>
        </pc:sldMkLst>
        <pc:spChg chg="del">
          <ac:chgData name="Otto Schefer" userId="fd5a25951ba882f8" providerId="LiveId" clId="{01312597-0B54-46BE-906A-F240F5E61C87}" dt="2021-06-07T23:12:59.619" v="1932" actId="478"/>
          <ac:spMkLst>
            <pc:docMk/>
            <pc:sldMk cId="1662696643" sldId="282"/>
            <ac:spMk id="2" creationId="{BEF18D1D-530D-43D3-9608-804D86B827B2}"/>
          </ac:spMkLst>
        </pc:spChg>
        <pc:spChg chg="del">
          <ac:chgData name="Otto Schefer" userId="fd5a25951ba882f8" providerId="LiveId" clId="{01312597-0B54-46BE-906A-F240F5E61C87}" dt="2021-06-07T23:13:02.228" v="1933" actId="478"/>
          <ac:spMkLst>
            <pc:docMk/>
            <pc:sldMk cId="1662696643" sldId="282"/>
            <ac:spMk id="3" creationId="{E71EA8C2-F39F-46BA-83EB-94593A7C0BE4}"/>
          </ac:spMkLst>
        </pc:spChg>
        <pc:picChg chg="add mod">
          <ac:chgData name="Otto Schefer" userId="fd5a25951ba882f8" providerId="LiveId" clId="{01312597-0B54-46BE-906A-F240F5E61C87}" dt="2021-06-07T23:13:03.099" v="1934"/>
          <ac:picMkLst>
            <pc:docMk/>
            <pc:sldMk cId="1662696643" sldId="282"/>
            <ac:picMk id="4" creationId="{5432FC12-BDE8-4C01-B147-BCCC9B5D0FAA}"/>
          </ac:picMkLst>
        </pc:picChg>
        <pc:picChg chg="add del mod">
          <ac:chgData name="Otto Schefer" userId="fd5a25951ba882f8" providerId="LiveId" clId="{01312597-0B54-46BE-906A-F240F5E61C87}" dt="2021-06-07T23:13:05.619" v="1935" actId="478"/>
          <ac:picMkLst>
            <pc:docMk/>
            <pc:sldMk cId="1662696643" sldId="282"/>
            <ac:picMk id="5" creationId="{65A88F9D-BD7D-4520-BD5C-35E07C277DB5}"/>
          </ac:picMkLst>
        </pc:picChg>
        <pc:picChg chg="add del mod">
          <ac:chgData name="Otto Schefer" userId="fd5a25951ba882f8" providerId="LiveId" clId="{01312597-0B54-46BE-906A-F240F5E61C87}" dt="2021-06-07T23:13:06.161" v="1936" actId="478"/>
          <ac:picMkLst>
            <pc:docMk/>
            <pc:sldMk cId="1662696643" sldId="282"/>
            <ac:picMk id="6" creationId="{4788317B-FD9B-4375-BA7E-CC8C3E907CF4}"/>
          </ac:picMkLst>
        </pc:picChg>
        <pc:picChg chg="add mod">
          <ac:chgData name="Otto Schefer" userId="fd5a25951ba882f8" providerId="LiveId" clId="{01312597-0B54-46BE-906A-F240F5E61C87}" dt="2021-06-07T23:13:59.363" v="1984" actId="1035"/>
          <ac:picMkLst>
            <pc:docMk/>
            <pc:sldMk cId="1662696643" sldId="282"/>
            <ac:picMk id="8" creationId="{748294AF-FC90-4C6C-A18B-1FEDA5C8BD7D}"/>
          </ac:picMkLst>
        </pc:picChg>
        <pc:picChg chg="add mod">
          <ac:chgData name="Otto Schefer" userId="fd5a25951ba882f8" providerId="LiveId" clId="{01312597-0B54-46BE-906A-F240F5E61C87}" dt="2021-06-08T00:03:25.767" v="2060" actId="1037"/>
          <ac:picMkLst>
            <pc:docMk/>
            <pc:sldMk cId="1662696643" sldId="282"/>
            <ac:picMk id="11" creationId="{3F748D64-DCF6-423B-9957-27004636A89B}"/>
          </ac:picMkLst>
        </pc:picChg>
        <pc:cxnChg chg="add mod">
          <ac:chgData name="Otto Schefer" userId="fd5a25951ba882f8" providerId="LiveId" clId="{01312597-0B54-46BE-906A-F240F5E61C87}" dt="2021-06-07T23:15:51.346" v="2029" actId="1036"/>
          <ac:cxnSpMkLst>
            <pc:docMk/>
            <pc:sldMk cId="1662696643" sldId="282"/>
            <ac:cxnSpMk id="9" creationId="{F9FE6152-5324-4524-8F41-B1A6B4FC78D7}"/>
          </ac:cxnSpMkLst>
        </pc:cxnChg>
        <pc:cxnChg chg="add mod">
          <ac:chgData name="Otto Schefer" userId="fd5a25951ba882f8" providerId="LiveId" clId="{01312597-0B54-46BE-906A-F240F5E61C87}" dt="2021-06-07T23:16:21.714" v="2051" actId="1036"/>
          <ac:cxnSpMkLst>
            <pc:docMk/>
            <pc:sldMk cId="1662696643" sldId="282"/>
            <ac:cxnSpMk id="12" creationId="{D91FED2C-94B3-4B8D-BE45-B58785C70C7B}"/>
          </ac:cxnSpMkLst>
        </pc:cxnChg>
        <pc:cxnChg chg="add mod">
          <ac:chgData name="Otto Schefer" userId="fd5a25951ba882f8" providerId="LiveId" clId="{01312597-0B54-46BE-906A-F240F5E61C87}" dt="2021-06-07T23:16:11.123" v="2043" actId="1038"/>
          <ac:cxnSpMkLst>
            <pc:docMk/>
            <pc:sldMk cId="1662696643" sldId="282"/>
            <ac:cxnSpMk id="13" creationId="{F9A3803B-7079-40D3-B54F-5B35DEFF55A2}"/>
          </ac:cxnSpMkLst>
        </pc:cxnChg>
        <pc:cxnChg chg="add mod">
          <ac:chgData name="Otto Schefer" userId="fd5a25951ba882f8" providerId="LiveId" clId="{01312597-0B54-46BE-906A-F240F5E61C87}" dt="2021-06-07T23:16:33.689" v="2052" actId="571"/>
          <ac:cxnSpMkLst>
            <pc:docMk/>
            <pc:sldMk cId="1662696643" sldId="282"/>
            <ac:cxnSpMk id="14" creationId="{F257CCAA-002A-4375-9867-C2FCC9E5DB13}"/>
          </ac:cxnSpMkLst>
        </pc:cxnChg>
      </pc:sldChg>
      <pc:sldChg chg="addSp delSp modSp new mod">
        <pc:chgData name="Otto Schefer" userId="fd5a25951ba882f8" providerId="LiveId" clId="{01312597-0B54-46BE-906A-F240F5E61C87}" dt="2021-06-08T00:05:43.251" v="2160" actId="571"/>
        <pc:sldMkLst>
          <pc:docMk/>
          <pc:sldMk cId="3977255632" sldId="283"/>
        </pc:sldMkLst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2" creationId="{6B8D8F7A-60D7-4DB9-B559-571C8787F209}"/>
          </ac:spMkLst>
        </pc:spChg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3" creationId="{619C804B-D75C-4266-97D7-0AE6A3016F60}"/>
          </ac:spMkLst>
        </pc:spChg>
        <pc:spChg chg="add mod">
          <ac:chgData name="Otto Schefer" userId="fd5a25951ba882f8" providerId="LiveId" clId="{01312597-0B54-46BE-906A-F240F5E61C87}" dt="2021-06-08T00:04:25.821" v="2075" actId="1076"/>
          <ac:spMkLst>
            <pc:docMk/>
            <pc:sldMk cId="3977255632" sldId="283"/>
            <ac:spMk id="6" creationId="{6C4C548B-D93E-43D0-8FDD-4D35F2D664C8}"/>
          </ac:spMkLst>
        </pc:spChg>
        <pc:spChg chg="add mod">
          <ac:chgData name="Otto Schefer" userId="fd5a25951ba882f8" providerId="LiveId" clId="{01312597-0B54-46BE-906A-F240F5E61C87}" dt="2021-06-08T00:04:52.451" v="2125" actId="1037"/>
          <ac:spMkLst>
            <pc:docMk/>
            <pc:sldMk cId="3977255632" sldId="283"/>
            <ac:spMk id="7" creationId="{9FABF699-9296-43FB-8222-F6491413A54F}"/>
          </ac:spMkLst>
        </pc:spChg>
        <pc:spChg chg="add mod">
          <ac:chgData name="Otto Schefer" userId="fd5a25951ba882f8" providerId="LiveId" clId="{01312597-0B54-46BE-906A-F240F5E61C87}" dt="2021-06-08T00:04:14.154" v="2071" actId="1076"/>
          <ac:spMkLst>
            <pc:docMk/>
            <pc:sldMk cId="3977255632" sldId="283"/>
            <ac:spMk id="8" creationId="{9114C0A8-8DDE-4F1B-8651-0A9D30D24FC7}"/>
          </ac:spMkLst>
        </pc:spChg>
        <pc:spChg chg="add mod">
          <ac:chgData name="Otto Schefer" userId="fd5a25951ba882f8" providerId="LiveId" clId="{01312597-0B54-46BE-906A-F240F5E61C87}" dt="2021-06-08T00:04:21.197" v="2074" actId="1076"/>
          <ac:spMkLst>
            <pc:docMk/>
            <pc:sldMk cId="3977255632" sldId="283"/>
            <ac:spMk id="9" creationId="{522F10F7-59D9-4486-81AA-68B8D0504815}"/>
          </ac:spMkLst>
        </pc:spChg>
        <pc:spChg chg="add del mod">
          <ac:chgData name="Otto Schefer" userId="fd5a25951ba882f8" providerId="LiveId" clId="{01312597-0B54-46BE-906A-F240F5E61C87}" dt="2021-06-08T00:05:12.899" v="2132" actId="478"/>
          <ac:spMkLst>
            <pc:docMk/>
            <pc:sldMk cId="3977255632" sldId="283"/>
            <ac:spMk id="10" creationId="{22EFCF4E-CDEE-40C4-8625-E03C82880692}"/>
          </ac:spMkLst>
        </pc:spChg>
        <pc:spChg chg="add mod">
          <ac:chgData name="Otto Schefer" userId="fd5a25951ba882f8" providerId="LiveId" clId="{01312597-0B54-46BE-906A-F240F5E61C87}" dt="2021-06-08T00:05:01.390" v="2128" actId="1076"/>
          <ac:spMkLst>
            <pc:docMk/>
            <pc:sldMk cId="3977255632" sldId="283"/>
            <ac:spMk id="11" creationId="{7F1ED56C-F65F-4203-851B-9EE62F46CB1D}"/>
          </ac:spMkLst>
        </pc:spChg>
        <pc:spChg chg="add mod">
          <ac:chgData name="Otto Schefer" userId="fd5a25951ba882f8" providerId="LiveId" clId="{01312597-0B54-46BE-906A-F240F5E61C87}" dt="2021-06-08T00:05:39.574" v="2159" actId="1076"/>
          <ac:spMkLst>
            <pc:docMk/>
            <pc:sldMk cId="3977255632" sldId="283"/>
            <ac:spMk id="12" creationId="{572EE907-DC05-44B5-8DFB-48818662D120}"/>
          </ac:spMkLst>
        </pc:spChg>
        <pc:spChg chg="add mod">
          <ac:chgData name="Otto Schefer" userId="fd5a25951ba882f8" providerId="LiveId" clId="{01312597-0B54-46BE-906A-F240F5E61C87}" dt="2021-06-08T00:05:10.461" v="2131" actId="1076"/>
          <ac:spMkLst>
            <pc:docMk/>
            <pc:sldMk cId="3977255632" sldId="283"/>
            <ac:spMk id="13" creationId="{F7E900CA-6F8F-4ADE-B567-46AF4DCB2B20}"/>
          </ac:spMkLst>
        </pc:spChg>
        <pc:spChg chg="add mod">
          <ac:chgData name="Otto Schefer" userId="fd5a25951ba882f8" providerId="LiveId" clId="{01312597-0B54-46BE-906A-F240F5E61C87}" dt="2021-06-08T00:05:43.251" v="2160" actId="571"/>
          <ac:spMkLst>
            <pc:docMk/>
            <pc:sldMk cId="3977255632" sldId="283"/>
            <ac:spMk id="14" creationId="{57C127FC-F706-4D46-B712-4BA848AC4BD4}"/>
          </ac:spMkLst>
        </pc:spChg>
        <pc:picChg chg="add mod">
          <ac:chgData name="Otto Schefer" userId="fd5a25951ba882f8" providerId="LiveId" clId="{01312597-0B54-46BE-906A-F240F5E61C87}" dt="2021-06-08T00:04:17.206" v="2073" actId="1076"/>
          <ac:picMkLst>
            <pc:docMk/>
            <pc:sldMk cId="3977255632" sldId="283"/>
            <ac:picMk id="5" creationId="{88D8E107-A326-41C0-865E-8C1F68142C8B}"/>
          </ac:picMkLst>
        </pc:picChg>
      </pc:sldChg>
      <pc:sldChg chg="addSp delSp modSp new mod">
        <pc:chgData name="Otto Schefer" userId="fd5a25951ba882f8" providerId="LiveId" clId="{01312597-0B54-46BE-906A-F240F5E61C87}" dt="2021-06-08T00:08:16.451" v="2299" actId="1038"/>
        <pc:sldMkLst>
          <pc:docMk/>
          <pc:sldMk cId="4238046438" sldId="284"/>
        </pc:sldMkLst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2" creationId="{BA3699B5-2D3C-4F66-B2E6-39C6000350EA}"/>
          </ac:spMkLst>
        </pc:spChg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3" creationId="{84164E39-53A9-4C3E-AED4-13E6C1B06224}"/>
          </ac:spMkLst>
        </pc:spChg>
        <pc:spChg chg="add mod ord">
          <ac:chgData name="Otto Schefer" userId="fd5a25951ba882f8" providerId="LiveId" clId="{01312597-0B54-46BE-906A-F240F5E61C87}" dt="2021-06-08T00:08:16.451" v="2299" actId="1038"/>
          <ac:spMkLst>
            <pc:docMk/>
            <pc:sldMk cId="4238046438" sldId="284"/>
            <ac:spMk id="6" creationId="{6D18924F-B5AF-4980-8ED7-275F22BDDE2C}"/>
          </ac:spMkLst>
        </pc:spChg>
        <pc:spChg chg="add mod">
          <ac:chgData name="Otto Schefer" userId="fd5a25951ba882f8" providerId="LiveId" clId="{01312597-0B54-46BE-906A-F240F5E61C87}" dt="2021-06-08T00:07:07.345" v="2211" actId="1076"/>
          <ac:spMkLst>
            <pc:docMk/>
            <pc:sldMk cId="4238046438" sldId="284"/>
            <ac:spMk id="7" creationId="{52B37946-2B2D-45C0-9DD8-D9AC68A68F58}"/>
          </ac:spMkLst>
        </pc:spChg>
        <pc:spChg chg="add mod">
          <ac:chgData name="Otto Schefer" userId="fd5a25951ba882f8" providerId="LiveId" clId="{01312597-0B54-46BE-906A-F240F5E61C87}" dt="2021-06-08T00:07:11.519" v="2212" actId="1076"/>
          <ac:spMkLst>
            <pc:docMk/>
            <pc:sldMk cId="4238046438" sldId="284"/>
            <ac:spMk id="8" creationId="{DB08A6A7-BE66-4B12-B50A-D89A40F42E1B}"/>
          </ac:spMkLst>
        </pc:spChg>
        <pc:spChg chg="add mod ord">
          <ac:chgData name="Otto Schefer" userId="fd5a25951ba882f8" providerId="LiveId" clId="{01312597-0B54-46BE-906A-F240F5E61C87}" dt="2021-06-08T00:07:34.332" v="2221" actId="1076"/>
          <ac:spMkLst>
            <pc:docMk/>
            <pc:sldMk cId="4238046438" sldId="284"/>
            <ac:spMk id="9" creationId="{308E1435-E491-4272-ABBE-47FD7300AE2A}"/>
          </ac:spMkLst>
        </pc:spChg>
        <pc:spChg chg="add mod">
          <ac:chgData name="Otto Schefer" userId="fd5a25951ba882f8" providerId="LiveId" clId="{01312597-0B54-46BE-906A-F240F5E61C87}" dt="2021-06-08T00:07:52.771" v="2227" actId="1036"/>
          <ac:spMkLst>
            <pc:docMk/>
            <pc:sldMk cId="4238046438" sldId="284"/>
            <ac:spMk id="10" creationId="{77ECEB51-B675-4C93-959A-CF3D618235BF}"/>
          </ac:spMkLst>
        </pc:spChg>
        <pc:spChg chg="add mod">
          <ac:chgData name="Otto Schefer" userId="fd5a25951ba882f8" providerId="LiveId" clId="{01312597-0B54-46BE-906A-F240F5E61C87}" dt="2021-06-08T00:07:20.707" v="2217" actId="1036"/>
          <ac:spMkLst>
            <pc:docMk/>
            <pc:sldMk cId="4238046438" sldId="284"/>
            <ac:spMk id="11" creationId="{75123D7C-482F-4B0F-BEB7-E0919B34EB72}"/>
          </ac:spMkLst>
        </pc:spChg>
        <pc:spChg chg="add mod">
          <ac:chgData name="Otto Schefer" userId="fd5a25951ba882f8" providerId="LiveId" clId="{01312597-0B54-46BE-906A-F240F5E61C87}" dt="2021-06-08T00:08:09.107" v="2273" actId="1038"/>
          <ac:spMkLst>
            <pc:docMk/>
            <pc:sldMk cId="4238046438" sldId="284"/>
            <ac:spMk id="12" creationId="{4F40D1AB-3CB0-4A39-9380-C97CCDCE6126}"/>
          </ac:spMkLst>
        </pc:spChg>
        <pc:spChg chg="add mod">
          <ac:chgData name="Otto Schefer" userId="fd5a25951ba882f8" providerId="LiveId" clId="{01312597-0B54-46BE-906A-F240F5E61C87}" dt="2021-06-08T00:07:57.683" v="2235" actId="1037"/>
          <ac:spMkLst>
            <pc:docMk/>
            <pc:sldMk cId="4238046438" sldId="284"/>
            <ac:spMk id="15" creationId="{7FFCB776-E823-4121-965C-808EA41B7C31}"/>
          </ac:spMkLst>
        </pc:spChg>
        <pc:picChg chg="add del">
          <ac:chgData name="Otto Schefer" userId="fd5a25951ba882f8" providerId="LiveId" clId="{01312597-0B54-46BE-906A-F240F5E61C87}" dt="2021-06-08T00:06:31.490" v="2206" actId="478"/>
          <ac:picMkLst>
            <pc:docMk/>
            <pc:sldMk cId="4238046438" sldId="284"/>
            <ac:picMk id="5" creationId="{A2AC52E4-77E1-4AEB-BD27-E3A6CA69EC1E}"/>
          </ac:picMkLst>
        </pc:picChg>
        <pc:picChg chg="add mod ord">
          <ac:chgData name="Otto Schefer" userId="fd5a25951ba882f8" providerId="LiveId" clId="{01312597-0B54-46BE-906A-F240F5E61C87}" dt="2021-06-08T00:07:05.632" v="2210" actId="14100"/>
          <ac:picMkLst>
            <pc:docMk/>
            <pc:sldMk cId="4238046438" sldId="284"/>
            <ac:picMk id="14" creationId="{5422BD8D-C1E7-40F6-83D4-0EFCD17733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2.png"/><Relationship Id="rId4" Type="http://schemas.openxmlformats.org/officeDocument/2006/relationships/image" Target="../media/image2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18.png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17" Type="http://schemas.openxmlformats.org/officeDocument/2006/relationships/image" Target="../media/image19.png"/><Relationship Id="rId2" Type="http://schemas.openxmlformats.org/officeDocument/2006/relationships/image" Target="../media/image41.png"/><Relationship Id="rId16" Type="http://schemas.openxmlformats.org/officeDocument/2006/relationships/image" Target="../media/image4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48.png"/><Relationship Id="rId23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50.png"/><Relationship Id="rId4" Type="http://schemas.openxmlformats.org/officeDocument/2006/relationships/image" Target="../media/image25.png"/><Relationship Id="rId9" Type="http://schemas.openxmlformats.org/officeDocument/2006/relationships/image" Target="../media/image45.png"/><Relationship Id="rId14" Type="http://schemas.openxmlformats.org/officeDocument/2006/relationships/image" Target="../media/image24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43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4BA45-DCBB-412C-9A74-77DA3E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32" y="93967"/>
            <a:ext cx="11279174" cy="701137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2BF94B-B627-438A-A9F0-46AEA9368174}"/>
              </a:ext>
            </a:extLst>
          </p:cNvPr>
          <p:cNvSpPr/>
          <p:nvPr/>
        </p:nvSpPr>
        <p:spPr>
          <a:xfrm>
            <a:off x="7096125" y="2190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CF0F69-3D18-4FBC-99AD-12EE08B3680E}"/>
              </a:ext>
            </a:extLst>
          </p:cNvPr>
          <p:cNvSpPr/>
          <p:nvPr/>
        </p:nvSpPr>
        <p:spPr>
          <a:xfrm>
            <a:off x="7096125" y="6876441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709-EB22-49EB-9273-B6006818315E}"/>
              </a:ext>
            </a:extLst>
          </p:cNvPr>
          <p:cNvSpPr txBox="1"/>
          <p:nvPr/>
        </p:nvSpPr>
        <p:spPr>
          <a:xfrm>
            <a:off x="7515225" y="67691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</p:spTree>
    <p:extLst>
      <p:ext uri="{BB962C8B-B14F-4D97-AF65-F5344CB8AC3E}">
        <p14:creationId xmlns:p14="http://schemas.microsoft.com/office/powerpoint/2010/main" val="195343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4CDCAE-F6D2-45C2-8D3E-087A5EE7D0CC}"/>
              </a:ext>
            </a:extLst>
          </p:cNvPr>
          <p:cNvSpPr/>
          <p:nvPr/>
        </p:nvSpPr>
        <p:spPr>
          <a:xfrm>
            <a:off x="7096125" y="1809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D54912-BD28-4549-9867-C6A90ED92959}"/>
              </a:ext>
            </a:extLst>
          </p:cNvPr>
          <p:cNvSpPr/>
          <p:nvPr/>
        </p:nvSpPr>
        <p:spPr>
          <a:xfrm>
            <a:off x="7210425" y="6904038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CCF950-D04B-449A-9382-E0D9E13E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8" y="-13493"/>
            <a:ext cx="12169218" cy="719931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1A3472-F0E7-4C5E-8729-94E04B1C0C91}"/>
              </a:ext>
            </a:extLst>
          </p:cNvPr>
          <p:cNvSpPr/>
          <p:nvPr/>
        </p:nvSpPr>
        <p:spPr>
          <a:xfrm>
            <a:off x="7914484" y="696118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90B3A4-E38A-4E0E-A912-6D98EC4C799E}"/>
              </a:ext>
            </a:extLst>
          </p:cNvPr>
          <p:cNvSpPr/>
          <p:nvPr/>
        </p:nvSpPr>
        <p:spPr>
          <a:xfrm rot="16200000">
            <a:off x="2226475" y="2043906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213689-2640-43B1-9DC5-8C6D84A50F66}"/>
              </a:ext>
            </a:extLst>
          </p:cNvPr>
          <p:cNvSpPr/>
          <p:nvPr/>
        </p:nvSpPr>
        <p:spPr>
          <a:xfrm>
            <a:off x="7800184" y="14763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594818-4EC7-41E7-A9AD-2646F506279C}"/>
              </a:ext>
            </a:extLst>
          </p:cNvPr>
          <p:cNvSpPr/>
          <p:nvPr/>
        </p:nvSpPr>
        <p:spPr>
          <a:xfrm rot="16200000">
            <a:off x="2078835" y="4968480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AC093-1FD7-494F-8E35-595808016737}"/>
              </a:ext>
            </a:extLst>
          </p:cNvPr>
          <p:cNvSpPr txBox="1"/>
          <p:nvPr/>
        </p:nvSpPr>
        <p:spPr>
          <a:xfrm>
            <a:off x="8136456" y="686700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12933-3D7A-4740-88DD-196EE075CEC9}"/>
              </a:ext>
            </a:extLst>
          </p:cNvPr>
          <p:cNvSpPr txBox="1"/>
          <p:nvPr/>
        </p:nvSpPr>
        <p:spPr>
          <a:xfrm rot="16200000">
            <a:off x="1926376" y="46838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Фаза (град.)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811B5-B15E-4B29-BCDD-51693538A16D}"/>
              </a:ext>
            </a:extLst>
          </p:cNvPr>
          <p:cNvSpPr txBox="1"/>
          <p:nvPr/>
        </p:nvSpPr>
        <p:spPr>
          <a:xfrm rot="16200000">
            <a:off x="1939590" y="165454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Амплитуда (дБ)</a:t>
            </a:r>
          </a:p>
        </p:txBody>
      </p:sp>
    </p:spTree>
    <p:extLst>
      <p:ext uri="{BB962C8B-B14F-4D97-AF65-F5344CB8AC3E}">
        <p14:creationId xmlns:p14="http://schemas.microsoft.com/office/powerpoint/2010/main" val="15061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C82AB5-0EE6-43B2-B202-7C6974C6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51" y="-1"/>
            <a:ext cx="9529568" cy="71993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F2EE8D-B6BF-4CE6-9098-3ABFE0DE3626}"/>
              </a:ext>
            </a:extLst>
          </p:cNvPr>
          <p:cNvSpPr/>
          <p:nvPr/>
        </p:nvSpPr>
        <p:spPr>
          <a:xfrm>
            <a:off x="74502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18DDE0-E6A7-4369-B19C-1C567EAABFB0}"/>
              </a:ext>
            </a:extLst>
          </p:cNvPr>
          <p:cNvSpPr/>
          <p:nvPr/>
        </p:nvSpPr>
        <p:spPr>
          <a:xfrm>
            <a:off x="7315705" y="69067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EEBD94-B20A-4D44-A8D4-D36471C5B1B8}"/>
              </a:ext>
            </a:extLst>
          </p:cNvPr>
          <p:cNvSpPr/>
          <p:nvPr/>
        </p:nvSpPr>
        <p:spPr>
          <a:xfrm rot="16200000">
            <a:off x="2675613" y="3571300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68190-CDDA-47FD-937A-5993EEFEA34E}"/>
              </a:ext>
            </a:extLst>
          </p:cNvPr>
          <p:cNvSpPr txBox="1"/>
          <p:nvPr/>
        </p:nvSpPr>
        <p:spPr>
          <a:xfrm>
            <a:off x="6978274" y="6829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588D7-919C-4F3E-928F-3117C74D6C69}"/>
              </a:ext>
            </a:extLst>
          </p:cNvPr>
          <p:cNvSpPr txBox="1"/>
          <p:nvPr/>
        </p:nvSpPr>
        <p:spPr>
          <a:xfrm rot="16200000">
            <a:off x="1984618" y="23298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5474A9-6BDA-4BC0-B479-44C2E5C375AC}"/>
              </a:ext>
            </a:extLst>
          </p:cNvPr>
          <p:cNvSpPr/>
          <p:nvPr/>
        </p:nvSpPr>
        <p:spPr>
          <a:xfrm>
            <a:off x="109935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77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D50847-E369-40AE-A138-FB1CC085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08" y="193993"/>
            <a:ext cx="8040222" cy="68113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4EEF65-3519-423F-8D6E-526B4EDE7D1F}"/>
              </a:ext>
            </a:extLst>
          </p:cNvPr>
          <p:cNvSpPr/>
          <p:nvPr/>
        </p:nvSpPr>
        <p:spPr>
          <a:xfrm>
            <a:off x="7406899" y="662861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96592B-4AEC-4F09-9121-03D32D6C4F4F}"/>
              </a:ext>
            </a:extLst>
          </p:cNvPr>
          <p:cNvSpPr/>
          <p:nvPr/>
        </p:nvSpPr>
        <p:spPr>
          <a:xfrm rot="16200000">
            <a:off x="3422046" y="3569539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0E86D-BBDE-4C98-AAD4-380805F35A28}"/>
              </a:ext>
            </a:extLst>
          </p:cNvPr>
          <p:cNvSpPr txBox="1"/>
          <p:nvPr/>
        </p:nvSpPr>
        <p:spPr>
          <a:xfrm>
            <a:off x="4180450" y="3054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4647E-29E7-4A0B-B45D-0621114BF4B0}"/>
              </a:ext>
            </a:extLst>
          </p:cNvPr>
          <p:cNvSpPr txBox="1"/>
          <p:nvPr/>
        </p:nvSpPr>
        <p:spPr>
          <a:xfrm>
            <a:off x="4206499" y="39149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03985-A1CE-4D86-84DB-8DDEA13A3A1F}"/>
              </a:ext>
            </a:extLst>
          </p:cNvPr>
          <p:cNvSpPr txBox="1"/>
          <p:nvPr/>
        </p:nvSpPr>
        <p:spPr>
          <a:xfrm>
            <a:off x="6790459" y="656924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38C57-8FD3-497A-9A42-02DAA1C81F1F}"/>
              </a:ext>
            </a:extLst>
          </p:cNvPr>
          <p:cNvSpPr txBox="1"/>
          <p:nvPr/>
        </p:nvSpPr>
        <p:spPr>
          <a:xfrm rot="16200000">
            <a:off x="2556538" y="224769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94A1767-AD80-4756-8CA7-B118737BD8C5}"/>
              </a:ext>
            </a:extLst>
          </p:cNvPr>
          <p:cNvSpPr/>
          <p:nvPr/>
        </p:nvSpPr>
        <p:spPr>
          <a:xfrm>
            <a:off x="7380850" y="290147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4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7CD07-7810-4551-851F-708E4C4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95" y="184467"/>
            <a:ext cx="11631648" cy="683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664BD-F28A-4511-BD9D-7AE2A7EF930A}"/>
              </a:ext>
            </a:extLst>
          </p:cNvPr>
          <p:cNvSpPr txBox="1"/>
          <p:nvPr/>
        </p:nvSpPr>
        <p:spPr>
          <a:xfrm>
            <a:off x="7911540" y="65126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рад/с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F48AE-B7CC-4946-BC82-63097837E6E0}"/>
              </a:ext>
            </a:extLst>
          </p:cNvPr>
          <p:cNvSpPr txBox="1"/>
          <p:nvPr/>
        </p:nvSpPr>
        <p:spPr>
          <a:xfrm rot="16200000">
            <a:off x="1739339" y="242087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78FA11-1BB7-4235-BBBD-6480D2991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0006" y="2074704"/>
            <a:ext cx="5940425" cy="304990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510EE6-161B-4AE1-9AE8-EB551A18D5B1}"/>
              </a:ext>
            </a:extLst>
          </p:cNvPr>
          <p:cNvSpPr/>
          <p:nvPr/>
        </p:nvSpPr>
        <p:spPr>
          <a:xfrm>
            <a:off x="5184772" y="5033962"/>
            <a:ext cx="5458621" cy="90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24034-A437-4082-A56B-9AEC3B945D0D}"/>
              </a:ext>
            </a:extLst>
          </p:cNvPr>
          <p:cNvSpPr txBox="1"/>
          <p:nvPr/>
        </p:nvSpPr>
        <p:spPr>
          <a:xfrm>
            <a:off x="534352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D9CC3-1A65-47E9-9834-826DAFD374A2}"/>
              </a:ext>
            </a:extLst>
          </p:cNvPr>
          <p:cNvSpPr txBox="1"/>
          <p:nvPr/>
        </p:nvSpPr>
        <p:spPr>
          <a:xfrm>
            <a:off x="6030908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0DC96-F4E7-4F33-B0C8-7C427B857113}"/>
              </a:ext>
            </a:extLst>
          </p:cNvPr>
          <p:cNvSpPr txBox="1"/>
          <p:nvPr/>
        </p:nvSpPr>
        <p:spPr>
          <a:xfrm>
            <a:off x="6733380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7941-E08C-4C8D-B77E-356CD456AF3C}"/>
              </a:ext>
            </a:extLst>
          </p:cNvPr>
          <p:cNvSpPr txBox="1"/>
          <p:nvPr/>
        </p:nvSpPr>
        <p:spPr>
          <a:xfrm>
            <a:off x="7414416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F50A0-271C-409A-8C6B-B93468BDE933}"/>
              </a:ext>
            </a:extLst>
          </p:cNvPr>
          <p:cNvSpPr txBox="1"/>
          <p:nvPr/>
        </p:nvSpPr>
        <p:spPr>
          <a:xfrm>
            <a:off x="8128799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04B-21B3-4001-8295-40CB80B94FB4}"/>
              </a:ext>
            </a:extLst>
          </p:cNvPr>
          <p:cNvSpPr txBox="1"/>
          <p:nvPr/>
        </p:nvSpPr>
        <p:spPr>
          <a:xfrm>
            <a:off x="880427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46092-B5BC-4937-ABA0-BC69289E457B}"/>
              </a:ext>
            </a:extLst>
          </p:cNvPr>
          <p:cNvSpPr txBox="1"/>
          <p:nvPr/>
        </p:nvSpPr>
        <p:spPr>
          <a:xfrm>
            <a:off x="9504762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965C3-0964-4440-95A0-6621FD6049E4}"/>
              </a:ext>
            </a:extLst>
          </p:cNvPr>
          <p:cNvSpPr txBox="1"/>
          <p:nvPr/>
        </p:nvSpPr>
        <p:spPr>
          <a:xfrm>
            <a:off x="10180236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7.82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1B5E23-A22D-4454-AC59-93F19EEE6A0E}"/>
              </a:ext>
            </a:extLst>
          </p:cNvPr>
          <p:cNvSpPr/>
          <p:nvPr/>
        </p:nvSpPr>
        <p:spPr>
          <a:xfrm>
            <a:off x="5019675" y="2218287"/>
            <a:ext cx="266700" cy="2671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63123-31F8-4814-9B43-2BB5A9292B99}"/>
              </a:ext>
            </a:extLst>
          </p:cNvPr>
          <p:cNvSpPr txBox="1"/>
          <p:nvPr/>
        </p:nvSpPr>
        <p:spPr>
          <a:xfrm>
            <a:off x="5067300" y="45711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88BFC-0A6A-406A-B0B3-2ED449CCCC13}"/>
              </a:ext>
            </a:extLst>
          </p:cNvPr>
          <p:cNvSpPr txBox="1"/>
          <p:nvPr/>
        </p:nvSpPr>
        <p:spPr>
          <a:xfrm>
            <a:off x="5067300" y="39806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A5B99-229C-4B32-AFED-C6EF888FD5E1}"/>
              </a:ext>
            </a:extLst>
          </p:cNvPr>
          <p:cNvSpPr txBox="1"/>
          <p:nvPr/>
        </p:nvSpPr>
        <p:spPr>
          <a:xfrm>
            <a:off x="5067300" y="33900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1525D-8B52-459A-91EC-34E27BA4A820}"/>
              </a:ext>
            </a:extLst>
          </p:cNvPr>
          <p:cNvSpPr txBox="1"/>
          <p:nvPr/>
        </p:nvSpPr>
        <p:spPr>
          <a:xfrm>
            <a:off x="5067300" y="27995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0555-CE37-4284-AC79-8EE2460F8D74}"/>
              </a:ext>
            </a:extLst>
          </p:cNvPr>
          <p:cNvSpPr txBox="1"/>
          <p:nvPr/>
        </p:nvSpPr>
        <p:spPr>
          <a:xfrm>
            <a:off x="5067300" y="22089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9443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D3A5E-2F1E-463D-A9C0-AB22F987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7" y="0"/>
            <a:ext cx="14601944" cy="719931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2CEB9FF-4709-4E50-AF40-7B32340753FA}"/>
              </a:ext>
            </a:extLst>
          </p:cNvPr>
          <p:cNvCxnSpPr>
            <a:cxnSpLocks/>
          </p:cNvCxnSpPr>
          <p:nvPr/>
        </p:nvCxnSpPr>
        <p:spPr>
          <a:xfrm>
            <a:off x="1158513" y="1782700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72B7D8F-5ECB-4233-9DE9-AAF041835F83}"/>
              </a:ext>
            </a:extLst>
          </p:cNvPr>
          <p:cNvCxnSpPr>
            <a:cxnSpLocks/>
          </p:cNvCxnSpPr>
          <p:nvPr/>
        </p:nvCxnSpPr>
        <p:spPr>
          <a:xfrm>
            <a:off x="1158513" y="1203151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1582557"/>
                  </p:ext>
                </p:extLst>
              </p:nvPr>
            </p:nvGraphicFramePr>
            <p:xfrm>
              <a:off x="5211818" y="1817287"/>
              <a:ext cx="4050110" cy="1799828"/>
            </p:xfrm>
            <a:graphic>
              <a:graphicData uri="http://schemas.microsoft.com/office/powerpoint/2016/slidezoom">
                <pslz:sldZm>
                  <pslz:sldZmObj sldId="271" cId="2619646079">
                    <pslz:zmPr id="{E9941283-40B0-4DB2-B6D8-13607FE636F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110" cy="1799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1818" y="1817287"/>
                <a:ext cx="4050110" cy="1799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81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32A7B-1B5D-49EF-A9BA-D08B6D4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7" y="0"/>
            <a:ext cx="12716463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904BE9B-9941-4F6D-BE20-53C1C6D4CB34}"/>
              </a:ext>
            </a:extLst>
          </p:cNvPr>
          <p:cNvCxnSpPr>
            <a:cxnSpLocks/>
          </p:cNvCxnSpPr>
          <p:nvPr/>
        </p:nvCxnSpPr>
        <p:spPr>
          <a:xfrm>
            <a:off x="2171700" y="20494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8D37A4B-F015-4AE0-ACCB-B914E69E2DEB}"/>
              </a:ext>
            </a:extLst>
          </p:cNvPr>
          <p:cNvCxnSpPr>
            <a:cxnSpLocks/>
          </p:cNvCxnSpPr>
          <p:nvPr/>
        </p:nvCxnSpPr>
        <p:spPr>
          <a:xfrm>
            <a:off x="2171700" y="14906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B9E3359-AAAA-4E80-9ABD-9622C45E7326}"/>
              </a:ext>
            </a:extLst>
          </p:cNvPr>
          <p:cNvCxnSpPr/>
          <p:nvPr/>
        </p:nvCxnSpPr>
        <p:spPr>
          <a:xfrm>
            <a:off x="4178300" y="2374900"/>
            <a:ext cx="7747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4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4E2426-2CC3-4B58-A0C4-1CCF3870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58" y="360704"/>
            <a:ext cx="11622122" cy="6477904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413C24-25E7-4859-89CE-2ECAE67DBA62}"/>
              </a:ext>
            </a:extLst>
          </p:cNvPr>
          <p:cNvCxnSpPr>
            <a:cxnSpLocks/>
          </p:cNvCxnSpPr>
          <p:nvPr/>
        </p:nvCxnSpPr>
        <p:spPr>
          <a:xfrm>
            <a:off x="2908300" y="749300"/>
            <a:ext cx="193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A36926B-A0D9-4670-BB08-C4F823B6F4B6}"/>
              </a:ext>
            </a:extLst>
          </p:cNvPr>
          <p:cNvCxnSpPr>
            <a:cxnSpLocks/>
          </p:cNvCxnSpPr>
          <p:nvPr/>
        </p:nvCxnSpPr>
        <p:spPr>
          <a:xfrm>
            <a:off x="2806700" y="9953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79A4F99-63B2-4340-8955-F3DD23B1EC76}"/>
              </a:ext>
            </a:extLst>
          </p:cNvPr>
          <p:cNvCxnSpPr>
            <a:cxnSpLocks/>
          </p:cNvCxnSpPr>
          <p:nvPr/>
        </p:nvCxnSpPr>
        <p:spPr>
          <a:xfrm>
            <a:off x="2806700" y="5508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7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DB115A-4B43-47F1-B5F3-4592C8D8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77" y="0"/>
            <a:ext cx="13798684" cy="7199313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C4329-032A-42DD-A805-B52A4CF644E5}"/>
              </a:ext>
            </a:extLst>
          </p:cNvPr>
          <p:cNvCxnSpPr>
            <a:cxnSpLocks/>
          </p:cNvCxnSpPr>
          <p:nvPr/>
        </p:nvCxnSpPr>
        <p:spPr>
          <a:xfrm>
            <a:off x="1524000" y="1973200"/>
            <a:ext cx="131572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4BA60F8-AD2F-42B4-8FC3-EBE52607008F}"/>
              </a:ext>
            </a:extLst>
          </p:cNvPr>
          <p:cNvCxnSpPr>
            <a:cxnSpLocks/>
          </p:cNvCxnSpPr>
          <p:nvPr/>
        </p:nvCxnSpPr>
        <p:spPr>
          <a:xfrm>
            <a:off x="1524000" y="1452500"/>
            <a:ext cx="131318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5350375" y="1992274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10287584" y="376829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8336753" y="37648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6455608" y="2304154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6384498" y="448716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9120635" y="490003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7302940" y="375922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2620069" y="199474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10338096" y="489515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9315119" y="376744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7449948" y="490808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8762246" y="2295277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10490995" y="4525954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9893337" y="4023353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8914973" y="4023353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7881158" y="4017777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9772641" y="5207035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8555180" y="5211919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6503767" y="4017777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6503769" y="4734076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6384497" y="2427613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11641424" y="205255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11172073" y="2296896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2293430" y="2306625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3272075" y="230415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4802593" y="2306701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199E0CC-8A82-45C8-BD46-C2739957F538}"/>
              </a:ext>
            </a:extLst>
          </p:cNvPr>
          <p:cNvCxnSpPr>
            <a:cxnSpLocks/>
          </p:cNvCxnSpPr>
          <p:nvPr/>
        </p:nvCxnSpPr>
        <p:spPr>
          <a:xfrm>
            <a:off x="2832100" y="1325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2F16DD2-D8BB-4186-8878-CFABD75A8BC8}"/>
              </a:ext>
            </a:extLst>
          </p:cNvPr>
          <p:cNvCxnSpPr>
            <a:cxnSpLocks/>
          </p:cNvCxnSpPr>
          <p:nvPr/>
        </p:nvCxnSpPr>
        <p:spPr>
          <a:xfrm>
            <a:off x="2832100" y="690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250E76-67FE-4FDD-B139-D1A88EE8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8" y="0"/>
            <a:ext cx="13586062" cy="719931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BDE57D2-6CE3-4F1F-A9ED-CD1BF4C3BCD2}"/>
              </a:ext>
            </a:extLst>
          </p:cNvPr>
          <p:cNvCxnSpPr>
            <a:cxnSpLocks/>
          </p:cNvCxnSpPr>
          <p:nvPr/>
        </p:nvCxnSpPr>
        <p:spPr>
          <a:xfrm>
            <a:off x="1854200" y="15414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54D4EC-2DE0-4585-8B5F-7FA5A8E13FC1}"/>
              </a:ext>
            </a:extLst>
          </p:cNvPr>
          <p:cNvCxnSpPr>
            <a:cxnSpLocks/>
          </p:cNvCxnSpPr>
          <p:nvPr/>
        </p:nvCxnSpPr>
        <p:spPr>
          <a:xfrm>
            <a:off x="1854200" y="8937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E3668-2900-4C5D-87C2-446443B3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0" y="0"/>
            <a:ext cx="14324598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7CA9368-B523-430B-89F5-15AD01B2B324}"/>
              </a:ext>
            </a:extLst>
          </p:cNvPr>
          <p:cNvCxnSpPr>
            <a:cxnSpLocks/>
          </p:cNvCxnSpPr>
          <p:nvPr/>
        </p:nvCxnSpPr>
        <p:spPr>
          <a:xfrm>
            <a:off x="1587500" y="762000"/>
            <a:ext cx="1336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45AED65-5107-439F-B7CB-F467368C69AF}"/>
              </a:ext>
            </a:extLst>
          </p:cNvPr>
          <p:cNvCxnSpPr>
            <a:cxnSpLocks/>
          </p:cNvCxnSpPr>
          <p:nvPr/>
        </p:nvCxnSpPr>
        <p:spPr>
          <a:xfrm>
            <a:off x="1422400" y="1096900"/>
            <a:ext cx="13525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43D1C03-44B4-4B64-B638-3E7873F7EC00}"/>
              </a:ext>
            </a:extLst>
          </p:cNvPr>
          <p:cNvCxnSpPr>
            <a:cxnSpLocks/>
          </p:cNvCxnSpPr>
          <p:nvPr/>
        </p:nvCxnSpPr>
        <p:spPr>
          <a:xfrm>
            <a:off x="1460500" y="474600"/>
            <a:ext cx="134874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7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95A48C-4008-490C-AA89-EAB1A037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6" y="122546"/>
            <a:ext cx="13584546" cy="695422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C037BCF-B710-4E83-ABF8-B90792F5064D}"/>
              </a:ext>
            </a:extLst>
          </p:cNvPr>
          <p:cNvCxnSpPr>
            <a:cxnSpLocks/>
          </p:cNvCxnSpPr>
          <p:nvPr/>
        </p:nvCxnSpPr>
        <p:spPr>
          <a:xfrm>
            <a:off x="1955800" y="16430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85102CA-2DDD-4452-8497-DFEAE36383ED}"/>
              </a:ext>
            </a:extLst>
          </p:cNvPr>
          <p:cNvCxnSpPr>
            <a:cxnSpLocks/>
          </p:cNvCxnSpPr>
          <p:nvPr/>
        </p:nvCxnSpPr>
        <p:spPr>
          <a:xfrm>
            <a:off x="1955800" y="9953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92E34-C9EE-44C4-885B-31FEFB3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9" y="322599"/>
            <a:ext cx="13832081" cy="6554115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3DCDFEB-A9B2-4DCF-80B7-FF9AB67B8596}"/>
              </a:ext>
            </a:extLst>
          </p:cNvPr>
          <p:cNvCxnSpPr>
            <a:cxnSpLocks/>
          </p:cNvCxnSpPr>
          <p:nvPr/>
        </p:nvCxnSpPr>
        <p:spPr>
          <a:xfrm>
            <a:off x="1651000" y="14017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96E7C88-7B15-4CE3-997A-10706546CE25}"/>
              </a:ext>
            </a:extLst>
          </p:cNvPr>
          <p:cNvCxnSpPr>
            <a:cxnSpLocks/>
          </p:cNvCxnSpPr>
          <p:nvPr/>
        </p:nvCxnSpPr>
        <p:spPr>
          <a:xfrm>
            <a:off x="1651000" y="7540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0533B-8760-4889-A5F9-B2BF4C20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8" y="0"/>
            <a:ext cx="9905822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AE98E0-1C46-4B9C-9329-9020F7A2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49" y="132072"/>
            <a:ext cx="9783540" cy="6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B4F35F-EEB4-459C-B06D-9D8B7D21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AC7836-2D39-4F47-9E78-9AB3E882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25" y="518095"/>
            <a:ext cx="4467849" cy="3191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6B47F1-6E40-48A8-8026-75F92B29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09" y="3719944"/>
            <a:ext cx="4696480" cy="307571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9CB7EFD-3A95-4D6A-8BA0-779377DB1B89}"/>
              </a:ext>
            </a:extLst>
          </p:cNvPr>
          <p:cNvCxnSpPr>
            <a:cxnSpLocks/>
          </p:cNvCxnSpPr>
          <p:nvPr/>
        </p:nvCxnSpPr>
        <p:spPr>
          <a:xfrm>
            <a:off x="3564082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C9409D4-3A7E-418D-B0C9-04DB10855C03}"/>
              </a:ext>
            </a:extLst>
          </p:cNvPr>
          <p:cNvCxnSpPr>
            <a:cxnSpLocks/>
          </p:cNvCxnSpPr>
          <p:nvPr/>
        </p:nvCxnSpPr>
        <p:spPr>
          <a:xfrm flipH="1">
            <a:off x="3075710" y="592282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C814D09-4284-40CD-8464-3850D87E17AC}"/>
              </a:ext>
            </a:extLst>
          </p:cNvPr>
          <p:cNvCxnSpPr>
            <a:cxnSpLocks/>
          </p:cNvCxnSpPr>
          <p:nvPr/>
        </p:nvCxnSpPr>
        <p:spPr>
          <a:xfrm flipH="1">
            <a:off x="2867892" y="3990109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CE9D5AB-0474-4ABD-9B02-B6F80C54B2AF}"/>
              </a:ext>
            </a:extLst>
          </p:cNvPr>
          <p:cNvCxnSpPr>
            <a:cxnSpLocks/>
          </p:cNvCxnSpPr>
          <p:nvPr/>
        </p:nvCxnSpPr>
        <p:spPr>
          <a:xfrm>
            <a:off x="8946573" y="176645"/>
            <a:ext cx="0" cy="67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2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32FC12-BDE8-4C01-B147-BCCC9B5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294AF-FC90-4C6C-A18B-1FEDA5C8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5" y="462035"/>
            <a:ext cx="4486901" cy="309605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9FE6152-5324-4524-8F41-B1A6B4FC78D7}"/>
              </a:ext>
            </a:extLst>
          </p:cNvPr>
          <p:cNvCxnSpPr>
            <a:cxnSpLocks/>
          </p:cNvCxnSpPr>
          <p:nvPr/>
        </p:nvCxnSpPr>
        <p:spPr>
          <a:xfrm flipH="1">
            <a:off x="3179619" y="633846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748D64-DCF6-423B-9957-27004636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724" y="3772687"/>
            <a:ext cx="4753638" cy="345779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1FED2C-94B3-4B8D-BE45-B58785C70C7B}"/>
              </a:ext>
            </a:extLst>
          </p:cNvPr>
          <p:cNvCxnSpPr>
            <a:cxnSpLocks/>
          </p:cNvCxnSpPr>
          <p:nvPr/>
        </p:nvCxnSpPr>
        <p:spPr>
          <a:xfrm flipH="1">
            <a:off x="3179619" y="4021281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9A3803B-7079-40D3-B54F-5B35DEFF55A2}"/>
              </a:ext>
            </a:extLst>
          </p:cNvPr>
          <p:cNvCxnSpPr>
            <a:cxnSpLocks/>
          </p:cNvCxnSpPr>
          <p:nvPr/>
        </p:nvCxnSpPr>
        <p:spPr>
          <a:xfrm>
            <a:off x="3574473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257CCAA-002A-4375-9867-C2FCC9E5DB13}"/>
              </a:ext>
            </a:extLst>
          </p:cNvPr>
          <p:cNvCxnSpPr>
            <a:cxnSpLocks/>
          </p:cNvCxnSpPr>
          <p:nvPr/>
        </p:nvCxnSpPr>
        <p:spPr>
          <a:xfrm>
            <a:off x="8977745" y="586292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96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8E107-A326-41C0-865E-8C1F6814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76" y="865600"/>
            <a:ext cx="7592485" cy="54681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4C548B-D93E-43D0-8FDD-4D35F2D664C8}"/>
              </a:ext>
            </a:extLst>
          </p:cNvPr>
          <p:cNvSpPr/>
          <p:nvPr/>
        </p:nvSpPr>
        <p:spPr>
          <a:xfrm rot="16200000">
            <a:off x="3644155" y="3474964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BF699-9296-43FB-8222-F6491413A54F}"/>
              </a:ext>
            </a:extLst>
          </p:cNvPr>
          <p:cNvSpPr txBox="1"/>
          <p:nvPr/>
        </p:nvSpPr>
        <p:spPr>
          <a:xfrm rot="16200000">
            <a:off x="2789275" y="24725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/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/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1ED56C-F65F-4203-851B-9EE62F46CB1D}"/>
              </a:ext>
            </a:extLst>
          </p:cNvPr>
          <p:cNvSpPr/>
          <p:nvPr/>
        </p:nvSpPr>
        <p:spPr>
          <a:xfrm>
            <a:off x="7595754" y="608433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E907-DC05-44B5-8DFB-48818662D120}"/>
              </a:ext>
            </a:extLst>
          </p:cNvPr>
          <p:cNvSpPr txBox="1"/>
          <p:nvPr/>
        </p:nvSpPr>
        <p:spPr>
          <a:xfrm>
            <a:off x="7210606" y="59927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E900CA-6F8F-4ADE-B567-46AF4DCB2B20}"/>
              </a:ext>
            </a:extLst>
          </p:cNvPr>
          <p:cNvSpPr/>
          <p:nvPr/>
        </p:nvSpPr>
        <p:spPr>
          <a:xfrm>
            <a:off x="7572372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7C127FC-F706-4D46-B712-4BA848AC4BD4}"/>
              </a:ext>
            </a:extLst>
          </p:cNvPr>
          <p:cNvSpPr/>
          <p:nvPr/>
        </p:nvSpPr>
        <p:spPr>
          <a:xfrm>
            <a:off x="10211663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5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2BD8D-C1E7-40F6-83D4-0EFCD177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46" y="1365732"/>
            <a:ext cx="6216699" cy="4725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/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/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ECEB51-B675-4C93-959A-CF3D618235BF}"/>
              </a:ext>
            </a:extLst>
          </p:cNvPr>
          <p:cNvSpPr/>
          <p:nvPr/>
        </p:nvSpPr>
        <p:spPr>
          <a:xfrm>
            <a:off x="7607502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123D7C-482F-4B0F-BEB7-E0919B34EB72}"/>
              </a:ext>
            </a:extLst>
          </p:cNvPr>
          <p:cNvSpPr/>
          <p:nvPr/>
        </p:nvSpPr>
        <p:spPr>
          <a:xfrm>
            <a:off x="7515218" y="587514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40D1AB-3CB0-4A39-9380-C97CCDCE6126}"/>
              </a:ext>
            </a:extLst>
          </p:cNvPr>
          <p:cNvSpPr/>
          <p:nvPr/>
        </p:nvSpPr>
        <p:spPr>
          <a:xfrm rot="16200000">
            <a:off x="4428788" y="33398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924F-B5AF-4980-8ED7-275F22BDDE2C}"/>
              </a:ext>
            </a:extLst>
          </p:cNvPr>
          <p:cNvSpPr txBox="1"/>
          <p:nvPr/>
        </p:nvSpPr>
        <p:spPr>
          <a:xfrm rot="16200000">
            <a:off x="3652291" y="255793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1435-E491-4272-ABBE-47FD7300AE2A}"/>
              </a:ext>
            </a:extLst>
          </p:cNvPr>
          <p:cNvSpPr txBox="1"/>
          <p:nvPr/>
        </p:nvSpPr>
        <p:spPr>
          <a:xfrm>
            <a:off x="7182709" y="57694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CB776-E823-4121-965C-808EA41B7C31}"/>
              </a:ext>
            </a:extLst>
          </p:cNvPr>
          <p:cNvSpPr/>
          <p:nvPr/>
        </p:nvSpPr>
        <p:spPr>
          <a:xfrm>
            <a:off x="9736280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4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6059385" y="299070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7421335" y="1603289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3614360" y="2409847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7055655" y="87672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9231106" y="4191576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6947142" y="1800227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9250013" y="4190804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5897708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4634868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5897708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589770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6687539" y="1824614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6687539" y="3012241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6687539" y="2888786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4873406" y="2888786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5109547" y="2100626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5109473" y="3164871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4038519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4754137" y="3012242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236813" y="2006288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/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/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/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/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/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BC12D-563C-4A9A-9C42-CB36BB38E2F7}"/>
              </a:ext>
            </a:extLst>
          </p:cNvPr>
          <p:cNvSpPr/>
          <p:nvPr/>
        </p:nvSpPr>
        <p:spPr>
          <a:xfrm>
            <a:off x="4608233" y="226802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E546E868-7F58-4C02-BAD8-0F750A25112D}"/>
              </a:ext>
            </a:extLst>
          </p:cNvPr>
          <p:cNvSpPr/>
          <p:nvPr/>
        </p:nvSpPr>
        <p:spPr>
          <a:xfrm>
            <a:off x="7593948" y="2456454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88D829-86B7-430F-88DD-8D0B79FEE459}"/>
              </a:ext>
            </a:extLst>
          </p:cNvPr>
          <p:cNvSpPr/>
          <p:nvPr/>
        </p:nvSpPr>
        <p:spPr>
          <a:xfrm>
            <a:off x="6444985" y="226802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2B6BBE3-5ABA-4198-ACE4-5220FCE3AA55}"/>
              </a:ext>
            </a:extLst>
          </p:cNvPr>
          <p:cNvSpPr/>
          <p:nvPr/>
        </p:nvSpPr>
        <p:spPr>
          <a:xfrm>
            <a:off x="10097286" y="225026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/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C75ABA-2A54-4BFA-A1EF-7B291EA6AB20}"/>
              </a:ext>
            </a:extLst>
          </p:cNvPr>
          <p:cNvSpPr/>
          <p:nvPr/>
        </p:nvSpPr>
        <p:spPr>
          <a:xfrm>
            <a:off x="8965242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26FAC0-9D29-4B03-B966-2664EEE955FA}"/>
              </a:ext>
            </a:extLst>
          </p:cNvPr>
          <p:cNvSpPr/>
          <p:nvPr/>
        </p:nvSpPr>
        <p:spPr>
          <a:xfrm>
            <a:off x="8329442" y="2250265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3635D66-5999-427D-A4D2-EE938D087D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13466" y="2579909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AD74B2E-D647-480F-AA95-5E58D766A97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0967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82CEA5-DA76-4B01-8012-2A10CF47A22E}"/>
              </a:ext>
            </a:extLst>
          </p:cNvPr>
          <p:cNvCxnSpPr>
            <a:cxnSpLocks/>
          </p:cNvCxnSpPr>
          <p:nvPr/>
        </p:nvCxnSpPr>
        <p:spPr>
          <a:xfrm flipV="1">
            <a:off x="7828510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24AE81EB-4884-4935-A8AB-1E14E8CDAFC9}"/>
              </a:ext>
            </a:extLst>
          </p:cNvPr>
          <p:cNvSpPr/>
          <p:nvPr/>
        </p:nvSpPr>
        <p:spPr>
          <a:xfrm>
            <a:off x="3880691" y="243869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322843B-0DAE-44A8-8CAD-290EF193284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9147847" y="2562145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/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94A82F2-C875-42E8-9B52-B358E4907E76}"/>
              </a:ext>
            </a:extLst>
          </p:cNvPr>
          <p:cNvSpPr/>
          <p:nvPr/>
        </p:nvSpPr>
        <p:spPr>
          <a:xfrm>
            <a:off x="4608234" y="3284330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6BE0AF0-534A-41D4-84A4-B538CE2128DF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4119229" y="2562145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EBA1767-BE5C-4CEF-BFDD-A3D50EFAB998}"/>
              </a:ext>
            </a:extLst>
          </p:cNvPr>
          <p:cNvSpPr/>
          <p:nvPr/>
        </p:nvSpPr>
        <p:spPr>
          <a:xfrm>
            <a:off x="8014320" y="75890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39C69AC-2615-4357-9AB0-F15D3AC51369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9543460" y="1017453"/>
            <a:ext cx="4108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67C28A4-20B1-493D-BF64-89DCDEF76EC9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>
            <a:off x="8592540" y="1017454"/>
            <a:ext cx="3727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7CFDAD-2F9D-4B0E-AF1A-3637F27446E5}"/>
              </a:ext>
            </a:extLst>
          </p:cNvPr>
          <p:cNvCxnSpPr>
            <a:cxnSpLocks/>
          </p:cNvCxnSpPr>
          <p:nvPr/>
        </p:nvCxnSpPr>
        <p:spPr>
          <a:xfrm>
            <a:off x="3169048" y="2562143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/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/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DF0F33-EE10-4E2E-967C-B71F3EFB1F4D}"/>
              </a:ext>
            </a:extLst>
          </p:cNvPr>
          <p:cNvSpPr txBox="1"/>
          <p:nvPr/>
        </p:nvSpPr>
        <p:spPr>
          <a:xfrm>
            <a:off x="11237198" y="1264617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/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/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/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blipFill>
                <a:blip r:embed="rId1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08AA19D-8A68-4950-81D1-408F9C0992A8}"/>
              </a:ext>
            </a:extLst>
          </p:cNvPr>
          <p:cNvSpPr/>
          <p:nvPr/>
        </p:nvSpPr>
        <p:spPr>
          <a:xfrm>
            <a:off x="11448962" y="224834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/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/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/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blipFill>
                <a:blip r:embed="rId16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5945BEA-4BEF-4A00-B7F5-7FBDBE4A10C1}"/>
              </a:ext>
            </a:extLst>
          </p:cNvPr>
          <p:cNvSpPr/>
          <p:nvPr/>
        </p:nvSpPr>
        <p:spPr>
          <a:xfrm>
            <a:off x="6110287" y="327738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634ECED-EEF7-4460-95F7-F3524BB708A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762295" y="2564081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AFC32239-6435-461F-913D-E2DCEBD06E73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5260240" y="3589265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0A1ED54-982C-4742-B411-249F33438CC4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999962" y="2685598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/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/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/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/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AA6E96F-92F1-4BD0-9FE4-DFCF876F85B8}"/>
              </a:ext>
            </a:extLst>
          </p:cNvPr>
          <p:cNvSpPr/>
          <p:nvPr/>
        </p:nvSpPr>
        <p:spPr>
          <a:xfrm>
            <a:off x="9973493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/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2894AE6-C8C4-45C0-8B13-0ACD07EDE298}"/>
              </a:ext>
            </a:extLst>
          </p:cNvPr>
          <p:cNvSpPr/>
          <p:nvPr/>
        </p:nvSpPr>
        <p:spPr>
          <a:xfrm>
            <a:off x="1807120" y="1432984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/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F559539-6E59-4468-B5D2-21926423AF77}"/>
              </a:ext>
            </a:extLst>
          </p:cNvPr>
          <p:cNvSpPr/>
          <p:nvPr/>
        </p:nvSpPr>
        <p:spPr>
          <a:xfrm>
            <a:off x="1807120" y="226812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/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628AB43-024E-4891-8187-11837A008E88}"/>
              </a:ext>
            </a:extLst>
          </p:cNvPr>
          <p:cNvSpPr/>
          <p:nvPr/>
        </p:nvSpPr>
        <p:spPr>
          <a:xfrm>
            <a:off x="1807120" y="30582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суммирования 85">
            <a:extLst>
              <a:ext uri="{FF2B5EF4-FFF2-40B4-BE49-F238E27FC236}">
                <a16:creationId xmlns:a16="http://schemas.microsoft.com/office/drawing/2014/main" id="{D4FF3007-0B6D-4935-AE6B-EA94EC5D61DB}"/>
              </a:ext>
            </a:extLst>
          </p:cNvPr>
          <p:cNvSpPr/>
          <p:nvPr/>
        </p:nvSpPr>
        <p:spPr>
          <a:xfrm>
            <a:off x="990681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C95855CB-BED4-4389-8FDF-33E0585FCFA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7728128" y="1017452"/>
            <a:ext cx="286193" cy="1421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C5065A0-2FFE-45B6-B978-2E5FB34A3DDC}"/>
              </a:ext>
            </a:extLst>
          </p:cNvPr>
          <p:cNvCxnSpPr>
            <a:endCxn id="76" idx="3"/>
          </p:cNvCxnSpPr>
          <p:nvPr/>
        </p:nvCxnSpPr>
        <p:spPr>
          <a:xfrm rot="16200000" flipV="1">
            <a:off x="9961612" y="1607552"/>
            <a:ext cx="1562452" cy="3822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/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Блок-схема: узел суммирования 116">
            <a:extLst>
              <a:ext uri="{FF2B5EF4-FFF2-40B4-BE49-F238E27FC236}">
                <a16:creationId xmlns:a16="http://schemas.microsoft.com/office/drawing/2014/main" id="{C095A549-7820-4616-9A9F-987F2BBEB664}"/>
              </a:ext>
            </a:extLst>
          </p:cNvPr>
          <p:cNvSpPr/>
          <p:nvPr/>
        </p:nvSpPr>
        <p:spPr>
          <a:xfrm>
            <a:off x="2934898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97318D5F-174A-42A7-9AE0-78E15387A7F4}"/>
              </a:ext>
            </a:extLst>
          </p:cNvPr>
          <p:cNvCxnSpPr>
            <a:stCxn id="81" idx="3"/>
            <a:endCxn id="117" idx="0"/>
          </p:cNvCxnSpPr>
          <p:nvPr/>
        </p:nvCxnSpPr>
        <p:spPr>
          <a:xfrm>
            <a:off x="2596951" y="1742396"/>
            <a:ext cx="457217" cy="705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6BA759B-8A91-4063-8964-2239BD3F15EA}"/>
              </a:ext>
            </a:extLst>
          </p:cNvPr>
          <p:cNvCxnSpPr>
            <a:stCxn id="85" idx="3"/>
            <a:endCxn id="117" idx="4"/>
          </p:cNvCxnSpPr>
          <p:nvPr/>
        </p:nvCxnSpPr>
        <p:spPr>
          <a:xfrm flipV="1">
            <a:off x="2596951" y="2694481"/>
            <a:ext cx="457217" cy="6732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F2AEC554-BCB6-4F9A-A4E3-DB8D427CF22A}"/>
              </a:ext>
            </a:extLst>
          </p:cNvPr>
          <p:cNvCxnSpPr>
            <a:stCxn id="83" idx="3"/>
            <a:endCxn id="117" idx="2"/>
          </p:cNvCxnSpPr>
          <p:nvPr/>
        </p:nvCxnSpPr>
        <p:spPr>
          <a:xfrm flipV="1">
            <a:off x="2596951" y="2571026"/>
            <a:ext cx="337947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2CF0051F-9AC1-4615-B5CB-F3170C041025}"/>
              </a:ext>
            </a:extLst>
          </p:cNvPr>
          <p:cNvCxnSpPr>
            <a:stCxn id="86" idx="6"/>
            <a:endCxn id="83" idx="1"/>
          </p:cNvCxnSpPr>
          <p:nvPr/>
        </p:nvCxnSpPr>
        <p:spPr>
          <a:xfrm>
            <a:off x="1229220" y="2571026"/>
            <a:ext cx="577901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5701933-75C7-4440-9B74-19053966C8C1}"/>
              </a:ext>
            </a:extLst>
          </p:cNvPr>
          <p:cNvCxnSpPr/>
          <p:nvPr/>
        </p:nvCxnSpPr>
        <p:spPr>
          <a:xfrm>
            <a:off x="474428" y="2571026"/>
            <a:ext cx="5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74C6B836-8C0C-468B-B97E-9D0751F47EED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1257408" y="2012430"/>
            <a:ext cx="819746" cy="2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5302BA60-8113-450D-BE78-5250729D0817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1258959" y="2819526"/>
            <a:ext cx="805544" cy="290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D04A1A5-7EB6-4232-A763-0315E5CE4CA0}"/>
              </a:ext>
            </a:extLst>
          </p:cNvPr>
          <p:cNvGrpSpPr/>
          <p:nvPr/>
        </p:nvGrpSpPr>
        <p:grpSpPr>
          <a:xfrm>
            <a:off x="11448961" y="3299194"/>
            <a:ext cx="675803" cy="623761"/>
            <a:chOff x="3217961" y="4570915"/>
            <a:chExt cx="675803" cy="623761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1BDD8C14-4900-4356-995E-2678A802854F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8D1E120C-8168-45B2-BBC2-F6B8D4E314CE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708A86BE-0814-4A62-BF02-18280C48B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D5ACDA56-4310-4F74-97C5-A3EC1ADA8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A724E74E-B68E-4AC3-A0C1-C1FB33D15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626245F8-3E71-43CA-B32B-169FDE54E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D8FDC78A-B3AC-4A10-BD70-9F7F9BECF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7935D598-5AE3-4863-912F-0456B75C2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E9110F2E-E50F-4684-B984-7DC02BB75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69F70C47-CD74-47FE-B816-2E7ED8488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E69FF6B-ABB4-41ED-B63A-42C88B6DF27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 flipV="1">
            <a:off x="10749293" y="2560224"/>
            <a:ext cx="699669" cy="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FECF708-4A1A-47EB-8971-7C8BE87425F1}"/>
              </a:ext>
            </a:extLst>
          </p:cNvPr>
          <p:cNvCxnSpPr>
            <a:stCxn id="45" idx="2"/>
            <a:endCxn id="69" idx="0"/>
          </p:cNvCxnSpPr>
          <p:nvPr/>
        </p:nvCxnSpPr>
        <p:spPr>
          <a:xfrm rot="5400000">
            <a:off x="11561421" y="3085649"/>
            <a:ext cx="4270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DDAFCD1-4D6A-4090-B817-CB72FA6DE85F}"/>
              </a:ext>
            </a:extLst>
          </p:cNvPr>
          <p:cNvCxnSpPr>
            <a:cxnSpLocks/>
            <a:stCxn id="69" idx="2"/>
            <a:endCxn id="86" idx="4"/>
          </p:cNvCxnSpPr>
          <p:nvPr/>
        </p:nvCxnSpPr>
        <p:spPr>
          <a:xfrm rot="5400000" flipH="1">
            <a:off x="5828220" y="-2023789"/>
            <a:ext cx="1228475" cy="10665014"/>
          </a:xfrm>
          <a:prstGeom prst="bentConnector3">
            <a:avLst>
              <a:gd name="adj1" fmla="val -35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7222C9B-7788-44CA-8A1E-722B2B93E088}"/>
              </a:ext>
            </a:extLst>
          </p:cNvPr>
          <p:cNvCxnSpPr>
            <a:cxnSpLocks/>
          </p:cNvCxnSpPr>
          <p:nvPr/>
        </p:nvCxnSpPr>
        <p:spPr>
          <a:xfrm>
            <a:off x="11798345" y="4353791"/>
            <a:ext cx="94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73C6E9-5357-48F7-97D3-2E1B18152A24}"/>
              </a:ext>
            </a:extLst>
          </p:cNvPr>
          <p:cNvSpPr/>
          <p:nvPr/>
        </p:nvSpPr>
        <p:spPr>
          <a:xfrm>
            <a:off x="1286547" y="1232739"/>
            <a:ext cx="2035059" cy="2683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38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/>
              <p:nvPr/>
            </p:nvSpPr>
            <p:spPr>
              <a:xfrm>
                <a:off x="8370563" y="3735587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3" y="3735587"/>
                <a:ext cx="1087199" cy="646331"/>
              </a:xfrm>
              <a:prstGeom prst="rect">
                <a:avLst/>
              </a:prstGeom>
              <a:blipFill>
                <a:blip r:embed="rId2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16E5E8-8EDE-40EC-AEB1-1BCF344A52FD}"/>
              </a:ext>
            </a:extLst>
          </p:cNvPr>
          <p:cNvSpPr/>
          <p:nvPr/>
        </p:nvSpPr>
        <p:spPr>
          <a:xfrm>
            <a:off x="8171781" y="3599657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/>
              <p:nvPr/>
            </p:nvSpPr>
            <p:spPr>
              <a:xfrm>
                <a:off x="8370564" y="2483912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4" y="2483912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2D0E23-BFDD-42A8-8619-ABAB96F2F641}"/>
              </a:ext>
            </a:extLst>
          </p:cNvPr>
          <p:cNvSpPr/>
          <p:nvPr/>
        </p:nvSpPr>
        <p:spPr>
          <a:xfrm>
            <a:off x="8171781" y="2376191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5CF8D263-BFC0-4D01-91E6-3F3ADD3D185E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9656545" y="2699356"/>
            <a:ext cx="12700" cy="12234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/>
              <p:nvPr/>
            </p:nvSpPr>
            <p:spPr>
              <a:xfrm>
                <a:off x="7143976" y="3203367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76" y="3203367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/>
              <p:nvPr/>
            </p:nvSpPr>
            <p:spPr>
              <a:xfrm>
                <a:off x="9937752" y="3203367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2" y="3203367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BB9D7D3-9625-48DC-9982-F9680D74A5ED}"/>
              </a:ext>
            </a:extLst>
          </p:cNvPr>
          <p:cNvCxnSpPr>
            <a:cxnSpLocks/>
          </p:cNvCxnSpPr>
          <p:nvPr/>
        </p:nvCxnSpPr>
        <p:spPr>
          <a:xfrm flipH="1">
            <a:off x="10888930" y="1514427"/>
            <a:ext cx="1154682" cy="1904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E7E445F-D855-4F1D-9969-E556308FF102}"/>
              </a:ext>
            </a:extLst>
          </p:cNvPr>
          <p:cNvCxnSpPr>
            <a:cxnSpLocks/>
          </p:cNvCxnSpPr>
          <p:nvPr/>
        </p:nvCxnSpPr>
        <p:spPr>
          <a:xfrm flipH="1">
            <a:off x="12454241" y="1100959"/>
            <a:ext cx="1165097" cy="1921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EEF188C-AE46-4231-8F88-5181A3BCC4C1}"/>
              </a:ext>
            </a:extLst>
          </p:cNvPr>
          <p:cNvCxnSpPr>
            <a:cxnSpLocks/>
          </p:cNvCxnSpPr>
          <p:nvPr/>
        </p:nvCxnSpPr>
        <p:spPr>
          <a:xfrm flipH="1">
            <a:off x="11148219" y="3022521"/>
            <a:ext cx="1306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D51D1EB-AC48-466E-88D3-AC43E44242DC}"/>
              </a:ext>
            </a:extLst>
          </p:cNvPr>
          <p:cNvCxnSpPr>
            <a:cxnSpLocks/>
          </p:cNvCxnSpPr>
          <p:nvPr/>
        </p:nvCxnSpPr>
        <p:spPr>
          <a:xfrm>
            <a:off x="12043612" y="1514426"/>
            <a:ext cx="1330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49E3DBF-D692-416E-B4A8-2E4E25AF6DE0}"/>
              </a:ext>
            </a:extLst>
          </p:cNvPr>
          <p:cNvCxnSpPr>
            <a:cxnSpLocks/>
          </p:cNvCxnSpPr>
          <p:nvPr/>
        </p:nvCxnSpPr>
        <p:spPr>
          <a:xfrm>
            <a:off x="11850348" y="1856333"/>
            <a:ext cx="13175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21504DC-CD07-40A5-B784-EA4AD8D679C3}"/>
              </a:ext>
            </a:extLst>
          </p:cNvPr>
          <p:cNvCxnSpPr>
            <a:cxnSpLocks/>
          </p:cNvCxnSpPr>
          <p:nvPr/>
        </p:nvCxnSpPr>
        <p:spPr>
          <a:xfrm>
            <a:off x="11311506" y="2699354"/>
            <a:ext cx="1331559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4562026-B69B-4212-A4EB-02FA140935A5}"/>
              </a:ext>
            </a:extLst>
          </p:cNvPr>
          <p:cNvCxnSpPr>
            <a:cxnSpLocks/>
          </p:cNvCxnSpPr>
          <p:nvPr/>
        </p:nvCxnSpPr>
        <p:spPr>
          <a:xfrm flipV="1">
            <a:off x="12264917" y="917418"/>
            <a:ext cx="0" cy="26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B18038C-8DDE-42C5-97AE-733F46434B13}"/>
              </a:ext>
            </a:extLst>
          </p:cNvPr>
          <p:cNvCxnSpPr>
            <a:cxnSpLocks/>
          </p:cNvCxnSpPr>
          <p:nvPr/>
        </p:nvCxnSpPr>
        <p:spPr>
          <a:xfrm>
            <a:off x="10789145" y="2259195"/>
            <a:ext cx="30336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31A0580-B524-4E4A-A9EB-7CDBDBE2A19A}"/>
              </a:ext>
            </a:extLst>
          </p:cNvPr>
          <p:cNvGrpSpPr/>
          <p:nvPr/>
        </p:nvGrpSpPr>
        <p:grpSpPr>
          <a:xfrm>
            <a:off x="877020" y="2502315"/>
            <a:ext cx="675803" cy="623761"/>
            <a:chOff x="3217961" y="4570915"/>
            <a:chExt cx="675803" cy="623761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1F0AE54B-17A8-47A1-92DD-68BBB4444748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C6B25C47-101D-419E-B707-027B09619C6D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E6A49FB5-C158-494E-BFAA-C2BF1CAC4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5D5763CE-C045-4F39-9635-A6A6B5BC5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94491CC2-548E-4ABE-86F9-57EA46BFC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3CE0573-DE92-477E-9EF0-24BDBE71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BFB6C52-4B24-4A56-B5F2-F2A8B988A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E1461A4D-455D-4FA4-94B2-A07640AB0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F6E8BAAA-0F6B-45E3-B60B-3E2BE5A04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696A3903-B3E8-4EB5-81E9-73B1D641E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Блок-схема: узел суммирования 57">
            <a:extLst>
              <a:ext uri="{FF2B5EF4-FFF2-40B4-BE49-F238E27FC236}">
                <a16:creationId xmlns:a16="http://schemas.microsoft.com/office/drawing/2014/main" id="{E9F68A85-5920-40EF-B3AD-BAABDADBB42B}"/>
              </a:ext>
            </a:extLst>
          </p:cNvPr>
          <p:cNvSpPr/>
          <p:nvPr/>
        </p:nvSpPr>
        <p:spPr>
          <a:xfrm>
            <a:off x="7466768" y="257590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/>
              <p:nvPr/>
            </p:nvSpPr>
            <p:spPr>
              <a:xfrm>
                <a:off x="7552906" y="277247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06" y="2772479"/>
                <a:ext cx="6520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4531C93C-EF36-4029-AC40-8C5A765ECFDA}"/>
              </a:ext>
            </a:extLst>
          </p:cNvPr>
          <p:cNvCxnSpPr>
            <a:stCxn id="5" idx="1"/>
            <a:endCxn id="58" idx="4"/>
          </p:cNvCxnSpPr>
          <p:nvPr/>
        </p:nvCxnSpPr>
        <p:spPr>
          <a:xfrm rot="10800000">
            <a:off x="7586039" y="2822809"/>
            <a:ext cx="585743" cy="110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1BCFCA21-7F14-4800-A49F-2BE2C2DEFA80}"/>
              </a:ext>
            </a:extLst>
          </p:cNvPr>
          <p:cNvCxnSpPr>
            <a:stCxn id="58" idx="6"/>
            <a:endCxn id="9" idx="1"/>
          </p:cNvCxnSpPr>
          <p:nvPr/>
        </p:nvCxnSpPr>
        <p:spPr>
          <a:xfrm>
            <a:off x="7705307" y="2699354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CD1C568-2677-44DB-894B-E7DF08E0F1E6}"/>
              </a:ext>
            </a:extLst>
          </p:cNvPr>
          <p:cNvCxnSpPr>
            <a:endCxn id="58" idx="2"/>
          </p:cNvCxnSpPr>
          <p:nvPr/>
        </p:nvCxnSpPr>
        <p:spPr>
          <a:xfrm flipV="1">
            <a:off x="6652260" y="2699354"/>
            <a:ext cx="814508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CDB66AD-0894-4939-B143-0C72328B2027}"/>
              </a:ext>
            </a:extLst>
          </p:cNvPr>
          <p:cNvCxnSpPr/>
          <p:nvPr/>
        </p:nvCxnSpPr>
        <p:spPr>
          <a:xfrm>
            <a:off x="9871833" y="2699354"/>
            <a:ext cx="559951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2ABB49F-AE66-4C54-8D6F-687B6BC9C12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56143" y="1006396"/>
            <a:ext cx="3027680" cy="2016125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136F7BB-4968-4C75-B9F2-D39C5DE1A651}"/>
              </a:ext>
            </a:extLst>
          </p:cNvPr>
          <p:cNvGrpSpPr/>
          <p:nvPr/>
        </p:nvGrpSpPr>
        <p:grpSpPr>
          <a:xfrm>
            <a:off x="757238" y="3971926"/>
            <a:ext cx="1959594" cy="1976437"/>
            <a:chOff x="757238" y="3971926"/>
            <a:chExt cx="1959594" cy="1976437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6D8BDD2-B93D-4799-BCC7-691AC78E22F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4031" y="4073236"/>
              <a:ext cx="1626433" cy="1618369"/>
            </a:xfrm>
            <a:prstGeom prst="rect">
              <a:avLst/>
            </a:prstGeom>
          </p:spPr>
        </p:pic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D5384E41-25E5-4D34-A44E-CB872EC9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56" y="4155665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285598-ED39-4868-9CF3-0861D59A3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014" y="5105698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0CB4E16-061A-41ED-B857-BA316628CC48}"/>
                </a:ext>
              </a:extLst>
            </p:cNvPr>
            <p:cNvSpPr/>
            <p:nvPr/>
          </p:nvSpPr>
          <p:spPr>
            <a:xfrm>
              <a:off x="2269737" y="4896651"/>
              <a:ext cx="204788" cy="33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245349D-6FA3-4D33-BA06-A78B9A4366FA}"/>
                </a:ext>
              </a:extLst>
            </p:cNvPr>
            <p:cNvSpPr/>
            <p:nvPr/>
          </p:nvSpPr>
          <p:spPr>
            <a:xfrm>
              <a:off x="1371509" y="4155665"/>
              <a:ext cx="412463" cy="226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1CF368-445F-4668-8652-FAF72099C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71926"/>
              <a:ext cx="0" cy="197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48050B8B-04F2-48EC-B803-5016D22EE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8" y="4968003"/>
              <a:ext cx="19595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0B61A0DE-4297-4137-859B-FC15C8180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414" y="4124374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173BEEB5-1EDD-4BC4-9791-F92F2161D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45" y="5133099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93FFF0C-EE87-4444-9A61-63C20F54C569}"/>
              </a:ext>
            </a:extLst>
          </p:cNvPr>
          <p:cNvGrpSpPr/>
          <p:nvPr/>
        </p:nvGrpSpPr>
        <p:grpSpPr>
          <a:xfrm>
            <a:off x="2983623" y="3971926"/>
            <a:ext cx="3027680" cy="1857059"/>
            <a:chOff x="3264733" y="4031614"/>
            <a:chExt cx="3027680" cy="1857059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0EA14055-F167-4FBB-A833-F48A4650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4733" y="4031614"/>
              <a:ext cx="3027680" cy="1857059"/>
            </a:xfrm>
            <a:prstGeom prst="rect">
              <a:avLst/>
            </a:prstGeom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0AED203-56BA-418C-8E3E-F95A669FB110}"/>
                </a:ext>
              </a:extLst>
            </p:cNvPr>
            <p:cNvSpPr/>
            <p:nvPr/>
          </p:nvSpPr>
          <p:spPr>
            <a:xfrm>
              <a:off x="4434682" y="4541044"/>
              <a:ext cx="88900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F5B2C030-847B-4050-8983-69FFE6A86FD6}"/>
                </a:ext>
              </a:extLst>
            </p:cNvPr>
            <p:cNvSpPr/>
            <p:nvPr/>
          </p:nvSpPr>
          <p:spPr>
            <a:xfrm>
              <a:off x="4859321" y="4571999"/>
              <a:ext cx="45719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BA4DEDD-8750-4E50-9299-5BC6E4CB1EB2}"/>
                </a:ext>
              </a:extLst>
            </p:cNvPr>
            <p:cNvSpPr/>
            <p:nvPr/>
          </p:nvSpPr>
          <p:spPr>
            <a:xfrm>
              <a:off x="4978383" y="4817269"/>
              <a:ext cx="45719" cy="226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A8BE2220-FC30-41B2-AD4C-8AF729447D14}"/>
                </a:ext>
              </a:extLst>
            </p:cNvPr>
            <p:cNvSpPr/>
            <p:nvPr/>
          </p:nvSpPr>
          <p:spPr>
            <a:xfrm rot="5400000">
              <a:off x="4494529" y="4878248"/>
              <a:ext cx="203493" cy="617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4978121-62A7-40DF-9A02-B710A79BD29C}"/>
                </a:ext>
              </a:extLst>
            </p:cNvPr>
            <p:cNvSpPr/>
            <p:nvPr/>
          </p:nvSpPr>
          <p:spPr>
            <a:xfrm>
              <a:off x="4978382" y="4769969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C79FB47C-B369-4827-8CB6-48A0280442A8}"/>
                </a:ext>
              </a:extLst>
            </p:cNvPr>
            <p:cNvSpPr/>
            <p:nvPr/>
          </p:nvSpPr>
          <p:spPr>
            <a:xfrm>
              <a:off x="4859320" y="4519611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7445669-B6E1-47DC-8F6C-5094EDD23E61}"/>
              </a:ext>
            </a:extLst>
          </p:cNvPr>
          <p:cNvSpPr/>
          <p:nvPr/>
        </p:nvSpPr>
        <p:spPr>
          <a:xfrm>
            <a:off x="1792135" y="5014102"/>
            <a:ext cx="209144" cy="174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B93E5CEE-F30C-473A-9B15-8B93DF3B08DC}"/>
              </a:ext>
            </a:extLst>
          </p:cNvPr>
          <p:cNvSpPr/>
          <p:nvPr/>
        </p:nvSpPr>
        <p:spPr>
          <a:xfrm>
            <a:off x="1256242" y="4989510"/>
            <a:ext cx="131886" cy="1232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90191-F32D-4D86-BB8A-5371215698EE}"/>
              </a:ext>
            </a:extLst>
          </p:cNvPr>
          <p:cNvSpPr txBox="1"/>
          <p:nvPr/>
        </p:nvSpPr>
        <p:spPr>
          <a:xfrm>
            <a:off x="1195051" y="49126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5F6157-001E-432F-AB42-9EAF81CB3D3A}"/>
              </a:ext>
            </a:extLst>
          </p:cNvPr>
          <p:cNvSpPr txBox="1"/>
          <p:nvPr/>
        </p:nvSpPr>
        <p:spPr>
          <a:xfrm>
            <a:off x="1734785" y="49263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225FA9-7074-4CE5-93DB-0D9273041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7467" y="4124374"/>
            <a:ext cx="2618633" cy="25153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1EB13C3-C7BA-4B30-ACFC-899A947E2EF4}"/>
              </a:ext>
            </a:extLst>
          </p:cNvPr>
          <p:cNvSpPr/>
          <p:nvPr/>
        </p:nvSpPr>
        <p:spPr>
          <a:xfrm>
            <a:off x="11520564" y="4926336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D49F7759-FC93-47E5-BA5C-33008978AD52}"/>
              </a:ext>
            </a:extLst>
          </p:cNvPr>
          <p:cNvSpPr/>
          <p:nvPr/>
        </p:nvSpPr>
        <p:spPr>
          <a:xfrm>
            <a:off x="12305992" y="5613743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5CBDB65-40DB-4EF5-A5DD-C02A5CE37D04}"/>
              </a:ext>
            </a:extLst>
          </p:cNvPr>
          <p:cNvSpPr/>
          <p:nvPr/>
        </p:nvSpPr>
        <p:spPr>
          <a:xfrm>
            <a:off x="11492657" y="4058752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863A17B-F82F-46DF-BD8C-3CA1DC92D76F}"/>
              </a:ext>
            </a:extLst>
          </p:cNvPr>
          <p:cNvSpPr/>
          <p:nvPr/>
        </p:nvSpPr>
        <p:spPr>
          <a:xfrm>
            <a:off x="12887184" y="5611870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371F1F-D0F6-4471-9ECB-BF3AED73F1D4}"/>
              </a:ext>
            </a:extLst>
          </p:cNvPr>
          <p:cNvSpPr txBox="1"/>
          <p:nvPr/>
        </p:nvSpPr>
        <p:spPr>
          <a:xfrm>
            <a:off x="12298983" y="5556749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C680D0-60E8-481A-8F26-930197ED9AD0}"/>
              </a:ext>
            </a:extLst>
          </p:cNvPr>
          <p:cNvSpPr txBox="1"/>
          <p:nvPr/>
        </p:nvSpPr>
        <p:spPr>
          <a:xfrm>
            <a:off x="11722257" y="5555941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2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1011B-3581-422D-9187-6EFC050CF6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4" y="1620679"/>
            <a:ext cx="5515610" cy="39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6E4CC1-4E22-4B13-9F96-F38C167D6302}"/>
              </a:ext>
            </a:extLst>
          </p:cNvPr>
          <p:cNvSpPr/>
          <p:nvPr/>
        </p:nvSpPr>
        <p:spPr>
          <a:xfrm>
            <a:off x="5342414" y="2914650"/>
            <a:ext cx="542925" cy="97155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38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225</Words>
  <Application>Microsoft Office PowerPoint</Application>
  <PresentationFormat>Произвольный</PresentationFormat>
  <Paragraphs>180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23</cp:revision>
  <dcterms:created xsi:type="dcterms:W3CDTF">2021-05-15T17:43:31Z</dcterms:created>
  <dcterms:modified xsi:type="dcterms:W3CDTF">2021-06-08T00:25:51Z</dcterms:modified>
</cp:coreProperties>
</file>