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modSld">
      <pc:chgData name="Otto Schefer" userId="fd5a25951ba882f8" providerId="LiveId" clId="{01312597-0B54-46BE-906A-F240F5E61C87}" dt="2021-05-15T22:04:56.895" v="187" actId="1076"/>
      <pc:docMkLst>
        <pc:docMk/>
      </pc:docMkLst>
      <pc:sldChg chg="addSp delSp modSp mod">
        <pc:chgData name="Otto Schefer" userId="fd5a25951ba882f8" providerId="LiveId" clId="{01312597-0B54-46BE-906A-F240F5E61C87}" dt="2021-05-15T22:04:56.895" v="187" actId="1076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5T20:04:55.843" v="60" actId="1076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5T22:04:32.864" v="183" actId="1076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1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.png"/><Relationship Id="rId1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pPr/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pPr/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60</Words>
  <Application>Microsoft Office PowerPoint</Application>
  <PresentationFormat>Широкоэкранный</PresentationFormat>
  <Paragraphs>62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2021-05-15T22:05:03Z</dcterms:modified>
</cp:coreProperties>
</file>