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modSld">
      <pc:chgData name="Otto Schefer" userId="fd5a25951ba882f8" providerId="LiveId" clId="{01312597-0B54-46BE-906A-F240F5E61C87}" dt="2021-05-19T21:47:33.576" v="302" actId="208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19T21:47:33.576" v="302" actId="208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260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0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3346156" y="1821617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8283364" y="359764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6332533" y="359414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4451388" y="2133497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4380278" y="431651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7116415" y="472938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5298720" y="358856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3024731" y="44149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0615849" y="182408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4091167" y="43701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3602950" y="695563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8333876" y="47244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7310899" y="3596793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5445729" y="4737432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6758027" y="2124620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8486775" y="4355298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7889118" y="3852697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6910753" y="3852697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5876939" y="3847121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7768422" y="5036379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6550961" y="5041263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4499548" y="3847120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4499549" y="4563419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4380278" y="2256956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9637204" y="188190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9167854" y="2126240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0289211" y="2135968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4669386" y="695563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1267856" y="2133497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78</Words>
  <Application>Microsoft Office PowerPoint</Application>
  <PresentationFormat>Широкоэкранный</PresentationFormat>
  <Paragraphs>81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2021-05-19T21:47:35Z</dcterms:modified>
</cp:coreProperties>
</file>