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 Schefer" userId="fd5a25951ba882f8" providerId="LiveId" clId="{01312597-0B54-46BE-906A-F240F5E61C87}"/>
    <pc:docChg chg="undo custSel addSld modSld">
      <pc:chgData name="Otto Schefer" userId="fd5a25951ba882f8" providerId="LiveId" clId="{01312597-0B54-46BE-906A-F240F5E61C87}" dt="2021-05-16T20:06:20.592" v="203" actId="404"/>
      <pc:docMkLst>
        <pc:docMk/>
      </pc:docMkLst>
      <pc:sldChg chg="addSp delSp modSp mod">
        <pc:chgData name="Otto Schefer" userId="fd5a25951ba882f8" providerId="LiveId" clId="{01312597-0B54-46BE-906A-F240F5E61C87}" dt="2021-05-16T20:05:03.138" v="198" actId="20577"/>
        <pc:sldMkLst>
          <pc:docMk/>
          <pc:sldMk cId="1581449444" sldId="256"/>
        </pc:sldMkLst>
        <pc:spChg chg="mod">
          <ac:chgData name="Otto Schefer" userId="fd5a25951ba882f8" providerId="LiveId" clId="{01312597-0B54-46BE-906A-F240F5E61C87}" dt="2021-05-16T20:05:03.138" v="198" actId="20577"/>
          <ac:spMkLst>
            <pc:docMk/>
            <pc:sldMk cId="1581449444" sldId="256"/>
            <ac:spMk id="10" creationId="{51F7A173-93A8-4A08-98F7-B43DE16CCFE1}"/>
          </ac:spMkLst>
        </pc:spChg>
        <pc:spChg chg="mod">
          <ac:chgData name="Otto Schefer" userId="fd5a25951ba882f8" providerId="LiveId" clId="{01312597-0B54-46BE-906A-F240F5E61C87}" dt="2021-05-15T20:04:50.320" v="59" actId="14100"/>
          <ac:spMkLst>
            <pc:docMk/>
            <pc:sldMk cId="1581449444" sldId="256"/>
            <ac:spMk id="36" creationId="{B7978CF1-6319-4C74-B9FF-6BD463147D14}"/>
          </ac:spMkLst>
        </pc:spChg>
        <pc:spChg chg="add mod">
          <ac:chgData name="Otto Schefer" userId="fd5a25951ba882f8" providerId="LiveId" clId="{01312597-0B54-46BE-906A-F240F5E61C87}" dt="2021-05-15T20:02:37.287" v="34" actId="1076"/>
          <ac:spMkLst>
            <pc:docMk/>
            <pc:sldMk cId="1581449444" sldId="256"/>
            <ac:spMk id="43" creationId="{C026C296-ABA3-49EE-8122-6E16F8D88E85}"/>
          </ac:spMkLst>
        </pc:spChg>
        <pc:spChg chg="add mod">
          <ac:chgData name="Otto Schefer" userId="fd5a25951ba882f8" providerId="LiveId" clId="{01312597-0B54-46BE-906A-F240F5E61C87}" dt="2021-05-15T20:02:05.334" v="30" actId="1076"/>
          <ac:spMkLst>
            <pc:docMk/>
            <pc:sldMk cId="1581449444" sldId="256"/>
            <ac:spMk id="44" creationId="{8C97417F-781A-4706-A989-5A5E472EEFC3}"/>
          </ac:spMkLst>
        </pc:spChg>
        <pc:spChg chg="add mod">
          <ac:chgData name="Otto Schefer" userId="fd5a25951ba882f8" providerId="LiveId" clId="{01312597-0B54-46BE-906A-F240F5E61C87}" dt="2021-05-15T20:02:20.561" v="32" actId="255"/>
          <ac:spMkLst>
            <pc:docMk/>
            <pc:sldMk cId="1581449444" sldId="256"/>
            <ac:spMk id="45" creationId="{273B7B57-AE33-45E3-BE1C-4E924FF6EB9A}"/>
          </ac:spMkLst>
        </pc:spChg>
        <pc:spChg chg="add mod">
          <ac:chgData name="Otto Schefer" userId="fd5a25951ba882f8" providerId="LiveId" clId="{01312597-0B54-46BE-906A-F240F5E61C87}" dt="2021-05-15T20:02:28.138" v="33" actId="1076"/>
          <ac:spMkLst>
            <pc:docMk/>
            <pc:sldMk cId="1581449444" sldId="256"/>
            <ac:spMk id="47" creationId="{8DDA8765-D80A-4EB7-B20D-01DC0717FBB0}"/>
          </ac:spMkLst>
        </pc:spChg>
        <pc:spChg chg="add mod">
          <ac:chgData name="Otto Schefer" userId="fd5a25951ba882f8" providerId="LiveId" clId="{01312597-0B54-46BE-906A-F240F5E61C87}" dt="2021-05-15T20:02:13.940" v="31" actId="1076"/>
          <ac:spMkLst>
            <pc:docMk/>
            <pc:sldMk cId="1581449444" sldId="256"/>
            <ac:spMk id="48" creationId="{1CDDC854-8A75-4DBC-BD9D-2BBFBD5763C3}"/>
          </ac:spMkLst>
        </pc:spChg>
        <pc:spChg chg="add mod">
          <ac:chgData name="Otto Schefer" userId="fd5a25951ba882f8" providerId="LiveId" clId="{01312597-0B54-46BE-906A-F240F5E61C87}" dt="2021-05-15T20:01:20.260" v="26" actId="20577"/>
          <ac:spMkLst>
            <pc:docMk/>
            <pc:sldMk cId="1581449444" sldId="256"/>
            <ac:spMk id="49" creationId="{E2AF5977-E3A1-4269-AA4A-1BAE705E0F4A}"/>
          </ac:spMkLst>
        </pc:spChg>
        <pc:spChg chg="add mod">
          <ac:chgData name="Otto Schefer" userId="fd5a25951ba882f8" providerId="LiveId" clId="{01312597-0B54-46BE-906A-F240F5E61C87}" dt="2021-05-15T20:01:16.246" v="23" actId="571"/>
          <ac:spMkLst>
            <pc:docMk/>
            <pc:sldMk cId="1581449444" sldId="256"/>
            <ac:spMk id="50" creationId="{0A3F3199-5550-4C0C-A430-007B75E59C7D}"/>
          </ac:spMkLst>
        </pc:spChg>
        <pc:spChg chg="add mod">
          <ac:chgData name="Otto Schefer" userId="fd5a25951ba882f8" providerId="LiveId" clId="{01312597-0B54-46BE-906A-F240F5E61C87}" dt="2021-05-15T20:02:47.109" v="44" actId="20577"/>
          <ac:spMkLst>
            <pc:docMk/>
            <pc:sldMk cId="1581449444" sldId="256"/>
            <ac:spMk id="52" creationId="{7584D452-F00E-41BD-8BC0-9DC6BAF35D22}"/>
          </ac:spMkLst>
        </pc:spChg>
        <pc:spChg chg="add mod">
          <ac:chgData name="Otto Schefer" userId="fd5a25951ba882f8" providerId="LiveId" clId="{01312597-0B54-46BE-906A-F240F5E61C87}" dt="2021-05-15T20:04:08.311" v="50" actId="1076"/>
          <ac:spMkLst>
            <pc:docMk/>
            <pc:sldMk cId="1581449444" sldId="256"/>
            <ac:spMk id="53" creationId="{A0CB9A05-4A5D-4CED-8A9F-6F49F693D4DA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59" creationId="{CFF4BC91-9801-440C-9C04-E534B931F3ED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60" creationId="{F96FA797-0262-496C-AC44-B5DC83125E0B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3" creationId="{99EAE5C6-6698-4DDE-BE77-1D651545C4A0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4" creationId="{4AB03F3B-7A8A-4D5C-8A85-B70B8D0D625A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2" creationId="{93106211-3508-4F33-952A-00F4CEB121AC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3" creationId="{E1AAE88B-6908-45A0-9016-5F25F8CE7FBC}"/>
          </ac:spMkLst>
        </pc:spChg>
        <pc:spChg chg="add mod">
          <ac:chgData name="Otto Schefer" userId="fd5a25951ba882f8" providerId="LiveId" clId="{01312597-0B54-46BE-906A-F240F5E61C87}" dt="2021-05-15T20:47:32.179" v="140" actId="1076"/>
          <ac:spMkLst>
            <pc:docMk/>
            <pc:sldMk cId="1581449444" sldId="256"/>
            <ac:spMk id="91" creationId="{750B58DB-C928-405F-A15B-3D5D99412ECE}"/>
          </ac:spMkLst>
        </pc:spChg>
        <pc:spChg chg="mod">
          <ac:chgData name="Otto Schefer" userId="fd5a25951ba882f8" providerId="LiveId" clId="{01312597-0B54-46BE-906A-F240F5E61C87}" dt="2021-05-15T20:27:30.901" v="85" actId="1076"/>
          <ac:spMkLst>
            <pc:docMk/>
            <pc:sldMk cId="1581449444" sldId="256"/>
            <ac:spMk id="92" creationId="{493EF20A-EC1F-4107-8FD6-A3685620DE6E}"/>
          </ac:spMkLst>
        </pc:spChg>
        <pc:spChg chg="add mod">
          <ac:chgData name="Otto Schefer" userId="fd5a25951ba882f8" providerId="LiveId" clId="{01312597-0B54-46BE-906A-F240F5E61C87}" dt="2021-05-15T20:47:45.003" v="142" actId="1076"/>
          <ac:spMkLst>
            <pc:docMk/>
            <pc:sldMk cId="1581449444" sldId="256"/>
            <ac:spMk id="93" creationId="{7E3A2A88-76E0-4C32-9982-BFFAE37CA813}"/>
          </ac:spMkLst>
        </pc:spChg>
        <pc:spChg chg="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94" creationId="{283038DF-3CCF-4477-8221-D63FC62ABA6B}"/>
          </ac:spMkLst>
        </pc:spChg>
        <pc:spChg chg="mod">
          <ac:chgData name="Otto Schefer" userId="fd5a25951ba882f8" providerId="LiveId" clId="{01312597-0B54-46BE-906A-F240F5E61C87}" dt="2021-05-15T20:30:09.123" v="121" actId="1076"/>
          <ac:spMkLst>
            <pc:docMk/>
            <pc:sldMk cId="1581449444" sldId="256"/>
            <ac:spMk id="95" creationId="{ECEE6005-C47F-4BDA-A33C-DF41C83C7641}"/>
          </ac:spMkLst>
        </pc:spChg>
        <pc:spChg chg="add mod">
          <ac:chgData name="Otto Schefer" userId="fd5a25951ba882f8" providerId="LiveId" clId="{01312597-0B54-46BE-906A-F240F5E61C87}" dt="2021-05-15T22:04:47.788" v="185" actId="1076"/>
          <ac:spMkLst>
            <pc:docMk/>
            <pc:sldMk cId="1581449444" sldId="256"/>
            <ac:spMk id="102" creationId="{CC09B86D-D429-42EA-A30F-4E41265D5303}"/>
          </ac:spMkLst>
        </pc:spChg>
        <pc:spChg chg="add mod">
          <ac:chgData name="Otto Schefer" userId="fd5a25951ba882f8" providerId="LiveId" clId="{01312597-0B54-46BE-906A-F240F5E61C87}" dt="2021-05-15T22:04:53.307" v="186" actId="1076"/>
          <ac:spMkLst>
            <pc:docMk/>
            <pc:sldMk cId="1581449444" sldId="256"/>
            <ac:spMk id="103" creationId="{259F245C-A385-4E19-97BE-2A22423E2ED1}"/>
          </ac:spMkLst>
        </pc:spChg>
        <pc:spChg chg="add mod">
          <ac:chgData name="Otto Schefer" userId="fd5a25951ba882f8" providerId="LiveId" clId="{01312597-0B54-46BE-906A-F240F5E61C87}" dt="2021-05-15T22:04:56.895" v="187" actId="1076"/>
          <ac:spMkLst>
            <pc:docMk/>
            <pc:sldMk cId="1581449444" sldId="256"/>
            <ac:spMk id="104" creationId="{04DB02D5-B2F0-409C-A983-F0C4354A0C7D}"/>
          </ac:spMkLst>
        </pc:spChg>
        <pc:cxnChg chg="add mod">
          <ac:chgData name="Otto Schefer" userId="fd5a25951ba882f8" providerId="LiveId" clId="{01312597-0B54-46BE-906A-F240F5E61C87}" dt="2021-05-15T20:29:23.522" v="115" actId="208"/>
          <ac:cxnSpMkLst>
            <pc:docMk/>
            <pc:sldMk cId="1581449444" sldId="256"/>
            <ac:cxnSpMk id="27" creationId="{CAD66B91-71A1-4C34-B489-751577DC71DC}"/>
          </ac:cxnSpMkLst>
        </pc:cxnChg>
        <pc:cxnChg chg="add del mod">
          <ac:chgData name="Otto Schefer" userId="fd5a25951ba882f8" providerId="LiveId" clId="{01312597-0B54-46BE-906A-F240F5E61C87}" dt="2021-05-15T20:29:42.260" v="118" actId="478"/>
          <ac:cxnSpMkLst>
            <pc:docMk/>
            <pc:sldMk cId="1581449444" sldId="256"/>
            <ac:cxnSpMk id="29" creationId="{C7EE6F2F-F31F-45DB-B9E0-5A149CF6E35A}"/>
          </ac:cxnSpMkLst>
        </pc:cxnChg>
        <pc:cxnChg chg="mod">
          <ac:chgData name="Otto Schefer" userId="fd5a25951ba882f8" providerId="LiveId" clId="{01312597-0B54-46BE-906A-F240F5E61C87}" dt="2021-05-15T20:01:23.189" v="27" actId="14100"/>
          <ac:cxnSpMkLst>
            <pc:docMk/>
            <pc:sldMk cId="1581449444" sldId="256"/>
            <ac:cxnSpMk id="42" creationId="{EC253DC2-D66F-49AD-AC1C-D3660AE9ABC7}"/>
          </ac:cxnSpMkLst>
        </pc:cxnChg>
        <pc:cxnChg chg="add mod">
          <ac:chgData name="Otto Schefer" userId="fd5a25951ba882f8" providerId="LiveId" clId="{01312597-0B54-46BE-906A-F240F5E61C87}" dt="2021-05-15T20:01:53.471" v="29" actId="1076"/>
          <ac:cxnSpMkLst>
            <pc:docMk/>
            <pc:sldMk cId="1581449444" sldId="256"/>
            <ac:cxnSpMk id="51" creationId="{A7284D8C-37BD-48BD-ACF5-0FBE53A430AB}"/>
          </ac:cxnSpMkLst>
        </pc:cxnChg>
        <pc:cxnChg chg="mod">
          <ac:chgData name="Otto Schefer" userId="fd5a25951ba882f8" providerId="LiveId" clId="{01312597-0B54-46BE-906A-F240F5E61C87}" dt="2021-05-15T20:04:50.320" v="59" actId="14100"/>
          <ac:cxnSpMkLst>
            <pc:docMk/>
            <pc:sldMk cId="1581449444" sldId="256"/>
            <ac:cxnSpMk id="70" creationId="{B3809BA2-D169-4F34-8EBC-9DA76142DDD3}"/>
          </ac:cxnSpMkLst>
        </pc:cxnChg>
        <pc:cxnChg chg="add mod">
          <ac:chgData name="Otto Schefer" userId="fd5a25951ba882f8" providerId="LiveId" clId="{01312597-0B54-46BE-906A-F240F5E61C87}" dt="2021-05-15T20:30:18.079" v="123" actId="208"/>
          <ac:cxnSpMkLst>
            <pc:docMk/>
            <pc:sldMk cId="1581449444" sldId="256"/>
            <ac:cxnSpMk id="77" creationId="{21AD4FC0-7088-4CD8-8D56-5D6A808E08F4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79" creationId="{B78CEB16-E261-4322-BA5B-20534146AFE3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4" creationId="{A8771B9A-883F-477D-9573-E7CDCDF310CE}"/>
          </ac:cxnSpMkLst>
        </pc:cxnChg>
        <pc:cxnChg chg="del mod">
          <ac:chgData name="Otto Schefer" userId="fd5a25951ba882f8" providerId="LiveId" clId="{01312597-0B54-46BE-906A-F240F5E61C87}" dt="2021-05-15T20:44:59.910" v="125" actId="478"/>
          <ac:cxnSpMkLst>
            <pc:docMk/>
            <pc:sldMk cId="1581449444" sldId="256"/>
            <ac:cxnSpMk id="85" creationId="{CA18E2D6-ADCA-4E65-B5ED-FFEBC2838250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7" creationId="{7CC9D901-EA54-456D-8117-8FC4E9DF6CD3}"/>
          </ac:cxnSpMkLst>
        </pc:cxnChg>
        <pc:cxnChg chg="del mod">
          <ac:chgData name="Otto Schefer" userId="fd5a25951ba882f8" providerId="LiveId" clId="{01312597-0B54-46BE-906A-F240F5E61C87}" dt="2021-05-15T20:44:59.175" v="124" actId="478"/>
          <ac:cxnSpMkLst>
            <pc:docMk/>
            <pc:sldMk cId="1581449444" sldId="256"/>
            <ac:cxnSpMk id="88" creationId="{1AD51974-A206-44D6-AD9C-1AC3FB30D742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99" creationId="{E302292F-1EB1-44C2-ACD9-1B0BA434C304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101" creationId="{D8E164D3-0F7C-40EB-BD07-B24B484FB21E}"/>
          </ac:cxnSpMkLst>
        </pc:cxnChg>
        <pc:cxnChg chg="del mod">
          <ac:chgData name="Otto Schefer" userId="fd5a25951ba882f8" providerId="LiveId" clId="{01312597-0B54-46BE-906A-F240F5E61C87}" dt="2021-05-15T20:27:45.844" v="91" actId="478"/>
          <ac:cxnSpMkLst>
            <pc:docMk/>
            <pc:sldMk cId="1581449444" sldId="256"/>
            <ac:cxnSpMk id="106" creationId="{CAE6A341-3E06-48A7-8862-621DA17E79AE}"/>
          </ac:cxnSpMkLst>
        </pc:cxnChg>
      </pc:sldChg>
      <pc:sldChg chg="addSp delSp modSp mod">
        <pc:chgData name="Otto Schefer" userId="fd5a25951ba882f8" providerId="LiveId" clId="{01312597-0B54-46BE-906A-F240F5E61C87}" dt="2021-05-15T22:02:32.203" v="165" actId="14100"/>
        <pc:sldMkLst>
          <pc:docMk/>
          <pc:sldMk cId="65850638" sldId="257"/>
        </pc:sldMkLst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2" creationId="{0B2652C7-C807-4940-BB18-81CE7BABFC05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3" creationId="{F5C6AA79-AE30-485C-A992-F65BDD86F942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4" creationId="{176276D4-01C8-46D0-97CA-4C4AC831661A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" creationId="{2B52C327-E516-4F2B-87C6-285666818EE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6" creationId="{C602904D-EE84-4AF2-BD87-58928F2BE28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7" creationId="{FA917B1F-BC50-4EFB-BDCA-94B7476697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8" creationId="{1CADA159-87AF-4294-AB0D-553CC73E1C7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9" creationId="{4F18607D-5E89-4051-8C40-D69CE07D091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0" creationId="{F100BFEB-A56B-44FF-8955-2DE137CB8EB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1" creationId="{FB8BF780-4AD5-474F-8166-50997DF8776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2" creationId="{EE43B872-43F3-4061-979D-20FB6837ABF6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4" creationId="{859DB636-9118-4EB6-9EA0-84DC487ABF65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5" creationId="{EC869256-90BC-442F-80C4-AD3E776D9F61}"/>
          </ac:spMkLst>
        </pc:spChg>
        <pc:spChg chg="del mod">
          <ac:chgData name="Otto Schefer" userId="fd5a25951ba882f8" providerId="LiveId" clId="{01312597-0B54-46BE-906A-F240F5E61C87}" dt="2021-05-15T20:05:29.109" v="65" actId="478"/>
          <ac:spMkLst>
            <pc:docMk/>
            <pc:sldMk cId="65850638" sldId="257"/>
            <ac:spMk id="18" creationId="{14632E70-FE69-417F-93B6-1458BD2375B2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9" creationId="{DA2ED5C3-A9F0-4906-BF52-BE30B5F1CEF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0" creationId="{10977ABC-E60A-4759-8648-5469E0F1FC04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1" creationId="{CD3CAC42-5403-4CB5-B35E-3A204117F55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2" creationId="{1FBCB816-41CE-4BB4-83F6-9033AA462F2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8" creationId="{A2781AD5-9177-4596-B719-EAF60C40B8E8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0" creationId="{BD9826D3-A392-4001-95B5-353C932C4B3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1" creationId="{A594403E-D379-47F7-B85B-669A27C4BBE6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5" creationId="{DDA84461-706D-46AF-AA65-6C18C08E890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6" creationId="{4357F5F1-2246-4E31-8ACD-7268940CB90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7" creationId="{EEC6A277-D444-46A5-A99A-EF64E401DF8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3" creationId="{C461C2B2-CE8D-4F47-9A8D-B0C04ACFFED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4" creationId="{B5819C17-F513-40FA-9B8A-FB489F690D53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5" creationId="{19C65AC3-6A15-49E7-A596-E86FB5FD417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6" creationId="{3FBB9D4C-D5FF-44B4-A866-DFB49DE6741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7" creationId="{FE9943D0-65D5-4A1D-866E-F27B17E2048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8" creationId="{E9EFF052-6DB6-4B96-93F8-90A7E9AF161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9" creationId="{B70E8E74-1EDE-4939-89A9-949025B8CB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1" creationId="{8C5E22E1-2584-43C3-8F32-E91E25A5D33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2" creationId="{4805CF46-441E-4014-B0E1-E471C76153F7}"/>
          </ac:spMkLst>
        </pc:spChg>
        <pc:spChg chg="add mod">
          <ac:chgData name="Otto Schefer" userId="fd5a25951ba882f8" providerId="LiveId" clId="{01312597-0B54-46BE-906A-F240F5E61C87}" dt="2021-05-15T20:07:03.539" v="83" actId="20577"/>
          <ac:spMkLst>
            <pc:docMk/>
            <pc:sldMk cId="65850638" sldId="257"/>
            <ac:spMk id="54" creationId="{4009F1EF-69BD-433E-925D-0D607FE76491}"/>
          </ac:spMkLst>
        </pc:spChg>
        <pc:spChg chg="add mod">
          <ac:chgData name="Otto Schefer" userId="fd5a25951ba882f8" providerId="LiveId" clId="{01312597-0B54-46BE-906A-F240F5E61C87}" dt="2021-05-15T20:05:58.747" v="71" actId="1076"/>
          <ac:spMkLst>
            <pc:docMk/>
            <pc:sldMk cId="65850638" sldId="257"/>
            <ac:spMk id="55" creationId="{3C2A1947-4584-4721-BF58-7CB0A14BA948}"/>
          </ac:spMkLst>
        </pc:spChg>
        <pc:spChg chg="add mod">
          <ac:chgData name="Otto Schefer" userId="fd5a25951ba882f8" providerId="LiveId" clId="{01312597-0B54-46BE-906A-F240F5E61C87}" dt="2021-05-15T22:02:11.883" v="162" actId="1076"/>
          <ac:spMkLst>
            <pc:docMk/>
            <pc:sldMk cId="65850638" sldId="257"/>
            <ac:spMk id="63" creationId="{F8C54EEB-48F7-44BA-A053-5506A9B3CEC7}"/>
          </ac:spMkLst>
        </pc:spChg>
        <pc:spChg chg="add mod">
          <ac:chgData name="Otto Schefer" userId="fd5a25951ba882f8" providerId="LiveId" clId="{01312597-0B54-46BE-906A-F240F5E61C87}" dt="2021-05-15T22:02:17.009" v="163" actId="571"/>
          <ac:spMkLst>
            <pc:docMk/>
            <pc:sldMk cId="65850638" sldId="257"/>
            <ac:spMk id="64" creationId="{5F7EA879-5B31-492B-A947-FA9A697F4AD9}"/>
          </ac:spMkLst>
        </pc:spChg>
        <pc:spChg chg="add mod">
          <ac:chgData name="Otto Schefer" userId="fd5a25951ba882f8" providerId="LiveId" clId="{01312597-0B54-46BE-906A-F240F5E61C87}" dt="2021-05-15T22:02:22.169" v="164" actId="571"/>
          <ac:spMkLst>
            <pc:docMk/>
            <pc:sldMk cId="65850638" sldId="257"/>
            <ac:spMk id="65" creationId="{B84BCC43-CA3C-4654-A868-8B6822E05B76}"/>
          </ac:spMkLst>
        </pc:spChg>
        <pc:grpChg chg="add del mod">
          <ac:chgData name="Otto Schefer" userId="fd5a25951ba882f8" providerId="LiveId" clId="{01312597-0B54-46BE-906A-F240F5E61C87}" dt="2021-05-15T20:05:30.274" v="66" actId="478"/>
          <ac:grpSpMkLst>
            <pc:docMk/>
            <pc:sldMk cId="65850638" sldId="257"/>
            <ac:grpSpMk id="13" creationId="{29474703-A4A5-4336-BD18-DDE889ED89DB}"/>
          </ac:grpSpMkLst>
        </pc:grp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6" creationId="{E3DBFB7F-B190-437C-92E9-0C68C4AE3278}"/>
          </ac:cxnSpMkLst>
        </pc:cxn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7" creationId="{B08C2026-6B8F-46E3-9CD3-945D537A1A4D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3" creationId="{663A6FC7-4FBB-4CC0-AD3A-1253E1894EF2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4" creationId="{568FCF13-2F9E-4D7F-BA11-99FD135D303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5" creationId="{CC9CB5F3-EDD1-4328-ADA4-4330B70A8FC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6" creationId="{9A615741-EA74-4227-A9FC-BB87CE67D136}"/>
          </ac:cxnSpMkLst>
        </pc:cxnChg>
        <pc:cxnChg chg="add mod">
          <ac:chgData name="Otto Schefer" userId="fd5a25951ba882f8" providerId="LiveId" clId="{01312597-0B54-46BE-906A-F240F5E61C87}" dt="2021-05-15T20:05:29.109" v="65" actId="478"/>
          <ac:cxnSpMkLst>
            <pc:docMk/>
            <pc:sldMk cId="65850638" sldId="257"/>
            <ac:cxnSpMk id="27" creationId="{50873283-AA02-446E-B600-224460AF43F5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9" creationId="{C44459B0-1AC7-4DD8-B605-C8183D5FF52F}"/>
          </ac:cxnSpMkLst>
        </pc:cxnChg>
        <pc:cxnChg chg="add mod">
          <ac:chgData name="Otto Schefer" userId="fd5a25951ba882f8" providerId="LiveId" clId="{01312597-0B54-46BE-906A-F240F5E61C87}" dt="2021-05-15T22:02:32.203" v="165" actId="14100"/>
          <ac:cxnSpMkLst>
            <pc:docMk/>
            <pc:sldMk cId="65850638" sldId="257"/>
            <ac:cxnSpMk id="32" creationId="{56A718AA-3A53-441E-8A04-DDE150A4F22A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3" creationId="{583F3914-D787-4628-A7A2-3140AC1774D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4" creationId="{29EC4963-5B31-47D4-B8EA-92236CE29A6D}"/>
          </ac:cxnSpMkLst>
        </pc:cxnChg>
        <pc:cxnChg chg="add del mod">
          <ac:chgData name="Otto Schefer" userId="fd5a25951ba882f8" providerId="LiveId" clId="{01312597-0B54-46BE-906A-F240F5E61C87}" dt="2021-05-15T20:05:52.290" v="70" actId="478"/>
          <ac:cxnSpMkLst>
            <pc:docMk/>
            <pc:sldMk cId="65850638" sldId="257"/>
            <ac:cxnSpMk id="38" creationId="{4AD3E878-6855-4B20-AE85-40E3A201CAE0}"/>
          </ac:cxnSpMkLst>
        </pc:cxnChg>
        <pc:cxnChg chg="add mod">
          <ac:chgData name="Otto Schefer" userId="fd5a25951ba882f8" providerId="LiveId" clId="{01312597-0B54-46BE-906A-F240F5E61C87}" dt="2021-05-15T20:06:26.182" v="77" actId="14100"/>
          <ac:cxnSpMkLst>
            <pc:docMk/>
            <pc:sldMk cId="65850638" sldId="257"/>
            <ac:cxnSpMk id="39" creationId="{9D976974-2E0B-4093-9D6B-BD2130E0F2C7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0" creationId="{E0D6CDED-5833-4DD1-B82E-24332061A4C6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1" creationId="{AA8EF5DA-C47F-4EA0-AD76-40D7502B45A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2" creationId="{173EC8B3-C718-4BD3-A735-B05E356D8843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50" creationId="{AE7A60F2-5155-4172-9329-970BE2AD0EFA}"/>
          </ac:cxnSpMkLst>
        </pc:cxnChg>
        <pc:cxnChg chg="add del mod">
          <ac:chgData name="Otto Schefer" userId="fd5a25951ba882f8" providerId="LiveId" clId="{01312597-0B54-46BE-906A-F240F5E61C87}" dt="2021-05-15T20:06:07.138" v="73" actId="478"/>
          <ac:cxnSpMkLst>
            <pc:docMk/>
            <pc:sldMk cId="65850638" sldId="257"/>
            <ac:cxnSpMk id="57" creationId="{B6EA3B07-1B80-4049-8B63-D43A7F4A800B}"/>
          </ac:cxnSpMkLst>
        </pc:cxnChg>
        <pc:cxnChg chg="add mod">
          <ac:chgData name="Otto Schefer" userId="fd5a25951ba882f8" providerId="LiveId" clId="{01312597-0B54-46BE-906A-F240F5E61C87}" dt="2021-05-15T20:06:38.315" v="80" actId="14100"/>
          <ac:cxnSpMkLst>
            <pc:docMk/>
            <pc:sldMk cId="65850638" sldId="257"/>
            <ac:cxnSpMk id="60" creationId="{91EB7379-A40B-46DA-9A99-FFD4A6DE451F}"/>
          </ac:cxnSpMkLst>
        </pc:cxnChg>
      </pc:sldChg>
      <pc:sldChg chg="addSp delSp modSp new mod">
        <pc:chgData name="Otto Schefer" userId="fd5a25951ba882f8" providerId="LiveId" clId="{01312597-0B54-46BE-906A-F240F5E61C87}" dt="2021-05-16T20:06:20.592" v="203" actId="404"/>
        <pc:sldMkLst>
          <pc:docMk/>
          <pc:sldMk cId="1258381903" sldId="258"/>
        </pc:sldMkLst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2" creationId="{36E8C10B-06AE-4C46-ACBD-B9545591BB4E}"/>
          </ac:spMkLst>
        </pc:spChg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3" creationId="{9A485806-31F3-498D-BAD5-5E3529AD7B1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" creationId="{4B0267AF-C422-4381-B494-B4229C9692B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" creationId="{535B4191-2711-44DA-9D84-97C4F9A5BFD1}"/>
          </ac:spMkLst>
        </pc:spChg>
        <pc:spChg chg="add mod">
          <ac:chgData name="Otto Schefer" userId="fd5a25951ba882f8" providerId="LiveId" clId="{01312597-0B54-46BE-906A-F240F5E61C87}" dt="2021-05-16T20:06:20.592" v="203" actId="404"/>
          <ac:spMkLst>
            <pc:docMk/>
            <pc:sldMk cId="1258381903" sldId="258"/>
            <ac:spMk id="6" creationId="{48310375-5139-45E8-B327-7BC54D24D96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7" creationId="{9702ACEB-2067-4030-8533-77DAF5A53E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8" creationId="{CB6FB99E-3AB4-4713-9C48-F55D3E13AC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9" creationId="{DC5377DE-D947-4048-A117-E64F210E579D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0" creationId="{1ABD6738-D372-4FA4-AC52-B27054C6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1" creationId="{7750CD32-D48A-40A1-AC2A-323CFCD668A3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3" creationId="{13895BBD-398A-47BD-82D3-B891C1C8F8B2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4" creationId="{112980F7-3574-4E36-9474-E6667AF23AC6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7" creationId="{DC14CE9B-E652-4638-8465-356F6140C8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8" creationId="{C8CC59D6-4D0C-4652-9965-BF537DE0C7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9" creationId="{2AC359FE-94CB-4F08-BD9C-7D0D4A4258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0" creationId="{81D169E8-AB62-4FF4-90C8-81C1848CF1E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1" creationId="{3BE296C8-5DA8-4789-9413-612F8DE82753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7" creationId="{64043FBE-3B90-4EA7-ABC9-9EFC470A9D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9" creationId="{F727ABD8-6B26-4B56-B771-05D26F81320C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0" creationId="{8BAE95AC-7A59-474E-9ABB-B742AB5FED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2" creationId="{96F2AF61-EA83-42FE-8EC5-1CD9BCDE6A7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3" creationId="{586F03FA-D247-4242-9BFE-D7674B96373B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4" creationId="{66F5C2AA-204B-4551-9604-826F22C007D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9" creationId="{64AA90C6-5191-473D-9476-D58B41A4E164}"/>
          </ac:spMkLst>
        </pc:spChg>
        <pc:spChg chg="add mod">
          <ac:chgData name="Otto Schefer" userId="fd5a25951ba882f8" providerId="LiveId" clId="{01312597-0B54-46BE-906A-F240F5E61C87}" dt="2021-05-15T22:01:15.790" v="158" actId="1076"/>
          <ac:spMkLst>
            <pc:docMk/>
            <pc:sldMk cId="1258381903" sldId="258"/>
            <ac:spMk id="40" creationId="{E943A824-4A88-4FEA-AED9-C164C5ED34B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1" creationId="{54E454B2-DC45-4A0D-BAD6-97519FE85A5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2" creationId="{38BF02ED-B414-46A2-A2CE-C3A7A163D08E}"/>
          </ac:spMkLst>
        </pc:spChg>
        <pc:spChg chg="add mod">
          <ac:chgData name="Otto Schefer" userId="fd5a25951ba882f8" providerId="LiveId" clId="{01312597-0B54-46BE-906A-F240F5E61C87}" dt="2021-05-15T22:01:04.416" v="157" actId="1076"/>
          <ac:spMkLst>
            <pc:docMk/>
            <pc:sldMk cId="1258381903" sldId="258"/>
            <ac:spMk id="43" creationId="{50A6BAE0-BF03-49F0-A54B-F593F11CDB7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4" creationId="{DE54B6D5-C5EF-4D6A-B9AE-3A7BF043F89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5" creationId="{17249BE9-F768-4806-B5F4-426530C650C4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7" creationId="{678C4C42-57B4-41EA-A557-46B4545C012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8" creationId="{31A23BEC-400F-41B3-B407-03CB1FA2583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9" creationId="{253740F4-B2BD-4A55-886C-B6392FA0540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0" creationId="{2E9A81F7-1419-448D-9C8F-925A7A5A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3" creationId="{609D3C76-3F3A-4972-8B73-85B20B6592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4" creationId="{E2B50297-264F-477A-949D-614114BBE77A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8" creationId="{232DD8C3-EC9F-46A8-B202-6C39A9CDB9B7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9" creationId="{9CBBDB3B-ED3F-4E01-8857-FCD1468A48A8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6" creationId="{A41CFB1D-CDCE-4226-A382-39BB15BBA0EE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7" creationId="{14265AE9-F218-45A4-9ADC-7AC24580F3D5}"/>
          </ac:spMkLst>
        </pc:spChg>
        <pc:spChg chg="add mod">
          <ac:chgData name="Otto Schefer" userId="fd5a25951ba882f8" providerId="LiveId" clId="{01312597-0B54-46BE-906A-F240F5E61C87}" dt="2021-05-15T22:04:32.864" v="183" actId="1076"/>
          <ac:spMkLst>
            <pc:docMk/>
            <pc:sldMk cId="1258381903" sldId="258"/>
            <ac:spMk id="68" creationId="{B6D3CF66-726B-4478-8C71-FC8701A98F71}"/>
          </ac:spMkLst>
        </pc:spChg>
        <pc:spChg chg="add mod">
          <ac:chgData name="Otto Schefer" userId="fd5a25951ba882f8" providerId="LiveId" clId="{01312597-0B54-46BE-906A-F240F5E61C87}" dt="2021-05-15T22:04:22.289" v="181" actId="1076"/>
          <ac:spMkLst>
            <pc:docMk/>
            <pc:sldMk cId="1258381903" sldId="258"/>
            <ac:spMk id="69" creationId="{21F85177-95C4-4752-9005-D99B02C33F32}"/>
          </ac:spMkLst>
        </pc:spChg>
        <pc:spChg chg="add mod">
          <ac:chgData name="Otto Schefer" userId="fd5a25951ba882f8" providerId="LiveId" clId="{01312597-0B54-46BE-906A-F240F5E61C87}" dt="2021-05-15T22:04:27.722" v="182" actId="1076"/>
          <ac:spMkLst>
            <pc:docMk/>
            <pc:sldMk cId="1258381903" sldId="258"/>
            <ac:spMk id="70" creationId="{93238A80-AFCB-416E-940C-78FF2462A36D}"/>
          </ac:spMkLst>
        </pc:spChg>
        <pc:grpChg chg="add del mod">
          <ac:chgData name="Otto Schefer" userId="fd5a25951ba882f8" providerId="LiveId" clId="{01312597-0B54-46BE-906A-F240F5E61C87}" dt="2021-05-15T22:00:08.769" v="147" actId="478"/>
          <ac:grpSpMkLst>
            <pc:docMk/>
            <pc:sldMk cId="1258381903" sldId="258"/>
            <ac:grpSpMk id="12" creationId="{91A947A2-9BED-49DC-A2FF-69BCD2017FBF}"/>
          </ac:grpSpMkLst>
        </pc:grp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5" creationId="{6B11FE08-7997-4B2C-8390-BE8442FB3FAE}"/>
          </ac:cxnSpMkLst>
        </pc:cxn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6" creationId="{460D3E2B-5263-43D7-A8D8-2E3794379B9E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2" creationId="{02518F0C-FC42-48DE-87F5-82947C4B2C1A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3" creationId="{141D2B08-BEB7-43A0-B351-62873F8E8F9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4" creationId="{B77ECC75-3642-4E02-9F02-5E4C5359F34D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5" creationId="{A1610D4B-0547-42AF-8740-2D92199B13BA}"/>
          </ac:cxnSpMkLst>
        </pc:cxnChg>
        <pc:cxnChg chg="add mod">
          <ac:chgData name="Otto Schefer" userId="fd5a25951ba882f8" providerId="LiveId" clId="{01312597-0B54-46BE-906A-F240F5E61C87}" dt="2021-05-15T22:00:08.769" v="147" actId="478"/>
          <ac:cxnSpMkLst>
            <pc:docMk/>
            <pc:sldMk cId="1258381903" sldId="258"/>
            <ac:cxnSpMk id="26" creationId="{EC02A22A-DF17-47F9-83D8-E19DBF1BBBB3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8" creationId="{32CAB95D-9C04-48D8-81DE-9B8FE2A9B44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1" creationId="{91C09EFC-890D-470D-8784-6DF7D92C29AC}"/>
          </ac:cxnSpMkLst>
        </pc:cxnChg>
        <pc:cxnChg chg="add del mod">
          <ac:chgData name="Otto Schefer" userId="fd5a25951ba882f8" providerId="LiveId" clId="{01312597-0B54-46BE-906A-F240F5E61C87}" dt="2021-05-15T22:00:25.119" v="150" actId="478"/>
          <ac:cxnSpMkLst>
            <pc:docMk/>
            <pc:sldMk cId="1258381903" sldId="258"/>
            <ac:cxnSpMk id="35" creationId="{40B5E2BA-8C3E-4B5F-BCC0-B2FC89E11E65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6" creationId="{C59A4A8D-ED7E-4118-AFD2-AC1D52DFCA4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7" creationId="{8EE91085-C8A2-473E-BB42-D20C636709A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8" creationId="{549DA30A-3854-4E11-AA62-0A88FA641187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46" creationId="{86DACB7C-8614-4DAC-9CF3-54658E4E7A9F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1" creationId="{1686B4FF-FAAE-437A-9779-3B60B7D0E458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2" creationId="{BDC89BDC-E62C-4FE9-B204-B3AC11E736E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5" creationId="{5429DBD9-630B-43EC-BE5D-58717CBC1B5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6" creationId="{EEE5E91E-4114-4DA8-B412-C23FC8429462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7" creationId="{3F47E5E1-2266-4638-A654-FB7EBD954187}"/>
          </ac:cxnSpMkLst>
        </pc:cxnChg>
        <pc:cxnChg chg="add del">
          <ac:chgData name="Otto Schefer" userId="fd5a25951ba882f8" providerId="LiveId" clId="{01312597-0B54-46BE-906A-F240F5E61C87}" dt="2021-05-15T22:00:34.591" v="152" actId="478"/>
          <ac:cxnSpMkLst>
            <pc:docMk/>
            <pc:sldMk cId="1258381903" sldId="258"/>
            <ac:cxnSpMk id="62" creationId="{49524255-E680-4D7E-B301-6925CD2A0A7A}"/>
          </ac:cxnSpMkLst>
        </pc:cxnChg>
        <pc:cxnChg chg="add mod">
          <ac:chgData name="Otto Schefer" userId="fd5a25951ba882f8" providerId="LiveId" clId="{01312597-0B54-46BE-906A-F240F5E61C87}" dt="2021-05-15T22:00:52.232" v="156" actId="14100"/>
          <ac:cxnSpMkLst>
            <pc:docMk/>
            <pc:sldMk cId="1258381903" sldId="258"/>
            <ac:cxnSpMk id="63" creationId="{1F6C800B-17C5-473A-93A9-3B3A2C175BC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93473-C07A-483D-ABBD-DDD660BC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E4B8AC-A2CF-4AFA-9A3D-A60C53A29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26640-6DCB-4FFD-B4D7-B42B257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8EB896-0A6B-4741-8BCA-1FA622FD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ECB94-33B7-4490-B3E1-4EB33F4A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9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B6578-1452-47BF-9531-2D31A483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913BDF-8F4F-4487-9153-80431AC8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CC0FE8-AAD3-4CD5-9640-30D740DA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B5C3A-BF5F-42C3-BB93-10F83FB1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AE1CA2-1533-4952-81B1-2B745903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05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490440-8EEF-4EE0-9214-A1D8979E3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939422-5A2A-4FDB-ABE1-DEEFB589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7C3B5-9D91-41AC-BE0B-88332661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75C627-7F23-40DD-87FA-E2454DF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E4DB8-C7A7-473B-873B-D63085D9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2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59C68-4C5B-4984-B473-CFF82B3A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34346-8A31-4FAF-A27C-4B28A8CC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BD4EC-0DC1-45CC-9D92-8E71DD04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DCBEA8-8987-4AD8-9774-3F37A91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1E31ED-E464-4FB0-A813-9338FE24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81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EA11B-C9D9-4BDE-9B82-582FA715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B9C1B-F838-44FC-8E73-3E1741C0A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205BF-5D4D-4F52-8C34-E9552210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501904-4E79-4185-B877-60E3CFC2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778FA-9623-43F9-BC26-76E1C891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48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7E418-5E9E-4A68-9336-6186CC9B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1F0A25-B598-45F2-B8E5-0C8A4E4D1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38B9B0-CE42-4365-BE78-F64A642E9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822667-E3A7-42CA-83A3-80D17A7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83C8F-3B36-4CF4-9366-79004922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476926-9EAA-481E-8DC8-9BF54718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7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5FDCA-B559-42DC-B868-34C9E291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5B6216-4C12-4D0B-8A4D-55535DCF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080E40-1A72-4A4E-AEA6-1D49D6513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D17A2E-7045-4FC5-9F27-FC4AE0C72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0400DC-CB27-499F-8825-CB90C3ED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B13C3E-2D0A-4EB7-AB5E-2B395364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4DB980-395A-4C18-B56D-FE2CAFBA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F79288-EADE-4683-88AA-59124FC1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5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51B35-F9F9-4A3E-85A7-C2D6BFF9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87892A-8F59-4773-9DC1-A9F92659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2ED6CA-F653-4D90-AB4A-3A227947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C25DE4-1A01-4C65-89A3-2B810478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8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3EAA6E-E92C-4CA9-9DDF-3B1EBF67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BF9030-5FE0-4ACE-A191-2A3BCBA5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8CCAC8-1FDB-4EF4-8825-51B8A59D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8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B2F89-FE30-44EB-997B-C72E9E9E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49D15-BF2E-494A-A442-166B42E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EEFCD6-AAAC-47EF-82E9-33C0A3C5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752E47-0693-4062-B12C-547F8EE0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AC5122-7E76-447F-A030-A2A56F3E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1A0DD9-8ED7-46AC-90C8-692B9599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4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CD2A9-09FB-4BE3-A45D-4E2CE41B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A5D94E-8B18-49F8-AAA6-38FE1A8B9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572BE0-18A1-43D0-93C6-74C8739E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2CDA10-E2F1-431A-8CA1-9319E0F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F5BF57-F592-4C1B-AA43-8FA59109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4DFE01-4C44-473A-9FA2-E792A02D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3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9B333-1E56-4964-BB38-EA79FDE3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F44D85-BBB0-4324-9E82-DD2F7A7A3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8BCD9-9D6D-4646-84E9-230C5D0CF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7580-4A74-4DC1-979A-56FFF28705FF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EDFA1-73BB-4E42-B956-DF2CB1114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BC7A49-32F6-4E26-9D36-9D2C94747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08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1.png"/><Relationship Id="rId17" Type="http://schemas.openxmlformats.org/officeDocument/2006/relationships/image" Target="../media/image26.png"/><Relationship Id="rId2" Type="http://schemas.openxmlformats.org/officeDocument/2006/relationships/image" Target="../media/image20.png"/><Relationship Id="rId16" Type="http://schemas.openxmlformats.org/officeDocument/2006/relationships/image" Target="../media/image1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0.pn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8.png"/><Relationship Id="rId4" Type="http://schemas.openxmlformats.org/officeDocument/2006/relationships/image" Target="../media/image32.png"/><Relationship Id="rId9" Type="http://schemas.openxmlformats.org/officeDocument/2006/relationships/image" Target="../media/image25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1.png"/><Relationship Id="rId18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1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0.pn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6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79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F28402-3DA8-4903-83F9-0E9FABCC6A22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суммирования 13">
            <a:extLst>
              <a:ext uri="{FF2B5EF4-FFF2-40B4-BE49-F238E27FC236}">
                <a16:creationId xmlns:a16="http://schemas.microsoft.com/office/drawing/2014/main" id="{24C646E2-25AB-441C-BA06-AF815F044CBA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ACB2D2-7A51-4FC0-9B59-97B33324A5B1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9473189-A8C6-4C99-8A62-E0342D7C5B3A}"/>
              </a:ext>
            </a:extLst>
          </p:cNvPr>
          <p:cNvGrpSpPr/>
          <p:nvPr/>
        </p:nvGrpSpPr>
        <p:grpSpPr>
          <a:xfrm>
            <a:off x="7814920" y="3741267"/>
            <a:ext cx="513972" cy="604091"/>
            <a:chOff x="6520070" y="2824909"/>
            <a:chExt cx="946205" cy="1033906"/>
          </a:xfrm>
        </p:grpSpPr>
        <p:sp>
          <p:nvSpPr>
            <p:cNvPr id="18" name="Дуга 17">
              <a:extLst>
                <a:ext uri="{FF2B5EF4-FFF2-40B4-BE49-F238E27FC236}">
                  <a16:creationId xmlns:a16="http://schemas.microsoft.com/office/drawing/2014/main" id="{451A9FE3-7158-4E42-A42D-BA85A30C6F3A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Дуга 18">
              <a:extLst>
                <a:ext uri="{FF2B5EF4-FFF2-40B4-BE49-F238E27FC236}">
                  <a16:creationId xmlns:a16="http://schemas.microsoft.com/office/drawing/2014/main" id="{1D249D4A-AACD-4B6E-A9E8-4EE646E64823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7C31076F-E599-476A-8053-FEA353D24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8CED068-9A2D-46F1-89B9-3EFE42AB45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F7CEE420-61AB-402A-BB7B-E8062776E79A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E72DAE4-9F72-4702-AC16-2CF5CE71DF9F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AE69E96-26A3-438A-BAB3-7126D69AF8C0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7978CF1-6319-4C74-B9FF-6BD463147D14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B3BB2D2-A483-4BC4-8871-FCBF214E26C7}"/>
              </a:ext>
            </a:extLst>
          </p:cNvPr>
          <p:cNvCxnSpPr>
            <a:stCxn id="13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773874-D791-4304-BF98-6E44A863036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56BB2CC-A11F-46C9-979C-8084073B8725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C253DC2-D66F-49AD-AC1C-D3660AE9ABC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EDF47C5F-22B6-4D3C-9ADD-CB394473245C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узел суммирования 67">
            <a:extLst>
              <a:ext uri="{FF2B5EF4-FFF2-40B4-BE49-F238E27FC236}">
                <a16:creationId xmlns:a16="http://schemas.microsoft.com/office/drawing/2014/main" id="{FFB6338C-A2B5-41C7-AEA8-2DD3486563DC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B3809BA2-D169-4F34-8EBC-9DA76142DDD3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/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E1AAE88B-6908-45A0-9016-5F25F8CE7FBC}"/>
              </a:ext>
            </a:extLst>
          </p:cNvPr>
          <p:cNvSpPr/>
          <p:nvPr/>
        </p:nvSpPr>
        <p:spPr>
          <a:xfrm>
            <a:off x="2218414" y="283792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57194FF5-9AED-41E6-A83D-A02EC02C0158}"/>
              </a:ext>
            </a:extLst>
          </p:cNvPr>
          <p:cNvCxnSpPr>
            <a:stCxn id="68" idx="6"/>
            <a:endCxn id="13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493EF20A-EC1F-4107-8FD6-A3685620DE6E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283038DF-3CCF-4477-8221-D63FC62ABA6B}"/>
              </a:ext>
            </a:extLst>
          </p:cNvPr>
          <p:cNvSpPr/>
          <p:nvPr/>
        </p:nvSpPr>
        <p:spPr>
          <a:xfrm>
            <a:off x="3128546" y="46059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/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6DB39FC1-F9DA-4427-A2EE-C0D742EAB90F}"/>
              </a:ext>
            </a:extLst>
          </p:cNvPr>
          <p:cNvCxnSpPr>
            <a:stCxn id="30" idx="1"/>
            <a:endCxn id="35" idx="3"/>
          </p:cNvCxnSpPr>
          <p:nvPr/>
        </p:nvCxnSpPr>
        <p:spPr>
          <a:xfrm rot="10800000" flipV="1">
            <a:off x="7245794" y="4030347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E302292F-1EB1-44C2-ACD9-1B0BA434C304}"/>
              </a:ext>
            </a:extLst>
          </p:cNvPr>
          <p:cNvCxnSpPr>
            <a:stCxn id="35" idx="1"/>
            <a:endCxn id="92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D8E164D3-0F7C-40EB-BD07-B24B484FB21E}"/>
              </a:ext>
            </a:extLst>
          </p:cNvPr>
          <p:cNvCxnSpPr>
            <a:stCxn id="92" idx="1"/>
            <a:endCxn id="14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1A84AF1-807E-4867-9FB4-2A0F56DBF44F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/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73B7B57-AE33-45E3-BE1C-4E924FF6EB9A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/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0A3F3199-5550-4C0C-A430-007B75E59C7D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7284D8C-37BD-48BD-ACF5-0FBE53A430AB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/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4AB03F3B-7A8A-4D5C-8A85-B70B8D0D625A}"/>
              </a:ext>
            </a:extLst>
          </p:cNvPr>
          <p:cNvSpPr/>
          <p:nvPr/>
        </p:nvSpPr>
        <p:spPr>
          <a:xfrm>
            <a:off x="4194982" y="45610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CAD66B91-71A1-4C34-B489-751577DC71DC}"/>
              </a:ext>
            </a:extLst>
          </p:cNvPr>
          <p:cNvCxnSpPr>
            <a:stCxn id="64" idx="3"/>
          </p:cNvCxnSpPr>
          <p:nvPr/>
        </p:nvCxnSpPr>
        <p:spPr>
          <a:xfrm>
            <a:off x="4773201" y="714657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1AD4FC0-7088-4CD8-8D56-5D6A808E08F4}"/>
              </a:ext>
            </a:extLst>
          </p:cNvPr>
          <p:cNvCxnSpPr>
            <a:stCxn id="94" idx="3"/>
            <a:endCxn id="64" idx="1"/>
          </p:cNvCxnSpPr>
          <p:nvPr/>
        </p:nvCxnSpPr>
        <p:spPr>
          <a:xfrm flipV="1">
            <a:off x="3706765" y="714657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/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blipFill>
                <a:blip r:embed="rId18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7E3A2A88-76E0-4C32-9982-BFFAE37CA813}"/>
              </a:ext>
            </a:extLst>
          </p:cNvPr>
          <p:cNvSpPr/>
          <p:nvPr/>
        </p:nvSpPr>
        <p:spPr>
          <a:xfrm>
            <a:off x="3720467" y="283097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B78CEB16-E261-4322-BA5B-20534146AFE3}"/>
              </a:ext>
            </a:extLst>
          </p:cNvPr>
          <p:cNvCxnSpPr>
            <a:endCxn id="93" idx="3"/>
          </p:cNvCxnSpPr>
          <p:nvPr/>
        </p:nvCxnSpPr>
        <p:spPr>
          <a:xfrm rot="10800000" flipV="1">
            <a:off x="4372475" y="2117674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A8771B9A-883F-477D-9573-E7CDCDF310CE}"/>
              </a:ext>
            </a:extLst>
          </p:cNvPr>
          <p:cNvCxnSpPr>
            <a:stCxn id="93" idx="1"/>
            <a:endCxn id="83" idx="3"/>
          </p:cNvCxnSpPr>
          <p:nvPr/>
        </p:nvCxnSpPr>
        <p:spPr>
          <a:xfrm rot="10800000" flipV="1">
            <a:off x="2870421" y="3142857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уступ 86">
            <a:extLst>
              <a:ext uri="{FF2B5EF4-FFF2-40B4-BE49-F238E27FC236}">
                <a16:creationId xmlns:a16="http://schemas.microsoft.com/office/drawing/2014/main" id="{7CC9D901-EA54-456D-8117-8FC4E9DF6CD3}"/>
              </a:ext>
            </a:extLst>
          </p:cNvPr>
          <p:cNvCxnSpPr>
            <a:stCxn id="83" idx="1"/>
            <a:endCxn id="68" idx="4"/>
          </p:cNvCxnSpPr>
          <p:nvPr/>
        </p:nvCxnSpPr>
        <p:spPr>
          <a:xfrm rot="10800000">
            <a:off x="1610142" y="2239191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/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/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/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blipFill>
                <a:blip r:embed="rId4"/>
                <a:stretch>
                  <a:fillRect l="-11215" r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00BFEB-A56B-44FF-8955-2DE137CB8EBF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FB8BF780-4AD5-474F-8166-50997DF87769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E43B872-43F3-4061-979D-20FB6837ABF6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A2ED5C3-A9F0-4906-BF52-BE30B5F1CEFD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D3CAC42-5403-4CB5-B35E-3A204117F551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FBCB816-41CE-4BB4-83F6-9033AA462F2D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63A6FC7-4FBB-4CC0-AD3A-1253E1894EF2}"/>
              </a:ext>
            </a:extLst>
          </p:cNvPr>
          <p:cNvCxnSpPr>
            <a:stCxn id="10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68FCF13-2F9E-4D7F-BA11-99FD135D303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C9CB5F3-EDD1-4328-ADA4-4330B70A8FCC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A615741-EA74-4227-A9FC-BB87CE67D13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50873283-AA02-446E-B600-224460AF43F5}"/>
              </a:ext>
            </a:extLst>
          </p:cNvPr>
          <p:cNvCxnSpPr>
            <a:cxnSpLocks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узел суммирования 27">
            <a:extLst>
              <a:ext uri="{FF2B5EF4-FFF2-40B4-BE49-F238E27FC236}">
                <a16:creationId xmlns:a16="http://schemas.microsoft.com/office/drawing/2014/main" id="{A2781AD5-9177-4596-B719-EAF60C40B8E8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C44459B0-1AC7-4DD8-B605-C8183D5FF52F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/>
              <p:nvPr/>
            </p:nvSpPr>
            <p:spPr>
              <a:xfrm>
                <a:off x="4055165" y="301292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301292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594403E-D379-47F7-B85B-669A27C4BBE6}"/>
              </a:ext>
            </a:extLst>
          </p:cNvPr>
          <p:cNvSpPr/>
          <p:nvPr/>
        </p:nvSpPr>
        <p:spPr>
          <a:xfrm>
            <a:off x="4055165" y="282005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56A718AA-3A53-441E-8A04-DDE150A4F22A}"/>
              </a:ext>
            </a:extLst>
          </p:cNvPr>
          <p:cNvCxnSpPr>
            <a:cxnSpLocks/>
            <a:stCxn id="51" idx="2"/>
            <a:endCxn id="31" idx="3"/>
          </p:cNvCxnSpPr>
          <p:nvPr/>
        </p:nvCxnSpPr>
        <p:spPr>
          <a:xfrm rot="5400000">
            <a:off x="5417116" y="1432633"/>
            <a:ext cx="989356" cy="24092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583F3914-D787-4628-A7A2-3140AC1774D1}"/>
              </a:ext>
            </a:extLst>
          </p:cNvPr>
          <p:cNvCxnSpPr>
            <a:stCxn id="31" idx="1"/>
            <a:endCxn id="28" idx="4"/>
          </p:cNvCxnSpPr>
          <p:nvPr/>
        </p:nvCxnSpPr>
        <p:spPr>
          <a:xfrm rot="10800000">
            <a:off x="1610141" y="2239191"/>
            <a:ext cx="2445024" cy="8927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29EC4963-5B31-47D4-B8EA-92236CE29A6D}"/>
              </a:ext>
            </a:extLst>
          </p:cNvPr>
          <p:cNvCxnSpPr>
            <a:stCxn id="28" idx="6"/>
            <a:endCxn id="10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DA84461-706D-46AF-AA65-6C18C08E8909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357F5F1-2246-4E31-8ACD-7268940CB90F}"/>
              </a:ext>
            </a:extLst>
          </p:cNvPr>
          <p:cNvSpPr/>
          <p:nvPr/>
        </p:nvSpPr>
        <p:spPr>
          <a:xfrm>
            <a:off x="5051435" y="70606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/>
              <p:nvPr/>
            </p:nvSpPr>
            <p:spPr>
              <a:xfrm>
                <a:off x="4997393" y="81820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93" y="818209"/>
                <a:ext cx="6520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9D976974-2E0B-4093-9D6B-BD2130E0F2C7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7226886" y="4020920"/>
            <a:ext cx="502185" cy="53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E0D6CDED-5833-4DD1-B82E-24332061A4C6}"/>
              </a:ext>
            </a:extLst>
          </p:cNvPr>
          <p:cNvCxnSpPr>
            <a:stCxn id="35" idx="1"/>
            <a:endCxn id="11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AA8EF5DA-C47F-4EA0-AD76-40D7502B45A1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 rot="16200000" flipH="1">
            <a:off x="4942922" y="1629570"/>
            <a:ext cx="76095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73EC8B3-C718-4BD3-A735-B05E356D8843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/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9C65AC3-6A15-49E7-A596-E86FB5FD4171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/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B70E8E74-1EDE-4939-89A9-949025B8CB89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E7A60F2-5155-4172-9329-970BE2AD0EFA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/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C2A1947-4584-4721-BF58-7CB0A14BA948}"/>
              </a:ext>
            </a:extLst>
          </p:cNvPr>
          <p:cNvSpPr/>
          <p:nvPr/>
        </p:nvSpPr>
        <p:spPr>
          <a:xfrm>
            <a:off x="7729070" y="3762368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91EB7379-A40B-46DA-9A99-FFD4A6DE451F}"/>
              </a:ext>
            </a:extLst>
          </p:cNvPr>
          <p:cNvCxnSpPr>
            <a:cxnSpLocks/>
            <a:stCxn id="21" idx="1"/>
            <a:endCxn id="35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/>
              <p:nvPr/>
            </p:nvSpPr>
            <p:spPr>
              <a:xfrm>
                <a:off x="4793422" y="2276847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22" y="2276847"/>
                <a:ext cx="652007" cy="443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/>
              <p:nvPr/>
            </p:nvSpPr>
            <p:spPr>
              <a:xfrm>
                <a:off x="4793422" y="1791288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22" y="1791288"/>
                <a:ext cx="65200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/>
              <p:nvPr/>
            </p:nvSpPr>
            <p:spPr>
              <a:xfrm>
                <a:off x="1118852" y="2276847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52" y="2276847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5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5377DE-D947-4048-A117-E64F210E579D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1ABD6738-D372-4FA4-AC52-B27054C6810A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50CD32-D48A-40A1-AC2A-323CFCD668A3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8CC59D6-4D0C-4652-9965-BF537DE0C789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1D169E8-AB62-4FF4-90C8-81C1848CF1E9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BE296C8-5DA8-4789-9413-612F8DE82753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2518F0C-FC42-48DE-87F5-82947C4B2C1A}"/>
              </a:ext>
            </a:extLst>
          </p:cNvPr>
          <p:cNvCxnSpPr>
            <a:stCxn id="9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41D2B08-BEB7-43A0-B351-62873F8E8F9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77ECC75-3642-4E02-9F02-5E4C5359F34D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1610D4B-0547-42AF-8740-2D92199B13B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EC02A22A-DF17-47F9-83D8-E19DBF1BBBB3}"/>
              </a:ext>
            </a:extLst>
          </p:cNvPr>
          <p:cNvCxnSpPr>
            <a:cxnSpLocks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64043FBE-3B90-4EA7-ABC9-9EFC470A9D08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32CAB95D-9C04-48D8-81DE-9B8FE2A9B446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/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BAE95AC-7A59-474E-9ABB-B742AB5FED89}"/>
              </a:ext>
            </a:extLst>
          </p:cNvPr>
          <p:cNvSpPr/>
          <p:nvPr/>
        </p:nvSpPr>
        <p:spPr>
          <a:xfrm>
            <a:off x="2218414" y="283792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91C09EFC-890D-470D-8784-6DF7D92C29AC}"/>
              </a:ext>
            </a:extLst>
          </p:cNvPr>
          <p:cNvCxnSpPr>
            <a:stCxn id="27" idx="6"/>
            <a:endCxn id="9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6F2AF61-EA83-42FE-8EC5-1CD9BCDE6A75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86F03FA-D247-4242-9BFE-D7674B96373B}"/>
              </a:ext>
            </a:extLst>
          </p:cNvPr>
          <p:cNvSpPr/>
          <p:nvPr/>
        </p:nvSpPr>
        <p:spPr>
          <a:xfrm>
            <a:off x="3128546" y="46059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/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C59A4A8D-ED7E-4118-AFD2-AC1D52DFCA4B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8EE91085-C8A2-473E-BB42-D20C636709AB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49DA30A-3854-4E11-AA62-0A88FA641187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/>
              <p:nvPr/>
            </p:nvSpPr>
            <p:spPr>
              <a:xfrm>
                <a:off x="706340" y="167790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40" y="1677908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4E454B2-DC45-4A0D-BAD6-97519FE85A5A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/>
              <p:nvPr/>
            </p:nvSpPr>
            <p:spPr>
              <a:xfrm>
                <a:off x="3340462" y="17054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462" y="1705405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7249BE9-F768-4806-B5F4-426530C650C4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6DACB7C-8614-4DAC-9CF3-54658E4E7A9F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/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E9A81F7-1419-448D-9C8F-925A7A5A810A}"/>
              </a:ext>
            </a:extLst>
          </p:cNvPr>
          <p:cNvSpPr/>
          <p:nvPr/>
        </p:nvSpPr>
        <p:spPr>
          <a:xfrm>
            <a:off x="4194982" y="45610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1686B4FF-FAAE-437A-9779-3B60B7D0E458}"/>
              </a:ext>
            </a:extLst>
          </p:cNvPr>
          <p:cNvCxnSpPr>
            <a:stCxn id="50" idx="3"/>
          </p:cNvCxnSpPr>
          <p:nvPr/>
        </p:nvCxnSpPr>
        <p:spPr>
          <a:xfrm>
            <a:off x="4773201" y="714657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BDC89BDC-E62C-4FE9-B204-B3AC11E736E6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3706765" y="714657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/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blipFill>
                <a:blip r:embed="rId18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E2B50297-264F-477A-949D-614114BBE77A}"/>
              </a:ext>
            </a:extLst>
          </p:cNvPr>
          <p:cNvSpPr/>
          <p:nvPr/>
        </p:nvSpPr>
        <p:spPr>
          <a:xfrm>
            <a:off x="3720467" y="283097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5429DBD9-630B-43EC-BE5D-58717CBC1B5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4372475" y="2117674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EEE5E91E-4114-4DA8-B412-C23FC842946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2870421" y="3142857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3F47E5E1-2266-4638-A654-FB7EBD954187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1610142" y="2239191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/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CBBDB3B-ED3F-4E01-8857-FCD1468A48A8}"/>
              </a:ext>
            </a:extLst>
          </p:cNvPr>
          <p:cNvSpPr/>
          <p:nvPr/>
        </p:nvSpPr>
        <p:spPr>
          <a:xfrm>
            <a:off x="7729070" y="3762368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1F6C800B-17C5-473A-93A9-3B3A2C175BC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7245794" y="4020148"/>
            <a:ext cx="483276" cy="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/>
              <p:nvPr/>
            </p:nvSpPr>
            <p:spPr>
              <a:xfrm>
                <a:off x="5198729" y="187230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729" y="1872305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/>
              <p:nvPr/>
            </p:nvSpPr>
            <p:spPr>
              <a:xfrm>
                <a:off x="1469650" y="218812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50" y="2188125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/>
              <p:nvPr/>
            </p:nvSpPr>
            <p:spPr>
              <a:xfrm>
                <a:off x="5194091" y="2195314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091" y="2195314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819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60</Words>
  <Application>Microsoft Office PowerPoint</Application>
  <PresentationFormat>Широкоэкранный</PresentationFormat>
  <Paragraphs>62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Otto Schefer</dc:creator>
  <cp:lastModifiedBy>Otto Schefer</cp:lastModifiedBy>
  <cp:revision>9</cp:revision>
  <dcterms:created xsi:type="dcterms:W3CDTF">2021-05-15T17:43:31Z</dcterms:created>
  <dcterms:modified xsi:type="dcterms:W3CDTF">2021-05-16T20:06:24Z</dcterms:modified>
</cp:coreProperties>
</file>