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tto Schefer" userId="fd5a25951ba882f8" providerId="LiveId" clId="{01312597-0B54-46BE-906A-F240F5E61C87}"/>
    <pc:docChg chg="undo custSel addSld delSld modSld">
      <pc:chgData name="Otto Schefer" userId="fd5a25951ba882f8" providerId="LiveId" clId="{01312597-0B54-46BE-906A-F240F5E61C87}" dt="2021-05-22T20:56:13.094" v="461" actId="1076"/>
      <pc:docMkLst>
        <pc:docMk/>
      </pc:docMkLst>
      <pc:sldChg chg="addSp delSp modSp mod">
        <pc:chgData name="Otto Schefer" userId="fd5a25951ba882f8" providerId="LiveId" clId="{01312597-0B54-46BE-906A-F240F5E61C87}" dt="2021-05-16T20:05:03.138" v="198" actId="20577"/>
        <pc:sldMkLst>
          <pc:docMk/>
          <pc:sldMk cId="1581449444" sldId="256"/>
        </pc:sldMkLst>
        <pc:spChg chg="mod">
          <ac:chgData name="Otto Schefer" userId="fd5a25951ba882f8" providerId="LiveId" clId="{01312597-0B54-46BE-906A-F240F5E61C87}" dt="2021-05-16T20:05:03.138" v="198" actId="20577"/>
          <ac:spMkLst>
            <pc:docMk/>
            <pc:sldMk cId="1581449444" sldId="256"/>
            <ac:spMk id="10" creationId="{51F7A173-93A8-4A08-98F7-B43DE16CCFE1}"/>
          </ac:spMkLst>
        </pc:spChg>
        <pc:spChg chg="mod">
          <ac:chgData name="Otto Schefer" userId="fd5a25951ba882f8" providerId="LiveId" clId="{01312597-0B54-46BE-906A-F240F5E61C87}" dt="2021-05-15T20:04:50.320" v="59" actId="14100"/>
          <ac:spMkLst>
            <pc:docMk/>
            <pc:sldMk cId="1581449444" sldId="256"/>
            <ac:spMk id="36" creationId="{B7978CF1-6319-4C74-B9FF-6BD463147D14}"/>
          </ac:spMkLst>
        </pc:spChg>
        <pc:spChg chg="add mod">
          <ac:chgData name="Otto Schefer" userId="fd5a25951ba882f8" providerId="LiveId" clId="{01312597-0B54-46BE-906A-F240F5E61C87}" dt="2021-05-15T20:02:37.287" v="34" actId="1076"/>
          <ac:spMkLst>
            <pc:docMk/>
            <pc:sldMk cId="1581449444" sldId="256"/>
            <ac:spMk id="43" creationId="{C026C296-ABA3-49EE-8122-6E16F8D88E85}"/>
          </ac:spMkLst>
        </pc:spChg>
        <pc:spChg chg="add mod">
          <ac:chgData name="Otto Schefer" userId="fd5a25951ba882f8" providerId="LiveId" clId="{01312597-0B54-46BE-906A-F240F5E61C87}" dt="2021-05-15T20:02:05.334" v="30" actId="1076"/>
          <ac:spMkLst>
            <pc:docMk/>
            <pc:sldMk cId="1581449444" sldId="256"/>
            <ac:spMk id="44" creationId="{8C97417F-781A-4706-A989-5A5E472EEFC3}"/>
          </ac:spMkLst>
        </pc:spChg>
        <pc:spChg chg="add mod">
          <ac:chgData name="Otto Schefer" userId="fd5a25951ba882f8" providerId="LiveId" clId="{01312597-0B54-46BE-906A-F240F5E61C87}" dt="2021-05-15T20:02:20.561" v="32" actId="255"/>
          <ac:spMkLst>
            <pc:docMk/>
            <pc:sldMk cId="1581449444" sldId="256"/>
            <ac:spMk id="45" creationId="{273B7B57-AE33-45E3-BE1C-4E924FF6EB9A}"/>
          </ac:spMkLst>
        </pc:spChg>
        <pc:spChg chg="add mod">
          <ac:chgData name="Otto Schefer" userId="fd5a25951ba882f8" providerId="LiveId" clId="{01312597-0B54-46BE-906A-F240F5E61C87}" dt="2021-05-15T20:02:28.138" v="33" actId="1076"/>
          <ac:spMkLst>
            <pc:docMk/>
            <pc:sldMk cId="1581449444" sldId="256"/>
            <ac:spMk id="47" creationId="{8DDA8765-D80A-4EB7-B20D-01DC0717FBB0}"/>
          </ac:spMkLst>
        </pc:spChg>
        <pc:spChg chg="add mod">
          <ac:chgData name="Otto Schefer" userId="fd5a25951ba882f8" providerId="LiveId" clId="{01312597-0B54-46BE-906A-F240F5E61C87}" dt="2021-05-15T20:02:13.940" v="31" actId="1076"/>
          <ac:spMkLst>
            <pc:docMk/>
            <pc:sldMk cId="1581449444" sldId="256"/>
            <ac:spMk id="48" creationId="{1CDDC854-8A75-4DBC-BD9D-2BBFBD5763C3}"/>
          </ac:spMkLst>
        </pc:spChg>
        <pc:spChg chg="add mod">
          <ac:chgData name="Otto Schefer" userId="fd5a25951ba882f8" providerId="LiveId" clId="{01312597-0B54-46BE-906A-F240F5E61C87}" dt="2021-05-15T20:01:20.260" v="26" actId="20577"/>
          <ac:spMkLst>
            <pc:docMk/>
            <pc:sldMk cId="1581449444" sldId="256"/>
            <ac:spMk id="49" creationId="{E2AF5977-E3A1-4269-AA4A-1BAE705E0F4A}"/>
          </ac:spMkLst>
        </pc:spChg>
        <pc:spChg chg="add mod">
          <ac:chgData name="Otto Schefer" userId="fd5a25951ba882f8" providerId="LiveId" clId="{01312597-0B54-46BE-906A-F240F5E61C87}" dt="2021-05-15T20:01:16.246" v="23" actId="571"/>
          <ac:spMkLst>
            <pc:docMk/>
            <pc:sldMk cId="1581449444" sldId="256"/>
            <ac:spMk id="50" creationId="{0A3F3199-5550-4C0C-A430-007B75E59C7D}"/>
          </ac:spMkLst>
        </pc:spChg>
        <pc:spChg chg="add mod">
          <ac:chgData name="Otto Schefer" userId="fd5a25951ba882f8" providerId="LiveId" clId="{01312597-0B54-46BE-906A-F240F5E61C87}" dt="2021-05-15T20:02:47.109" v="44" actId="20577"/>
          <ac:spMkLst>
            <pc:docMk/>
            <pc:sldMk cId="1581449444" sldId="256"/>
            <ac:spMk id="52" creationId="{7584D452-F00E-41BD-8BC0-9DC6BAF35D22}"/>
          </ac:spMkLst>
        </pc:spChg>
        <pc:spChg chg="add mod">
          <ac:chgData name="Otto Schefer" userId="fd5a25951ba882f8" providerId="LiveId" clId="{01312597-0B54-46BE-906A-F240F5E61C87}" dt="2021-05-15T20:04:08.311" v="50" actId="1076"/>
          <ac:spMkLst>
            <pc:docMk/>
            <pc:sldMk cId="1581449444" sldId="256"/>
            <ac:spMk id="53" creationId="{A0CB9A05-4A5D-4CED-8A9F-6F49F693D4DA}"/>
          </ac:spMkLst>
        </pc:spChg>
        <pc:spChg chg="add mod">
          <ac:chgData name="Otto Schefer" userId="fd5a25951ba882f8" providerId="LiveId" clId="{01312597-0B54-46BE-906A-F240F5E61C87}" dt="2021-05-15T20:27:33.366" v="87" actId="571"/>
          <ac:spMkLst>
            <pc:docMk/>
            <pc:sldMk cId="1581449444" sldId="256"/>
            <ac:spMk id="59" creationId="{CFF4BC91-9801-440C-9C04-E534B931F3ED}"/>
          </ac:spMkLst>
        </pc:spChg>
        <pc:spChg chg="add mod">
          <ac:chgData name="Otto Schefer" userId="fd5a25951ba882f8" providerId="LiveId" clId="{01312597-0B54-46BE-906A-F240F5E61C87}" dt="2021-05-15T20:27:33.366" v="87" actId="571"/>
          <ac:spMkLst>
            <pc:docMk/>
            <pc:sldMk cId="1581449444" sldId="256"/>
            <ac:spMk id="60" creationId="{F96FA797-0262-496C-AC44-B5DC83125E0B}"/>
          </ac:spMkLst>
        </pc:spChg>
        <pc:spChg chg="add mod">
          <ac:chgData name="Otto Schefer" userId="fd5a25951ba882f8" providerId="LiveId" clId="{01312597-0B54-46BE-906A-F240F5E61C87}" dt="2021-05-15T20:27:59.493" v="94" actId="1076"/>
          <ac:spMkLst>
            <pc:docMk/>
            <pc:sldMk cId="1581449444" sldId="256"/>
            <ac:spMk id="63" creationId="{99EAE5C6-6698-4DDE-BE77-1D651545C4A0}"/>
          </ac:spMkLst>
        </pc:spChg>
        <pc:spChg chg="add mod">
          <ac:chgData name="Otto Schefer" userId="fd5a25951ba882f8" providerId="LiveId" clId="{01312597-0B54-46BE-906A-F240F5E61C87}" dt="2021-05-15T20:27:59.493" v="94" actId="1076"/>
          <ac:spMkLst>
            <pc:docMk/>
            <pc:sldMk cId="1581449444" sldId="256"/>
            <ac:spMk id="64" creationId="{4AB03F3B-7A8A-4D5C-8A85-B70B8D0D625A}"/>
          </ac:spMkLst>
        </pc:spChg>
        <pc:spChg chg="mod">
          <ac:chgData name="Otto Schefer" userId="fd5a25951ba882f8" providerId="LiveId" clId="{01312597-0B54-46BE-906A-F240F5E61C87}" dt="2021-05-15T20:45:06.323" v="126" actId="1076"/>
          <ac:spMkLst>
            <pc:docMk/>
            <pc:sldMk cId="1581449444" sldId="256"/>
            <ac:spMk id="82" creationId="{93106211-3508-4F33-952A-00F4CEB121AC}"/>
          </ac:spMkLst>
        </pc:spChg>
        <pc:spChg chg="mod">
          <ac:chgData name="Otto Schefer" userId="fd5a25951ba882f8" providerId="LiveId" clId="{01312597-0B54-46BE-906A-F240F5E61C87}" dt="2021-05-15T20:45:06.323" v="126" actId="1076"/>
          <ac:spMkLst>
            <pc:docMk/>
            <pc:sldMk cId="1581449444" sldId="256"/>
            <ac:spMk id="83" creationId="{E1AAE88B-6908-45A0-9016-5F25F8CE7FBC}"/>
          </ac:spMkLst>
        </pc:spChg>
        <pc:spChg chg="add mod">
          <ac:chgData name="Otto Schefer" userId="fd5a25951ba882f8" providerId="LiveId" clId="{01312597-0B54-46BE-906A-F240F5E61C87}" dt="2021-05-15T20:47:32.179" v="140" actId="1076"/>
          <ac:spMkLst>
            <pc:docMk/>
            <pc:sldMk cId="1581449444" sldId="256"/>
            <ac:spMk id="91" creationId="{750B58DB-C928-405F-A15B-3D5D99412ECE}"/>
          </ac:spMkLst>
        </pc:spChg>
        <pc:spChg chg="mod">
          <ac:chgData name="Otto Schefer" userId="fd5a25951ba882f8" providerId="LiveId" clId="{01312597-0B54-46BE-906A-F240F5E61C87}" dt="2021-05-15T20:27:30.901" v="85" actId="1076"/>
          <ac:spMkLst>
            <pc:docMk/>
            <pc:sldMk cId="1581449444" sldId="256"/>
            <ac:spMk id="92" creationId="{493EF20A-EC1F-4107-8FD6-A3685620DE6E}"/>
          </ac:spMkLst>
        </pc:spChg>
        <pc:spChg chg="add mod">
          <ac:chgData name="Otto Schefer" userId="fd5a25951ba882f8" providerId="LiveId" clId="{01312597-0B54-46BE-906A-F240F5E61C87}" dt="2021-05-15T20:47:45.003" v="142" actId="1076"/>
          <ac:spMkLst>
            <pc:docMk/>
            <pc:sldMk cId="1581449444" sldId="256"/>
            <ac:spMk id="93" creationId="{7E3A2A88-76E0-4C32-9982-BFFAE37CA813}"/>
          </ac:spMkLst>
        </pc:spChg>
        <pc:spChg chg="mod">
          <ac:chgData name="Otto Schefer" userId="fd5a25951ba882f8" providerId="LiveId" clId="{01312597-0B54-46BE-906A-F240F5E61C87}" dt="2021-05-15T20:27:59.493" v="94" actId="1076"/>
          <ac:spMkLst>
            <pc:docMk/>
            <pc:sldMk cId="1581449444" sldId="256"/>
            <ac:spMk id="94" creationId="{283038DF-3CCF-4477-8221-D63FC62ABA6B}"/>
          </ac:spMkLst>
        </pc:spChg>
        <pc:spChg chg="mod">
          <ac:chgData name="Otto Schefer" userId="fd5a25951ba882f8" providerId="LiveId" clId="{01312597-0B54-46BE-906A-F240F5E61C87}" dt="2021-05-15T20:30:09.123" v="121" actId="1076"/>
          <ac:spMkLst>
            <pc:docMk/>
            <pc:sldMk cId="1581449444" sldId="256"/>
            <ac:spMk id="95" creationId="{ECEE6005-C47F-4BDA-A33C-DF41C83C7641}"/>
          </ac:spMkLst>
        </pc:spChg>
        <pc:spChg chg="add mod">
          <ac:chgData name="Otto Schefer" userId="fd5a25951ba882f8" providerId="LiveId" clId="{01312597-0B54-46BE-906A-F240F5E61C87}" dt="2021-05-15T22:04:47.788" v="185" actId="1076"/>
          <ac:spMkLst>
            <pc:docMk/>
            <pc:sldMk cId="1581449444" sldId="256"/>
            <ac:spMk id="102" creationId="{CC09B86D-D429-42EA-A30F-4E41265D5303}"/>
          </ac:spMkLst>
        </pc:spChg>
        <pc:spChg chg="add mod">
          <ac:chgData name="Otto Schefer" userId="fd5a25951ba882f8" providerId="LiveId" clId="{01312597-0B54-46BE-906A-F240F5E61C87}" dt="2021-05-15T22:04:53.307" v="186" actId="1076"/>
          <ac:spMkLst>
            <pc:docMk/>
            <pc:sldMk cId="1581449444" sldId="256"/>
            <ac:spMk id="103" creationId="{259F245C-A385-4E19-97BE-2A22423E2ED1}"/>
          </ac:spMkLst>
        </pc:spChg>
        <pc:spChg chg="add mod">
          <ac:chgData name="Otto Schefer" userId="fd5a25951ba882f8" providerId="LiveId" clId="{01312597-0B54-46BE-906A-F240F5E61C87}" dt="2021-05-15T22:04:56.895" v="187" actId="1076"/>
          <ac:spMkLst>
            <pc:docMk/>
            <pc:sldMk cId="1581449444" sldId="256"/>
            <ac:spMk id="104" creationId="{04DB02D5-B2F0-409C-A983-F0C4354A0C7D}"/>
          </ac:spMkLst>
        </pc:spChg>
        <pc:cxnChg chg="add mod">
          <ac:chgData name="Otto Schefer" userId="fd5a25951ba882f8" providerId="LiveId" clId="{01312597-0B54-46BE-906A-F240F5E61C87}" dt="2021-05-15T20:29:23.522" v="115" actId="208"/>
          <ac:cxnSpMkLst>
            <pc:docMk/>
            <pc:sldMk cId="1581449444" sldId="256"/>
            <ac:cxnSpMk id="27" creationId="{CAD66B91-71A1-4C34-B489-751577DC71DC}"/>
          </ac:cxnSpMkLst>
        </pc:cxnChg>
        <pc:cxnChg chg="add del mod">
          <ac:chgData name="Otto Schefer" userId="fd5a25951ba882f8" providerId="LiveId" clId="{01312597-0B54-46BE-906A-F240F5E61C87}" dt="2021-05-15T20:29:42.260" v="118" actId="478"/>
          <ac:cxnSpMkLst>
            <pc:docMk/>
            <pc:sldMk cId="1581449444" sldId="256"/>
            <ac:cxnSpMk id="29" creationId="{C7EE6F2F-F31F-45DB-B9E0-5A149CF6E35A}"/>
          </ac:cxnSpMkLst>
        </pc:cxnChg>
        <pc:cxnChg chg="mod">
          <ac:chgData name="Otto Schefer" userId="fd5a25951ba882f8" providerId="LiveId" clId="{01312597-0B54-46BE-906A-F240F5E61C87}" dt="2021-05-15T20:01:23.189" v="27" actId="14100"/>
          <ac:cxnSpMkLst>
            <pc:docMk/>
            <pc:sldMk cId="1581449444" sldId="256"/>
            <ac:cxnSpMk id="42" creationId="{EC253DC2-D66F-49AD-AC1C-D3660AE9ABC7}"/>
          </ac:cxnSpMkLst>
        </pc:cxnChg>
        <pc:cxnChg chg="add mod">
          <ac:chgData name="Otto Schefer" userId="fd5a25951ba882f8" providerId="LiveId" clId="{01312597-0B54-46BE-906A-F240F5E61C87}" dt="2021-05-15T20:01:53.471" v="29" actId="1076"/>
          <ac:cxnSpMkLst>
            <pc:docMk/>
            <pc:sldMk cId="1581449444" sldId="256"/>
            <ac:cxnSpMk id="51" creationId="{A7284D8C-37BD-48BD-ACF5-0FBE53A430AB}"/>
          </ac:cxnSpMkLst>
        </pc:cxnChg>
        <pc:cxnChg chg="mod">
          <ac:chgData name="Otto Schefer" userId="fd5a25951ba882f8" providerId="LiveId" clId="{01312597-0B54-46BE-906A-F240F5E61C87}" dt="2021-05-15T20:04:50.320" v="59" actId="14100"/>
          <ac:cxnSpMkLst>
            <pc:docMk/>
            <pc:sldMk cId="1581449444" sldId="256"/>
            <ac:cxnSpMk id="70" creationId="{B3809BA2-D169-4F34-8EBC-9DA76142DDD3}"/>
          </ac:cxnSpMkLst>
        </pc:cxnChg>
        <pc:cxnChg chg="add mod">
          <ac:chgData name="Otto Schefer" userId="fd5a25951ba882f8" providerId="LiveId" clId="{01312597-0B54-46BE-906A-F240F5E61C87}" dt="2021-05-15T20:30:18.079" v="123" actId="208"/>
          <ac:cxnSpMkLst>
            <pc:docMk/>
            <pc:sldMk cId="1581449444" sldId="256"/>
            <ac:cxnSpMk id="77" creationId="{21AD4FC0-7088-4CD8-8D56-5D6A808E08F4}"/>
          </ac:cxnSpMkLst>
        </pc:cxnChg>
        <pc:cxnChg chg="add mod">
          <ac:chgData name="Otto Schefer" userId="fd5a25951ba882f8" providerId="LiveId" clId="{01312597-0B54-46BE-906A-F240F5E61C87}" dt="2021-05-15T20:54:01.456" v="143" actId="208"/>
          <ac:cxnSpMkLst>
            <pc:docMk/>
            <pc:sldMk cId="1581449444" sldId="256"/>
            <ac:cxnSpMk id="79" creationId="{B78CEB16-E261-4322-BA5B-20534146AFE3}"/>
          </ac:cxnSpMkLst>
        </pc:cxnChg>
        <pc:cxnChg chg="add mod">
          <ac:chgData name="Otto Schefer" userId="fd5a25951ba882f8" providerId="LiveId" clId="{01312597-0B54-46BE-906A-F240F5E61C87}" dt="2021-05-15T20:54:01.456" v="143" actId="208"/>
          <ac:cxnSpMkLst>
            <pc:docMk/>
            <pc:sldMk cId="1581449444" sldId="256"/>
            <ac:cxnSpMk id="84" creationId="{A8771B9A-883F-477D-9573-E7CDCDF310CE}"/>
          </ac:cxnSpMkLst>
        </pc:cxnChg>
        <pc:cxnChg chg="del mod">
          <ac:chgData name="Otto Schefer" userId="fd5a25951ba882f8" providerId="LiveId" clId="{01312597-0B54-46BE-906A-F240F5E61C87}" dt="2021-05-15T20:44:59.910" v="125" actId="478"/>
          <ac:cxnSpMkLst>
            <pc:docMk/>
            <pc:sldMk cId="1581449444" sldId="256"/>
            <ac:cxnSpMk id="85" creationId="{CA18E2D6-ADCA-4E65-B5ED-FFEBC2838250}"/>
          </ac:cxnSpMkLst>
        </pc:cxnChg>
        <pc:cxnChg chg="add mod">
          <ac:chgData name="Otto Schefer" userId="fd5a25951ba882f8" providerId="LiveId" clId="{01312597-0B54-46BE-906A-F240F5E61C87}" dt="2021-05-15T20:54:01.456" v="143" actId="208"/>
          <ac:cxnSpMkLst>
            <pc:docMk/>
            <pc:sldMk cId="1581449444" sldId="256"/>
            <ac:cxnSpMk id="87" creationId="{7CC9D901-EA54-456D-8117-8FC4E9DF6CD3}"/>
          </ac:cxnSpMkLst>
        </pc:cxnChg>
        <pc:cxnChg chg="del mod">
          <ac:chgData name="Otto Schefer" userId="fd5a25951ba882f8" providerId="LiveId" clId="{01312597-0B54-46BE-906A-F240F5E61C87}" dt="2021-05-15T20:44:59.175" v="124" actId="478"/>
          <ac:cxnSpMkLst>
            <pc:docMk/>
            <pc:sldMk cId="1581449444" sldId="256"/>
            <ac:cxnSpMk id="88" creationId="{1AD51974-A206-44D6-AD9C-1AC3FB30D742}"/>
          </ac:cxnSpMkLst>
        </pc:cxnChg>
        <pc:cxnChg chg="mod">
          <ac:chgData name="Otto Schefer" userId="fd5a25951ba882f8" providerId="LiveId" clId="{01312597-0B54-46BE-906A-F240F5E61C87}" dt="2021-05-15T20:27:30.901" v="85" actId="1076"/>
          <ac:cxnSpMkLst>
            <pc:docMk/>
            <pc:sldMk cId="1581449444" sldId="256"/>
            <ac:cxnSpMk id="99" creationId="{E302292F-1EB1-44C2-ACD9-1B0BA434C304}"/>
          </ac:cxnSpMkLst>
        </pc:cxnChg>
        <pc:cxnChg chg="mod">
          <ac:chgData name="Otto Schefer" userId="fd5a25951ba882f8" providerId="LiveId" clId="{01312597-0B54-46BE-906A-F240F5E61C87}" dt="2021-05-15T20:27:30.901" v="85" actId="1076"/>
          <ac:cxnSpMkLst>
            <pc:docMk/>
            <pc:sldMk cId="1581449444" sldId="256"/>
            <ac:cxnSpMk id="101" creationId="{D8E164D3-0F7C-40EB-BD07-B24B484FB21E}"/>
          </ac:cxnSpMkLst>
        </pc:cxnChg>
        <pc:cxnChg chg="del mod">
          <ac:chgData name="Otto Schefer" userId="fd5a25951ba882f8" providerId="LiveId" clId="{01312597-0B54-46BE-906A-F240F5E61C87}" dt="2021-05-15T20:27:45.844" v="91" actId="478"/>
          <ac:cxnSpMkLst>
            <pc:docMk/>
            <pc:sldMk cId="1581449444" sldId="256"/>
            <ac:cxnSpMk id="106" creationId="{CAE6A341-3E06-48A7-8862-621DA17E79AE}"/>
          </ac:cxnSpMkLst>
        </pc:cxnChg>
      </pc:sldChg>
      <pc:sldChg chg="addSp delSp modSp mod">
        <pc:chgData name="Otto Schefer" userId="fd5a25951ba882f8" providerId="LiveId" clId="{01312597-0B54-46BE-906A-F240F5E61C87}" dt="2021-05-15T22:02:32.203" v="165" actId="14100"/>
        <pc:sldMkLst>
          <pc:docMk/>
          <pc:sldMk cId="65850638" sldId="257"/>
        </pc:sldMkLst>
        <pc:spChg chg="del">
          <ac:chgData name="Otto Schefer" userId="fd5a25951ba882f8" providerId="LiveId" clId="{01312597-0B54-46BE-906A-F240F5E61C87}" dt="2021-05-15T20:05:16.162" v="63" actId="478"/>
          <ac:spMkLst>
            <pc:docMk/>
            <pc:sldMk cId="65850638" sldId="257"/>
            <ac:spMk id="2" creationId="{0B2652C7-C807-4940-BB18-81CE7BABFC05}"/>
          </ac:spMkLst>
        </pc:spChg>
        <pc:spChg chg="del">
          <ac:chgData name="Otto Schefer" userId="fd5a25951ba882f8" providerId="LiveId" clId="{01312597-0B54-46BE-906A-F240F5E61C87}" dt="2021-05-15T20:05:16.162" v="63" actId="478"/>
          <ac:spMkLst>
            <pc:docMk/>
            <pc:sldMk cId="65850638" sldId="257"/>
            <ac:spMk id="3" creationId="{F5C6AA79-AE30-485C-A992-F65BDD86F942}"/>
          </ac:spMkLst>
        </pc:spChg>
        <pc:spChg chg="del">
          <ac:chgData name="Otto Schefer" userId="fd5a25951ba882f8" providerId="LiveId" clId="{01312597-0B54-46BE-906A-F240F5E61C87}" dt="2021-05-15T20:05:16.162" v="63" actId="478"/>
          <ac:spMkLst>
            <pc:docMk/>
            <pc:sldMk cId="65850638" sldId="257"/>
            <ac:spMk id="4" creationId="{176276D4-01C8-46D0-97CA-4C4AC831661A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5" creationId="{2B52C327-E516-4F2B-87C6-285666818EE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6" creationId="{C602904D-EE84-4AF2-BD87-58928F2BE28B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7" creationId="{FA917B1F-BC50-4EFB-BDCA-94B74766978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8" creationId="{1CADA159-87AF-4294-AB0D-553CC73E1C7C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9" creationId="{4F18607D-5E89-4051-8C40-D69CE07D091C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0" creationId="{F100BFEB-A56B-44FF-8955-2DE137CB8EBF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1" creationId="{FB8BF780-4AD5-474F-8166-50997DF8776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2" creationId="{EE43B872-43F3-4061-979D-20FB6837ABF6}"/>
          </ac:spMkLst>
        </pc:spChg>
        <pc:spChg chg="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4" creationId="{859DB636-9118-4EB6-9EA0-84DC487ABF65}"/>
          </ac:spMkLst>
        </pc:spChg>
        <pc:spChg chg="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5" creationId="{EC869256-90BC-442F-80C4-AD3E776D9F61}"/>
          </ac:spMkLst>
        </pc:spChg>
        <pc:spChg chg="del mod">
          <ac:chgData name="Otto Schefer" userId="fd5a25951ba882f8" providerId="LiveId" clId="{01312597-0B54-46BE-906A-F240F5E61C87}" dt="2021-05-15T20:05:29.109" v="65" actId="478"/>
          <ac:spMkLst>
            <pc:docMk/>
            <pc:sldMk cId="65850638" sldId="257"/>
            <ac:spMk id="18" creationId="{14632E70-FE69-417F-93B6-1458BD2375B2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9" creationId="{DA2ED5C3-A9F0-4906-BF52-BE30B5F1CEFD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20" creationId="{10977ABC-E60A-4759-8648-5469E0F1FC04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21" creationId="{CD3CAC42-5403-4CB5-B35E-3A204117F551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22" creationId="{1FBCB816-41CE-4BB4-83F6-9033AA462F2D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28" creationId="{A2781AD5-9177-4596-B719-EAF60C40B8E8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0" creationId="{BD9826D3-A392-4001-95B5-353C932C4B3B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1" creationId="{A594403E-D379-47F7-B85B-669A27C4BBE6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5" creationId="{DDA84461-706D-46AF-AA65-6C18C08E890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6" creationId="{4357F5F1-2246-4E31-8ACD-7268940CB90F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7" creationId="{EEC6A277-D444-46A5-A99A-EF64E401DF8E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3" creationId="{C461C2B2-CE8D-4F47-9A8D-B0C04ACFFEDC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4" creationId="{B5819C17-F513-40FA-9B8A-FB489F690D53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5" creationId="{19C65AC3-6A15-49E7-A596-E86FB5FD4171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6" creationId="{3FBB9D4C-D5FF-44B4-A866-DFB49DE6741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7" creationId="{FE9943D0-65D5-4A1D-866E-F27B17E2048D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8" creationId="{E9EFF052-6DB6-4B96-93F8-90A7E9AF161E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9" creationId="{B70E8E74-1EDE-4939-89A9-949025B8CB8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51" creationId="{8C5E22E1-2584-43C3-8F32-E91E25A5D33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52" creationId="{4805CF46-441E-4014-B0E1-E471C76153F7}"/>
          </ac:spMkLst>
        </pc:spChg>
        <pc:spChg chg="add mod">
          <ac:chgData name="Otto Schefer" userId="fd5a25951ba882f8" providerId="LiveId" clId="{01312597-0B54-46BE-906A-F240F5E61C87}" dt="2021-05-15T20:07:03.539" v="83" actId="20577"/>
          <ac:spMkLst>
            <pc:docMk/>
            <pc:sldMk cId="65850638" sldId="257"/>
            <ac:spMk id="54" creationId="{4009F1EF-69BD-433E-925D-0D607FE76491}"/>
          </ac:spMkLst>
        </pc:spChg>
        <pc:spChg chg="add mod">
          <ac:chgData name="Otto Schefer" userId="fd5a25951ba882f8" providerId="LiveId" clId="{01312597-0B54-46BE-906A-F240F5E61C87}" dt="2021-05-15T20:05:58.747" v="71" actId="1076"/>
          <ac:spMkLst>
            <pc:docMk/>
            <pc:sldMk cId="65850638" sldId="257"/>
            <ac:spMk id="55" creationId="{3C2A1947-4584-4721-BF58-7CB0A14BA948}"/>
          </ac:spMkLst>
        </pc:spChg>
        <pc:spChg chg="add mod">
          <ac:chgData name="Otto Schefer" userId="fd5a25951ba882f8" providerId="LiveId" clId="{01312597-0B54-46BE-906A-F240F5E61C87}" dt="2021-05-15T22:02:11.883" v="162" actId="1076"/>
          <ac:spMkLst>
            <pc:docMk/>
            <pc:sldMk cId="65850638" sldId="257"/>
            <ac:spMk id="63" creationId="{F8C54EEB-48F7-44BA-A053-5506A9B3CEC7}"/>
          </ac:spMkLst>
        </pc:spChg>
        <pc:spChg chg="add mod">
          <ac:chgData name="Otto Schefer" userId="fd5a25951ba882f8" providerId="LiveId" clId="{01312597-0B54-46BE-906A-F240F5E61C87}" dt="2021-05-15T22:02:17.009" v="163" actId="571"/>
          <ac:spMkLst>
            <pc:docMk/>
            <pc:sldMk cId="65850638" sldId="257"/>
            <ac:spMk id="64" creationId="{5F7EA879-5B31-492B-A947-FA9A697F4AD9}"/>
          </ac:spMkLst>
        </pc:spChg>
        <pc:spChg chg="add mod">
          <ac:chgData name="Otto Schefer" userId="fd5a25951ba882f8" providerId="LiveId" clId="{01312597-0B54-46BE-906A-F240F5E61C87}" dt="2021-05-15T22:02:22.169" v="164" actId="571"/>
          <ac:spMkLst>
            <pc:docMk/>
            <pc:sldMk cId="65850638" sldId="257"/>
            <ac:spMk id="65" creationId="{B84BCC43-CA3C-4654-A868-8B6822E05B76}"/>
          </ac:spMkLst>
        </pc:spChg>
        <pc:grpChg chg="add del mod">
          <ac:chgData name="Otto Schefer" userId="fd5a25951ba882f8" providerId="LiveId" clId="{01312597-0B54-46BE-906A-F240F5E61C87}" dt="2021-05-15T20:05:30.274" v="66" actId="478"/>
          <ac:grpSpMkLst>
            <pc:docMk/>
            <pc:sldMk cId="65850638" sldId="257"/>
            <ac:grpSpMk id="13" creationId="{29474703-A4A5-4336-BD18-DDE889ED89DB}"/>
          </ac:grpSpMkLst>
        </pc:grpChg>
        <pc:cxnChg chg="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16" creationId="{E3DBFB7F-B190-437C-92E9-0C68C4AE3278}"/>
          </ac:cxnSpMkLst>
        </pc:cxnChg>
        <pc:cxnChg chg="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17" creationId="{B08C2026-6B8F-46E3-9CD3-945D537A1A4D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3" creationId="{663A6FC7-4FBB-4CC0-AD3A-1253E1894EF2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4" creationId="{568FCF13-2F9E-4D7F-BA11-99FD135D303C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5" creationId="{CC9CB5F3-EDD1-4328-ADA4-4330B70A8FCC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6" creationId="{9A615741-EA74-4227-A9FC-BB87CE67D136}"/>
          </ac:cxnSpMkLst>
        </pc:cxnChg>
        <pc:cxnChg chg="add mod">
          <ac:chgData name="Otto Schefer" userId="fd5a25951ba882f8" providerId="LiveId" clId="{01312597-0B54-46BE-906A-F240F5E61C87}" dt="2021-05-15T20:05:29.109" v="65" actId="478"/>
          <ac:cxnSpMkLst>
            <pc:docMk/>
            <pc:sldMk cId="65850638" sldId="257"/>
            <ac:cxnSpMk id="27" creationId="{50873283-AA02-446E-B600-224460AF43F5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9" creationId="{C44459B0-1AC7-4DD8-B605-C8183D5FF52F}"/>
          </ac:cxnSpMkLst>
        </pc:cxnChg>
        <pc:cxnChg chg="add mod">
          <ac:chgData name="Otto Schefer" userId="fd5a25951ba882f8" providerId="LiveId" clId="{01312597-0B54-46BE-906A-F240F5E61C87}" dt="2021-05-15T22:02:32.203" v="165" actId="14100"/>
          <ac:cxnSpMkLst>
            <pc:docMk/>
            <pc:sldMk cId="65850638" sldId="257"/>
            <ac:cxnSpMk id="32" creationId="{56A718AA-3A53-441E-8A04-DDE150A4F22A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33" creationId="{583F3914-D787-4628-A7A2-3140AC1774D1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34" creationId="{29EC4963-5B31-47D4-B8EA-92236CE29A6D}"/>
          </ac:cxnSpMkLst>
        </pc:cxnChg>
        <pc:cxnChg chg="add del mod">
          <ac:chgData name="Otto Schefer" userId="fd5a25951ba882f8" providerId="LiveId" clId="{01312597-0B54-46BE-906A-F240F5E61C87}" dt="2021-05-15T20:05:52.290" v="70" actId="478"/>
          <ac:cxnSpMkLst>
            <pc:docMk/>
            <pc:sldMk cId="65850638" sldId="257"/>
            <ac:cxnSpMk id="38" creationId="{4AD3E878-6855-4B20-AE85-40E3A201CAE0}"/>
          </ac:cxnSpMkLst>
        </pc:cxnChg>
        <pc:cxnChg chg="add mod">
          <ac:chgData name="Otto Schefer" userId="fd5a25951ba882f8" providerId="LiveId" clId="{01312597-0B54-46BE-906A-F240F5E61C87}" dt="2021-05-15T20:06:26.182" v="77" actId="14100"/>
          <ac:cxnSpMkLst>
            <pc:docMk/>
            <pc:sldMk cId="65850638" sldId="257"/>
            <ac:cxnSpMk id="39" creationId="{9D976974-2E0B-4093-9D6B-BD2130E0F2C7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40" creationId="{E0D6CDED-5833-4DD1-B82E-24332061A4C6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41" creationId="{AA8EF5DA-C47F-4EA0-AD76-40D7502B45A1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42" creationId="{173EC8B3-C718-4BD3-A735-B05E356D8843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50" creationId="{AE7A60F2-5155-4172-9329-970BE2AD0EFA}"/>
          </ac:cxnSpMkLst>
        </pc:cxnChg>
        <pc:cxnChg chg="add del mod">
          <ac:chgData name="Otto Schefer" userId="fd5a25951ba882f8" providerId="LiveId" clId="{01312597-0B54-46BE-906A-F240F5E61C87}" dt="2021-05-15T20:06:07.138" v="73" actId="478"/>
          <ac:cxnSpMkLst>
            <pc:docMk/>
            <pc:sldMk cId="65850638" sldId="257"/>
            <ac:cxnSpMk id="57" creationId="{B6EA3B07-1B80-4049-8B63-D43A7F4A800B}"/>
          </ac:cxnSpMkLst>
        </pc:cxnChg>
        <pc:cxnChg chg="add mod">
          <ac:chgData name="Otto Schefer" userId="fd5a25951ba882f8" providerId="LiveId" clId="{01312597-0B54-46BE-906A-F240F5E61C87}" dt="2021-05-15T20:06:38.315" v="80" actId="14100"/>
          <ac:cxnSpMkLst>
            <pc:docMk/>
            <pc:sldMk cId="65850638" sldId="257"/>
            <ac:cxnSpMk id="60" creationId="{91EB7379-A40B-46DA-9A99-FFD4A6DE451F}"/>
          </ac:cxnSpMkLst>
        </pc:cxnChg>
      </pc:sldChg>
      <pc:sldChg chg="addSp delSp modSp new mod">
        <pc:chgData name="Otto Schefer" userId="fd5a25951ba882f8" providerId="LiveId" clId="{01312597-0B54-46BE-906A-F240F5E61C87}" dt="2021-05-16T20:06:20.592" v="203" actId="404"/>
        <pc:sldMkLst>
          <pc:docMk/>
          <pc:sldMk cId="1258381903" sldId="258"/>
        </pc:sldMkLst>
        <pc:spChg chg="del">
          <ac:chgData name="Otto Schefer" userId="fd5a25951ba882f8" providerId="LiveId" clId="{01312597-0B54-46BE-906A-F240F5E61C87}" dt="2021-05-15T22:00:04.175" v="145" actId="478"/>
          <ac:spMkLst>
            <pc:docMk/>
            <pc:sldMk cId="1258381903" sldId="258"/>
            <ac:spMk id="2" creationId="{36E8C10B-06AE-4C46-ACBD-B9545591BB4E}"/>
          </ac:spMkLst>
        </pc:spChg>
        <pc:spChg chg="del">
          <ac:chgData name="Otto Schefer" userId="fd5a25951ba882f8" providerId="LiveId" clId="{01312597-0B54-46BE-906A-F240F5E61C87}" dt="2021-05-15T22:00:04.175" v="145" actId="478"/>
          <ac:spMkLst>
            <pc:docMk/>
            <pc:sldMk cId="1258381903" sldId="258"/>
            <ac:spMk id="3" creationId="{9A485806-31F3-498D-BAD5-5E3529AD7B16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" creationId="{4B0267AF-C422-4381-B494-B4229C9692BE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5" creationId="{535B4191-2711-44DA-9D84-97C4F9A5BFD1}"/>
          </ac:spMkLst>
        </pc:spChg>
        <pc:spChg chg="add mod">
          <ac:chgData name="Otto Schefer" userId="fd5a25951ba882f8" providerId="LiveId" clId="{01312597-0B54-46BE-906A-F240F5E61C87}" dt="2021-05-16T20:06:20.592" v="203" actId="404"/>
          <ac:spMkLst>
            <pc:docMk/>
            <pc:sldMk cId="1258381903" sldId="258"/>
            <ac:spMk id="6" creationId="{48310375-5139-45E8-B327-7BC54D24D965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7" creationId="{9702ACEB-2067-4030-8533-77DAF5A53E07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8" creationId="{CB6FB99E-3AB4-4713-9C48-F55D3E13ACAF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9" creationId="{DC5377DE-D947-4048-A117-E64F210E579D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0" creationId="{1ABD6738-D372-4FA4-AC52-B27054C6810A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1" creationId="{7750CD32-D48A-40A1-AC2A-323CFCD668A3}"/>
          </ac:spMkLst>
        </pc:spChg>
        <pc:spChg chg="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3" creationId="{13895BBD-398A-47BD-82D3-B891C1C8F8B2}"/>
          </ac:spMkLst>
        </pc:spChg>
        <pc:spChg chg="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4" creationId="{112980F7-3574-4E36-9474-E6667AF23AC6}"/>
          </ac:spMkLst>
        </pc:spChg>
        <pc:spChg chg="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7" creationId="{DC14CE9B-E652-4638-8465-356F6140C807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8" creationId="{C8CC59D6-4D0C-4652-9965-BF537DE0C789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9" creationId="{2AC359FE-94CB-4F08-BD9C-7D0D4A4258AF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20" creationId="{81D169E8-AB62-4FF4-90C8-81C1848CF1E9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21" creationId="{3BE296C8-5DA8-4789-9413-612F8DE82753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27" creationId="{64043FBE-3B90-4EA7-ABC9-9EFC470A9D08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29" creationId="{F727ABD8-6B26-4B56-B771-05D26F81320C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0" creationId="{8BAE95AC-7A59-474E-9ABB-B742AB5FED89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2" creationId="{96F2AF61-EA83-42FE-8EC5-1CD9BCDE6A75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3" creationId="{586F03FA-D247-4242-9BFE-D7674B96373B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4" creationId="{66F5C2AA-204B-4551-9604-826F22C007DA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9" creationId="{64AA90C6-5191-473D-9476-D58B41A4E164}"/>
          </ac:spMkLst>
        </pc:spChg>
        <pc:spChg chg="add mod">
          <ac:chgData name="Otto Schefer" userId="fd5a25951ba882f8" providerId="LiveId" clId="{01312597-0B54-46BE-906A-F240F5E61C87}" dt="2021-05-15T22:01:15.790" v="158" actId="1076"/>
          <ac:spMkLst>
            <pc:docMk/>
            <pc:sldMk cId="1258381903" sldId="258"/>
            <ac:spMk id="40" creationId="{E943A824-4A88-4FEA-AED9-C164C5ED34B9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1" creationId="{54E454B2-DC45-4A0D-BAD6-97519FE85A5A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2" creationId="{38BF02ED-B414-46A2-A2CE-C3A7A163D08E}"/>
          </ac:spMkLst>
        </pc:spChg>
        <pc:spChg chg="add mod">
          <ac:chgData name="Otto Schefer" userId="fd5a25951ba882f8" providerId="LiveId" clId="{01312597-0B54-46BE-906A-F240F5E61C87}" dt="2021-05-15T22:01:04.416" v="157" actId="1076"/>
          <ac:spMkLst>
            <pc:docMk/>
            <pc:sldMk cId="1258381903" sldId="258"/>
            <ac:spMk id="43" creationId="{50A6BAE0-BF03-49F0-A54B-F593F11CDB76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4" creationId="{DE54B6D5-C5EF-4D6A-B9AE-3A7BF043F895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5" creationId="{17249BE9-F768-4806-B5F4-426530C650C4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7" creationId="{678C4C42-57B4-41EA-A557-46B4545C012F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8" creationId="{31A23BEC-400F-41B3-B407-03CB1FA2583E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9" creationId="{253740F4-B2BD-4A55-886C-B6392FA05406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50" creationId="{2E9A81F7-1419-448D-9C8F-925A7A5A810A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53" creationId="{609D3C76-3F3A-4972-8B73-85B20B659208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54" creationId="{E2B50297-264F-477A-949D-614114BBE77A}"/>
          </ac:spMkLst>
        </pc:spChg>
        <pc:spChg chg="add mod">
          <ac:chgData name="Otto Schefer" userId="fd5a25951ba882f8" providerId="LiveId" clId="{01312597-0B54-46BE-906A-F240F5E61C87}" dt="2021-05-15T22:00:15.719" v="148"/>
          <ac:spMkLst>
            <pc:docMk/>
            <pc:sldMk cId="1258381903" sldId="258"/>
            <ac:spMk id="58" creationId="{232DD8C3-EC9F-46A8-B202-6C39A9CDB9B7}"/>
          </ac:spMkLst>
        </pc:spChg>
        <pc:spChg chg="add mod">
          <ac:chgData name="Otto Schefer" userId="fd5a25951ba882f8" providerId="LiveId" clId="{01312597-0B54-46BE-906A-F240F5E61C87}" dt="2021-05-15T22:00:15.719" v="148"/>
          <ac:spMkLst>
            <pc:docMk/>
            <pc:sldMk cId="1258381903" sldId="258"/>
            <ac:spMk id="59" creationId="{9CBBDB3B-ED3F-4E01-8857-FCD1468A48A8}"/>
          </ac:spMkLst>
        </pc:spChg>
        <pc:spChg chg="add del mod">
          <ac:chgData name="Otto Schefer" userId="fd5a25951ba882f8" providerId="LiveId" clId="{01312597-0B54-46BE-906A-F240F5E61C87}" dt="2021-05-15T22:03:37.486" v="174"/>
          <ac:spMkLst>
            <pc:docMk/>
            <pc:sldMk cId="1258381903" sldId="258"/>
            <ac:spMk id="66" creationId="{A41CFB1D-CDCE-4226-A382-39BB15BBA0EE}"/>
          </ac:spMkLst>
        </pc:spChg>
        <pc:spChg chg="add del mod">
          <ac:chgData name="Otto Schefer" userId="fd5a25951ba882f8" providerId="LiveId" clId="{01312597-0B54-46BE-906A-F240F5E61C87}" dt="2021-05-15T22:03:37.486" v="174"/>
          <ac:spMkLst>
            <pc:docMk/>
            <pc:sldMk cId="1258381903" sldId="258"/>
            <ac:spMk id="67" creationId="{14265AE9-F218-45A4-9ADC-7AC24580F3D5}"/>
          </ac:spMkLst>
        </pc:spChg>
        <pc:spChg chg="add mod">
          <ac:chgData name="Otto Schefer" userId="fd5a25951ba882f8" providerId="LiveId" clId="{01312597-0B54-46BE-906A-F240F5E61C87}" dt="2021-05-15T22:04:32.864" v="183" actId="1076"/>
          <ac:spMkLst>
            <pc:docMk/>
            <pc:sldMk cId="1258381903" sldId="258"/>
            <ac:spMk id="68" creationId="{B6D3CF66-726B-4478-8C71-FC8701A98F71}"/>
          </ac:spMkLst>
        </pc:spChg>
        <pc:spChg chg="add mod">
          <ac:chgData name="Otto Schefer" userId="fd5a25951ba882f8" providerId="LiveId" clId="{01312597-0B54-46BE-906A-F240F5E61C87}" dt="2021-05-15T22:04:22.289" v="181" actId="1076"/>
          <ac:spMkLst>
            <pc:docMk/>
            <pc:sldMk cId="1258381903" sldId="258"/>
            <ac:spMk id="69" creationId="{21F85177-95C4-4752-9005-D99B02C33F32}"/>
          </ac:spMkLst>
        </pc:spChg>
        <pc:spChg chg="add mod">
          <ac:chgData name="Otto Schefer" userId="fd5a25951ba882f8" providerId="LiveId" clId="{01312597-0B54-46BE-906A-F240F5E61C87}" dt="2021-05-15T22:04:27.722" v="182" actId="1076"/>
          <ac:spMkLst>
            <pc:docMk/>
            <pc:sldMk cId="1258381903" sldId="258"/>
            <ac:spMk id="70" creationId="{93238A80-AFCB-416E-940C-78FF2462A36D}"/>
          </ac:spMkLst>
        </pc:spChg>
        <pc:grpChg chg="add del mod">
          <ac:chgData name="Otto Schefer" userId="fd5a25951ba882f8" providerId="LiveId" clId="{01312597-0B54-46BE-906A-F240F5E61C87}" dt="2021-05-15T22:00:08.769" v="147" actId="478"/>
          <ac:grpSpMkLst>
            <pc:docMk/>
            <pc:sldMk cId="1258381903" sldId="258"/>
            <ac:grpSpMk id="12" creationId="{91A947A2-9BED-49DC-A2FF-69BCD2017FBF}"/>
          </ac:grpSpMkLst>
        </pc:grpChg>
        <pc:cxnChg chg="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15" creationId="{6B11FE08-7997-4B2C-8390-BE8442FB3FAE}"/>
          </ac:cxnSpMkLst>
        </pc:cxnChg>
        <pc:cxnChg chg="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16" creationId="{460D3E2B-5263-43D7-A8D8-2E3794379B9E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2" creationId="{02518F0C-FC42-48DE-87F5-82947C4B2C1A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3" creationId="{141D2B08-BEB7-43A0-B351-62873F8E8F90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4" creationId="{B77ECC75-3642-4E02-9F02-5E4C5359F34D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5" creationId="{A1610D4B-0547-42AF-8740-2D92199B13BA}"/>
          </ac:cxnSpMkLst>
        </pc:cxnChg>
        <pc:cxnChg chg="add mod">
          <ac:chgData name="Otto Schefer" userId="fd5a25951ba882f8" providerId="LiveId" clId="{01312597-0B54-46BE-906A-F240F5E61C87}" dt="2021-05-15T22:00:08.769" v="147" actId="478"/>
          <ac:cxnSpMkLst>
            <pc:docMk/>
            <pc:sldMk cId="1258381903" sldId="258"/>
            <ac:cxnSpMk id="26" creationId="{EC02A22A-DF17-47F9-83D8-E19DBF1BBBB3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8" creationId="{32CAB95D-9C04-48D8-81DE-9B8FE2A9B446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31" creationId="{91C09EFC-890D-470D-8784-6DF7D92C29AC}"/>
          </ac:cxnSpMkLst>
        </pc:cxnChg>
        <pc:cxnChg chg="add del mod">
          <ac:chgData name="Otto Schefer" userId="fd5a25951ba882f8" providerId="LiveId" clId="{01312597-0B54-46BE-906A-F240F5E61C87}" dt="2021-05-15T22:00:25.119" v="150" actId="478"/>
          <ac:cxnSpMkLst>
            <pc:docMk/>
            <pc:sldMk cId="1258381903" sldId="258"/>
            <ac:cxnSpMk id="35" creationId="{40B5E2BA-8C3E-4B5F-BCC0-B2FC89E11E65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36" creationId="{C59A4A8D-ED7E-4118-AFD2-AC1D52DFCA4B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37" creationId="{8EE91085-C8A2-473E-BB42-D20C636709AB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38" creationId="{549DA30A-3854-4E11-AA62-0A88FA641187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46" creationId="{86DACB7C-8614-4DAC-9CF3-54658E4E7A9F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1" creationId="{1686B4FF-FAAE-437A-9779-3B60B7D0E458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2" creationId="{BDC89BDC-E62C-4FE9-B204-B3AC11E736E6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5" creationId="{5429DBD9-630B-43EC-BE5D-58717CBC1B50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6" creationId="{EEE5E91E-4114-4DA8-B412-C23FC8429462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7" creationId="{3F47E5E1-2266-4638-A654-FB7EBD954187}"/>
          </ac:cxnSpMkLst>
        </pc:cxnChg>
        <pc:cxnChg chg="add del">
          <ac:chgData name="Otto Schefer" userId="fd5a25951ba882f8" providerId="LiveId" clId="{01312597-0B54-46BE-906A-F240F5E61C87}" dt="2021-05-15T22:00:34.591" v="152" actId="478"/>
          <ac:cxnSpMkLst>
            <pc:docMk/>
            <pc:sldMk cId="1258381903" sldId="258"/>
            <ac:cxnSpMk id="62" creationId="{49524255-E680-4D7E-B301-6925CD2A0A7A}"/>
          </ac:cxnSpMkLst>
        </pc:cxnChg>
        <pc:cxnChg chg="add mod">
          <ac:chgData name="Otto Schefer" userId="fd5a25951ba882f8" providerId="LiveId" clId="{01312597-0B54-46BE-906A-F240F5E61C87}" dt="2021-05-15T22:00:52.232" v="156" actId="14100"/>
          <ac:cxnSpMkLst>
            <pc:docMk/>
            <pc:sldMk cId="1258381903" sldId="258"/>
            <ac:cxnSpMk id="63" creationId="{1F6C800B-17C5-473A-93A9-3B3A2C175BC2}"/>
          </ac:cxnSpMkLst>
        </pc:cxnChg>
      </pc:sldChg>
      <pc:sldChg chg="addSp delSp modSp new mod">
        <pc:chgData name="Otto Schefer" userId="fd5a25951ba882f8" providerId="LiveId" clId="{01312597-0B54-46BE-906A-F240F5E61C87}" dt="2021-05-22T20:55:28.785" v="459" actId="571"/>
        <pc:sldMkLst>
          <pc:docMk/>
          <pc:sldMk cId="3605550184" sldId="259"/>
        </pc:sldMkLst>
        <pc:spChg chg="del">
          <ac:chgData name="Otto Schefer" userId="fd5a25951ba882f8" providerId="LiveId" clId="{01312597-0B54-46BE-906A-F240F5E61C87}" dt="2021-05-19T21:33:24.366" v="205" actId="478"/>
          <ac:spMkLst>
            <pc:docMk/>
            <pc:sldMk cId="3605550184" sldId="259"/>
            <ac:spMk id="2" creationId="{4F83BF02-74B7-4EBF-A430-62BA06751602}"/>
          </ac:spMkLst>
        </pc:spChg>
        <pc:spChg chg="del">
          <ac:chgData name="Otto Schefer" userId="fd5a25951ba882f8" providerId="LiveId" clId="{01312597-0B54-46BE-906A-F240F5E61C87}" dt="2021-05-19T21:33:24.366" v="205" actId="478"/>
          <ac:spMkLst>
            <pc:docMk/>
            <pc:sldMk cId="3605550184" sldId="259"/>
            <ac:spMk id="3" creationId="{29DF91FE-989E-49A6-BCC2-9EA64345C623}"/>
          </ac:spMkLst>
        </pc:spChg>
        <pc:spChg chg="add mod">
          <ac:chgData name="Otto Schefer" userId="fd5a25951ba882f8" providerId="LiveId" clId="{01312597-0B54-46BE-906A-F240F5E61C87}" dt="2021-05-19T21:37:08.137" v="245" actId="1076"/>
          <ac:spMkLst>
            <pc:docMk/>
            <pc:sldMk cId="3605550184" sldId="259"/>
            <ac:spMk id="4" creationId="{01E997A6-DB02-45D1-8119-AA241CA7B76B}"/>
          </ac:spMkLst>
        </pc:spChg>
        <pc:spChg chg="add del mod">
          <ac:chgData name="Otto Schefer" userId="fd5a25951ba882f8" providerId="LiveId" clId="{01312597-0B54-46BE-906A-F240F5E61C87}" dt="2021-05-19T21:36:58.824" v="243" actId="478"/>
          <ac:spMkLst>
            <pc:docMk/>
            <pc:sldMk cId="3605550184" sldId="259"/>
            <ac:spMk id="5" creationId="{67C3BC0F-E204-43CA-BF19-DDCCDA5E8104}"/>
          </ac:spMkLst>
        </pc:spChg>
        <pc:spChg chg="add mod">
          <ac:chgData name="Otto Schefer" userId="fd5a25951ba882f8" providerId="LiveId" clId="{01312597-0B54-46BE-906A-F240F5E61C87}" dt="2021-05-19T21:33:25.223" v="206"/>
          <ac:spMkLst>
            <pc:docMk/>
            <pc:sldMk cId="3605550184" sldId="259"/>
            <ac:spMk id="6" creationId="{C6AB7BBA-3903-43CD-A490-725EDB2A116D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7" creationId="{BE72C63A-A695-430F-998B-2087DA3AE9A0}"/>
          </ac:spMkLst>
        </pc:spChg>
        <pc:spChg chg="add mod">
          <ac:chgData name="Otto Schefer" userId="fd5a25951ba882f8" providerId="LiveId" clId="{01312597-0B54-46BE-906A-F240F5E61C87}" dt="2021-05-19T21:40:47.342" v="290" actId="1076"/>
          <ac:spMkLst>
            <pc:docMk/>
            <pc:sldMk cId="3605550184" sldId="259"/>
            <ac:spMk id="8" creationId="{E0BA6073-5BDD-47FB-BE51-D965B8D74A72}"/>
          </ac:spMkLst>
        </pc:spChg>
        <pc:spChg chg="add mod">
          <ac:chgData name="Otto Schefer" userId="fd5a25951ba882f8" providerId="LiveId" clId="{01312597-0B54-46BE-906A-F240F5E61C87}" dt="2021-05-19T21:37:08.137" v="245" actId="1076"/>
          <ac:spMkLst>
            <pc:docMk/>
            <pc:sldMk cId="3605550184" sldId="259"/>
            <ac:spMk id="9" creationId="{834AE12B-49C4-46F3-81A6-D3C7BCD11653}"/>
          </ac:spMkLst>
        </pc:spChg>
        <pc:spChg chg="add mod">
          <ac:chgData name="Otto Schefer" userId="fd5a25951ba882f8" providerId="LiveId" clId="{01312597-0B54-46BE-906A-F240F5E61C87}" dt="2021-05-19T21:33:25.223" v="206"/>
          <ac:spMkLst>
            <pc:docMk/>
            <pc:sldMk cId="3605550184" sldId="259"/>
            <ac:spMk id="10" creationId="{59B96FA5-8733-480B-8ADC-394158873029}"/>
          </ac:spMkLst>
        </pc:spChg>
        <pc:spChg chg="add del mod">
          <ac:chgData name="Otto Schefer" userId="fd5a25951ba882f8" providerId="LiveId" clId="{01312597-0B54-46BE-906A-F240F5E61C87}" dt="2021-05-19T21:36:58.824" v="243" actId="478"/>
          <ac:spMkLst>
            <pc:docMk/>
            <pc:sldMk cId="3605550184" sldId="259"/>
            <ac:spMk id="11" creationId="{43CAB895-4F53-492C-9D03-82CBA8CB260D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12" creationId="{93142BD5-E8A9-42CB-92CC-AC025D84A96A}"/>
          </ac:spMkLst>
        </pc:spChg>
        <pc:spChg chg="add mod">
          <ac:chgData name="Otto Schefer" userId="fd5a25951ba882f8" providerId="LiveId" clId="{01312597-0B54-46BE-906A-F240F5E61C87}" dt="2021-05-19T21:40:33.040" v="288" actId="1076"/>
          <ac:spMkLst>
            <pc:docMk/>
            <pc:sldMk cId="3605550184" sldId="259"/>
            <ac:spMk id="13" creationId="{98FA54A8-8C44-4416-B778-F6EACEC5C0DA}"/>
          </ac:spMkLst>
        </pc:spChg>
        <pc:spChg chg="add mod">
          <ac:chgData name="Otto Schefer" userId="fd5a25951ba882f8" providerId="LiveId" clId="{01312597-0B54-46BE-906A-F240F5E61C87}" dt="2021-05-19T21:40:33.040" v="288" actId="1076"/>
          <ac:spMkLst>
            <pc:docMk/>
            <pc:sldMk cId="3605550184" sldId="259"/>
            <ac:spMk id="14" creationId="{AA8FB5A8-71E3-4225-8309-A9E99F58AFF5}"/>
          </ac:spMkLst>
        </pc:spChg>
        <pc:spChg chg="add mod">
          <ac:chgData name="Otto Schefer" userId="fd5a25951ba882f8" providerId="LiveId" clId="{01312597-0B54-46BE-906A-F240F5E61C87}" dt="2021-05-19T21:33:25.223" v="206"/>
          <ac:spMkLst>
            <pc:docMk/>
            <pc:sldMk cId="3605550184" sldId="259"/>
            <ac:spMk id="15" creationId="{947F13BF-4B07-4A96-B364-B003286C695E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21" creationId="{FCBB5652-AFA6-4EF1-A793-760E00502646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23" creationId="{01B783E8-2922-425A-ACCF-44E126D75825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24" creationId="{A9FB40E2-1A04-4E57-8F99-19945CC38358}"/>
          </ac:spMkLst>
        </pc:spChg>
        <pc:spChg chg="add mod">
          <ac:chgData name="Otto Schefer" userId="fd5a25951ba882f8" providerId="LiveId" clId="{01312597-0B54-46BE-906A-F240F5E61C87}" dt="2021-05-19T21:40:47.342" v="290" actId="1076"/>
          <ac:spMkLst>
            <pc:docMk/>
            <pc:sldMk cId="3605550184" sldId="259"/>
            <ac:spMk id="26" creationId="{7D5488EA-614C-49DD-BD6B-1038F5DE7C10}"/>
          </ac:spMkLst>
        </pc:spChg>
        <pc:spChg chg="add mod">
          <ac:chgData name="Otto Schefer" userId="fd5a25951ba882f8" providerId="LiveId" clId="{01312597-0B54-46BE-906A-F240F5E61C87}" dt="2021-05-19T21:39:36.475" v="278" actId="1076"/>
          <ac:spMkLst>
            <pc:docMk/>
            <pc:sldMk cId="3605550184" sldId="259"/>
            <ac:spMk id="27" creationId="{150A76DB-243A-44A8-9C7E-7CCBFDD84347}"/>
          </ac:spMkLst>
        </pc:spChg>
        <pc:spChg chg="add mod">
          <ac:chgData name="Otto Schefer" userId="fd5a25951ba882f8" providerId="LiveId" clId="{01312597-0B54-46BE-906A-F240F5E61C87}" dt="2021-05-19T21:39:36.475" v="278" actId="1076"/>
          <ac:spMkLst>
            <pc:docMk/>
            <pc:sldMk cId="3605550184" sldId="259"/>
            <ac:spMk id="28" creationId="{9652910E-DE9B-4D99-923C-24905A77EB02}"/>
          </ac:spMkLst>
        </pc:spChg>
        <pc:spChg chg="add del mod">
          <ac:chgData name="Otto Schefer" userId="fd5a25951ba882f8" providerId="LiveId" clId="{01312597-0B54-46BE-906A-F240F5E61C87}" dt="2021-05-19T21:37:27.168" v="246" actId="478"/>
          <ac:spMkLst>
            <pc:docMk/>
            <pc:sldMk cId="3605550184" sldId="259"/>
            <ac:spMk id="31" creationId="{99795125-FC50-41F3-B734-0981F12027FD}"/>
          </ac:spMkLst>
        </pc:spChg>
        <pc:spChg chg="add del mod">
          <ac:chgData name="Otto Schefer" userId="fd5a25951ba882f8" providerId="LiveId" clId="{01312597-0B54-46BE-906A-F240F5E61C87}" dt="2021-05-19T21:46:17.184" v="297" actId="478"/>
          <ac:spMkLst>
            <pc:docMk/>
            <pc:sldMk cId="3605550184" sldId="259"/>
            <ac:spMk id="32" creationId="{10F05E8B-9A63-417D-A57A-6B092691B82C}"/>
          </ac:spMkLst>
        </pc:spChg>
        <pc:spChg chg="add mod">
          <ac:chgData name="Otto Schefer" userId="fd5a25951ba882f8" providerId="LiveId" clId="{01312597-0B54-46BE-906A-F240F5E61C87}" dt="2021-05-19T21:46:13.273" v="296" actId="1076"/>
          <ac:spMkLst>
            <pc:docMk/>
            <pc:sldMk cId="3605550184" sldId="259"/>
            <ac:spMk id="33" creationId="{9DFC4180-63EF-48CC-B851-CD47C1C8CEF6}"/>
          </ac:spMkLst>
        </pc:spChg>
        <pc:spChg chg="add del mod">
          <ac:chgData name="Otto Schefer" userId="fd5a25951ba882f8" providerId="LiveId" clId="{01312597-0B54-46BE-906A-F240F5E61C87}" dt="2021-05-19T21:37:01.328" v="244" actId="478"/>
          <ac:spMkLst>
            <pc:docMk/>
            <pc:sldMk cId="3605550184" sldId="259"/>
            <ac:spMk id="34" creationId="{C0077FCC-85A9-4DCD-B38F-13174C69B14D}"/>
          </ac:spMkLst>
        </pc:spChg>
        <pc:spChg chg="add mod">
          <ac:chgData name="Otto Schefer" userId="fd5a25951ba882f8" providerId="LiveId" clId="{01312597-0B54-46BE-906A-F240F5E61C87}" dt="2021-05-19T21:39:46.284" v="279" actId="1076"/>
          <ac:spMkLst>
            <pc:docMk/>
            <pc:sldMk cId="3605550184" sldId="259"/>
            <ac:spMk id="35" creationId="{D7B919D8-D08F-4558-862B-6A2F0D947BB0}"/>
          </ac:spMkLst>
        </pc:spChg>
        <pc:spChg chg="add mod">
          <ac:chgData name="Otto Schefer" userId="fd5a25951ba882f8" providerId="LiveId" clId="{01312597-0B54-46BE-906A-F240F5E61C87}" dt="2021-05-19T21:40:11.374" v="284" actId="1076"/>
          <ac:spMkLst>
            <pc:docMk/>
            <pc:sldMk cId="3605550184" sldId="259"/>
            <ac:spMk id="36" creationId="{EA6F15C2-A7C2-4C9E-9691-879907DB3EFE}"/>
          </ac:spMkLst>
        </pc:spChg>
        <pc:spChg chg="add mod">
          <ac:chgData name="Otto Schefer" userId="fd5a25951ba882f8" providerId="LiveId" clId="{01312597-0B54-46BE-906A-F240F5E61C87}" dt="2021-05-19T21:46:13.273" v="296" actId="1076"/>
          <ac:spMkLst>
            <pc:docMk/>
            <pc:sldMk cId="3605550184" sldId="259"/>
            <ac:spMk id="38" creationId="{D88686CE-3D93-46CD-8D90-2C2C043F02E8}"/>
          </ac:spMkLst>
        </pc:spChg>
        <pc:spChg chg="add del mod">
          <ac:chgData name="Otto Schefer" userId="fd5a25951ba882f8" providerId="LiveId" clId="{01312597-0B54-46BE-906A-F240F5E61C87}" dt="2021-05-19T21:46:19.594" v="299" actId="1076"/>
          <ac:spMkLst>
            <pc:docMk/>
            <pc:sldMk cId="3605550184" sldId="259"/>
            <ac:spMk id="39" creationId="{CDC93DE5-8044-4AD6-89E8-542D58ACBF1E}"/>
          </ac:spMkLst>
        </pc:spChg>
        <pc:spChg chg="add mod">
          <ac:chgData name="Otto Schefer" userId="fd5a25951ba882f8" providerId="LiveId" clId="{01312597-0B54-46BE-906A-F240F5E61C87}" dt="2021-05-19T21:39:36.475" v="278" actId="1076"/>
          <ac:spMkLst>
            <pc:docMk/>
            <pc:sldMk cId="3605550184" sldId="259"/>
            <ac:spMk id="40" creationId="{3CE6252C-D8B6-423C-92AC-67DAA8146978}"/>
          </ac:spMkLst>
        </pc:spChg>
        <pc:spChg chg="add mod">
          <ac:chgData name="Otto Schefer" userId="fd5a25951ba882f8" providerId="LiveId" clId="{01312597-0B54-46BE-906A-F240F5E61C87}" dt="2021-05-19T21:39:36.475" v="278" actId="1076"/>
          <ac:spMkLst>
            <pc:docMk/>
            <pc:sldMk cId="3605550184" sldId="259"/>
            <ac:spMk id="41" creationId="{008F58D2-1A4C-4C2E-9BA9-1B1920CD442A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44" creationId="{332118EB-A472-4E88-97E7-87C8E10AB113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45" creationId="{E9FC27DF-3437-42BF-B8D5-5977BE9D1D59}"/>
          </ac:spMkLst>
        </pc:spChg>
        <pc:spChg chg="add mod">
          <ac:chgData name="Otto Schefer" userId="fd5a25951ba882f8" providerId="LiveId" clId="{01312597-0B54-46BE-906A-F240F5E61C87}" dt="2021-05-19T21:40:21.591" v="285" actId="1076"/>
          <ac:spMkLst>
            <pc:docMk/>
            <pc:sldMk cId="3605550184" sldId="259"/>
            <ac:spMk id="49" creationId="{DA603DF6-27B7-43B3-808E-EC484F337FBE}"/>
          </ac:spMkLst>
        </pc:spChg>
        <pc:spChg chg="add mod">
          <ac:chgData name="Otto Schefer" userId="fd5a25951ba882f8" providerId="LiveId" clId="{01312597-0B54-46BE-906A-F240F5E61C87}" dt="2021-05-19T21:40:21.591" v="285" actId="1076"/>
          <ac:spMkLst>
            <pc:docMk/>
            <pc:sldMk cId="3605550184" sldId="259"/>
            <ac:spMk id="50" creationId="{547697BB-46BA-471A-BFAC-EAB1D8BDD6F0}"/>
          </ac:spMkLst>
        </pc:spChg>
        <pc:spChg chg="add mod">
          <ac:chgData name="Otto Schefer" userId="fd5a25951ba882f8" providerId="LiveId" clId="{01312597-0B54-46BE-906A-F240F5E61C87}" dt="2021-05-19T21:41:04.084" v="292" actId="1076"/>
          <ac:spMkLst>
            <pc:docMk/>
            <pc:sldMk cId="3605550184" sldId="259"/>
            <ac:spMk id="52" creationId="{F6CA0F54-B6D7-4BFE-A514-EFEDE67BA5F7}"/>
          </ac:spMkLst>
        </pc:spChg>
        <pc:spChg chg="add del mod">
          <ac:chgData name="Otto Schefer" userId="fd5a25951ba882f8" providerId="LiveId" clId="{01312597-0B54-46BE-906A-F240F5E61C87}" dt="2021-05-19T21:46:23.441" v="300" actId="478"/>
          <ac:spMkLst>
            <pc:docMk/>
            <pc:sldMk cId="3605550184" sldId="259"/>
            <ac:spMk id="53" creationId="{5EEC9157-866D-4D14-8AF6-12CFDC7EE7B4}"/>
          </ac:spMkLst>
        </pc:spChg>
        <pc:spChg chg="add mod">
          <ac:chgData name="Otto Schefer" userId="fd5a25951ba882f8" providerId="LiveId" clId="{01312597-0B54-46BE-906A-F240F5E61C87}" dt="2021-05-19T21:39:17.260" v="274" actId="1076"/>
          <ac:spMkLst>
            <pc:docMk/>
            <pc:sldMk cId="3605550184" sldId="259"/>
            <ac:spMk id="54" creationId="{81692B01-1F7A-4AD4-83DB-448A80A8628A}"/>
          </ac:spMkLst>
        </pc:spChg>
        <pc:spChg chg="add mod">
          <ac:chgData name="Otto Schefer" userId="fd5a25951ba882f8" providerId="LiveId" clId="{01312597-0B54-46BE-906A-F240F5E61C87}" dt="2021-05-19T21:40:56.416" v="291" actId="1076"/>
          <ac:spMkLst>
            <pc:docMk/>
            <pc:sldMk cId="3605550184" sldId="259"/>
            <ac:spMk id="55" creationId="{554F4BEB-33F9-407C-88B7-6947CED0FB7C}"/>
          </ac:spMkLst>
        </pc:spChg>
        <pc:spChg chg="add mod">
          <ac:chgData name="Otto Schefer" userId="fd5a25951ba882f8" providerId="LiveId" clId="{01312597-0B54-46BE-906A-F240F5E61C87}" dt="2021-05-19T21:40:56.416" v="291" actId="1076"/>
          <ac:spMkLst>
            <pc:docMk/>
            <pc:sldMk cId="3605550184" sldId="259"/>
            <ac:spMk id="56" creationId="{B5F44328-399F-413D-9979-F142A8EAAB45}"/>
          </ac:spMkLst>
        </pc:spChg>
        <pc:spChg chg="add mod">
          <ac:chgData name="Otto Schefer" userId="fd5a25951ba882f8" providerId="LiveId" clId="{01312597-0B54-46BE-906A-F240F5E61C87}" dt="2021-05-19T21:39:56.824" v="281" actId="1076"/>
          <ac:spMkLst>
            <pc:docMk/>
            <pc:sldMk cId="3605550184" sldId="259"/>
            <ac:spMk id="86" creationId="{80D864E4-8760-4A9C-B338-872C77EE479C}"/>
          </ac:spMkLst>
        </pc:spChg>
        <pc:spChg chg="add mod">
          <ac:chgData name="Otto Schefer" userId="fd5a25951ba882f8" providerId="LiveId" clId="{01312597-0B54-46BE-906A-F240F5E61C87}" dt="2021-05-19T21:39:56.824" v="281" actId="1076"/>
          <ac:spMkLst>
            <pc:docMk/>
            <pc:sldMk cId="3605550184" sldId="259"/>
            <ac:spMk id="87" creationId="{9508CAD3-18C8-4021-8379-ACE1D408F6D0}"/>
          </ac:spMkLst>
        </pc:spChg>
        <pc:cxnChg chg="add mod">
          <ac:chgData name="Otto Schefer" userId="fd5a25951ba882f8" providerId="LiveId" clId="{01312597-0B54-46BE-906A-F240F5E61C87}" dt="2021-05-19T21:37:08.137" v="245" actId="1076"/>
          <ac:cxnSpMkLst>
            <pc:docMk/>
            <pc:sldMk cId="3605550184" sldId="259"/>
            <ac:cxnSpMk id="16" creationId="{278A8417-1D97-4B4E-AD48-9FA269A0AC7A}"/>
          </ac:cxnSpMkLst>
        </pc:cxnChg>
        <pc:cxnChg chg="add del mod">
          <ac:chgData name="Otto Schefer" userId="fd5a25951ba882f8" providerId="LiveId" clId="{01312597-0B54-46BE-906A-F240F5E61C87}" dt="2021-05-19T21:33:48.224" v="215" actId="478"/>
          <ac:cxnSpMkLst>
            <pc:docMk/>
            <pc:sldMk cId="3605550184" sldId="259"/>
            <ac:cxnSpMk id="17" creationId="{7F6678E0-E3D6-4E16-B40E-AB4CCD4EB8B5}"/>
          </ac:cxnSpMkLst>
        </pc:cxnChg>
        <pc:cxnChg chg="add mod">
          <ac:chgData name="Otto Schefer" userId="fd5a25951ba882f8" providerId="LiveId" clId="{01312597-0B54-46BE-906A-F240F5E61C87}" dt="2021-05-19T21:33:25.223" v="206"/>
          <ac:cxnSpMkLst>
            <pc:docMk/>
            <pc:sldMk cId="3605550184" sldId="259"/>
            <ac:cxnSpMk id="18" creationId="{DA03C2A7-E01B-4609-9275-2276EBCA0C4D}"/>
          </ac:cxnSpMkLst>
        </pc:cxnChg>
        <pc:cxnChg chg="add del mod">
          <ac:chgData name="Otto Schefer" userId="fd5a25951ba882f8" providerId="LiveId" clId="{01312597-0B54-46BE-906A-F240F5E61C87}" dt="2021-05-19T21:33:42.097" v="210" actId="478"/>
          <ac:cxnSpMkLst>
            <pc:docMk/>
            <pc:sldMk cId="3605550184" sldId="259"/>
            <ac:cxnSpMk id="19" creationId="{5C581AFD-7806-4DA1-9844-54B87DABC4A7}"/>
          </ac:cxnSpMkLst>
        </pc:cxnChg>
        <pc:cxnChg chg="add del mod">
          <ac:chgData name="Otto Schefer" userId="fd5a25951ba882f8" providerId="LiveId" clId="{01312597-0B54-46BE-906A-F240F5E61C87}" dt="2021-05-19T21:33:33.289" v="207" actId="478"/>
          <ac:cxnSpMkLst>
            <pc:docMk/>
            <pc:sldMk cId="3605550184" sldId="259"/>
            <ac:cxnSpMk id="20" creationId="{7D7A9922-2B2F-4349-841E-64F19BCC7C44}"/>
          </ac:cxnSpMkLst>
        </pc:cxnChg>
        <pc:cxnChg chg="add del mod">
          <ac:chgData name="Otto Schefer" userId="fd5a25951ba882f8" providerId="LiveId" clId="{01312597-0B54-46BE-906A-F240F5E61C87}" dt="2021-05-19T21:33:58.640" v="221" actId="478"/>
          <ac:cxnSpMkLst>
            <pc:docMk/>
            <pc:sldMk cId="3605550184" sldId="259"/>
            <ac:cxnSpMk id="22" creationId="{677894D1-A6BD-4E90-9C78-AAB438079934}"/>
          </ac:cxnSpMkLst>
        </pc:cxnChg>
        <pc:cxnChg chg="add del mod">
          <ac:chgData name="Otto Schefer" userId="fd5a25951ba882f8" providerId="LiveId" clId="{01312597-0B54-46BE-906A-F240F5E61C87}" dt="2021-05-19T21:33:50.480" v="216" actId="478"/>
          <ac:cxnSpMkLst>
            <pc:docMk/>
            <pc:sldMk cId="3605550184" sldId="259"/>
            <ac:cxnSpMk id="25" creationId="{0E2531A8-3CF9-427C-A7F1-70950715AA0D}"/>
          </ac:cxnSpMkLst>
        </pc:cxnChg>
        <pc:cxnChg chg="add del mod">
          <ac:chgData name="Otto Schefer" userId="fd5a25951ba882f8" providerId="LiveId" clId="{01312597-0B54-46BE-906A-F240F5E61C87}" dt="2021-05-19T21:33:53.598" v="219" actId="478"/>
          <ac:cxnSpMkLst>
            <pc:docMk/>
            <pc:sldMk cId="3605550184" sldId="259"/>
            <ac:cxnSpMk id="29" creationId="{8BB83C84-FEFC-4F41-924B-8E820B4AA644}"/>
          </ac:cxnSpMkLst>
        </pc:cxnChg>
        <pc:cxnChg chg="add del mod">
          <ac:chgData name="Otto Schefer" userId="fd5a25951ba882f8" providerId="LiveId" clId="{01312597-0B54-46BE-906A-F240F5E61C87}" dt="2021-05-19T21:33:46.144" v="213" actId="478"/>
          <ac:cxnSpMkLst>
            <pc:docMk/>
            <pc:sldMk cId="3605550184" sldId="259"/>
            <ac:cxnSpMk id="30" creationId="{FBF44E74-B42C-4D27-89BA-7C676A00DA69}"/>
          </ac:cxnSpMkLst>
        </pc:cxnChg>
        <pc:cxnChg chg="add del mod">
          <ac:chgData name="Otto Schefer" userId="fd5a25951ba882f8" providerId="LiveId" clId="{01312597-0B54-46BE-906A-F240F5E61C87}" dt="2021-05-19T21:33:42.097" v="210" actId="478"/>
          <ac:cxnSpMkLst>
            <pc:docMk/>
            <pc:sldMk cId="3605550184" sldId="259"/>
            <ac:cxnSpMk id="37" creationId="{06B0DA3F-64F6-42E0-A89E-843A52773905}"/>
          </ac:cxnSpMkLst>
        </pc:cxnChg>
        <pc:cxnChg chg="add del mod">
          <ac:chgData name="Otto Schefer" userId="fd5a25951ba882f8" providerId="LiveId" clId="{01312597-0B54-46BE-906A-F240F5E61C87}" dt="2021-05-19T21:33:47.136" v="214" actId="478"/>
          <ac:cxnSpMkLst>
            <pc:docMk/>
            <pc:sldMk cId="3605550184" sldId="259"/>
            <ac:cxnSpMk id="42" creationId="{BCDD8035-891E-4826-A94E-A10CF1C321B6}"/>
          </ac:cxnSpMkLst>
        </pc:cxnChg>
        <pc:cxnChg chg="add mod">
          <ac:chgData name="Otto Schefer" userId="fd5a25951ba882f8" providerId="LiveId" clId="{01312597-0B54-46BE-906A-F240F5E61C87}" dt="2021-05-19T21:39:36.475" v="278" actId="1076"/>
          <ac:cxnSpMkLst>
            <pc:docMk/>
            <pc:sldMk cId="3605550184" sldId="259"/>
            <ac:cxnSpMk id="43" creationId="{8C1E0DD6-448F-449E-B2D5-3BD14903ACDE}"/>
          </ac:cxnSpMkLst>
        </pc:cxnChg>
        <pc:cxnChg chg="add del mod">
          <ac:chgData name="Otto Schefer" userId="fd5a25951ba882f8" providerId="LiveId" clId="{01312597-0B54-46BE-906A-F240F5E61C87}" dt="2021-05-19T21:33:45.391" v="212" actId="478"/>
          <ac:cxnSpMkLst>
            <pc:docMk/>
            <pc:sldMk cId="3605550184" sldId="259"/>
            <ac:cxnSpMk id="46" creationId="{B1ACD10A-B5D7-42B5-BA56-3BB817690C3F}"/>
          </ac:cxnSpMkLst>
        </pc:cxnChg>
        <pc:cxnChg chg="add del mod">
          <ac:chgData name="Otto Schefer" userId="fd5a25951ba882f8" providerId="LiveId" clId="{01312597-0B54-46BE-906A-F240F5E61C87}" dt="2021-05-19T21:33:52.640" v="218" actId="478"/>
          <ac:cxnSpMkLst>
            <pc:docMk/>
            <pc:sldMk cId="3605550184" sldId="259"/>
            <ac:cxnSpMk id="47" creationId="{E3909182-F371-4F3A-A846-FCE30B49E8D2}"/>
          </ac:cxnSpMkLst>
        </pc:cxnChg>
        <pc:cxnChg chg="add del mod">
          <ac:chgData name="Otto Schefer" userId="fd5a25951ba882f8" providerId="LiveId" clId="{01312597-0B54-46BE-906A-F240F5E61C87}" dt="2021-05-19T21:33:51.678" v="217" actId="478"/>
          <ac:cxnSpMkLst>
            <pc:docMk/>
            <pc:sldMk cId="3605550184" sldId="259"/>
            <ac:cxnSpMk id="48" creationId="{6A47F1F1-38B8-4964-9C15-88823DDBF1BD}"/>
          </ac:cxnSpMkLst>
        </pc:cxnChg>
        <pc:cxnChg chg="add del mod">
          <ac:chgData name="Otto Schefer" userId="fd5a25951ba882f8" providerId="LiveId" clId="{01312597-0B54-46BE-906A-F240F5E61C87}" dt="2021-05-19T21:33:54.447" v="220" actId="478"/>
          <ac:cxnSpMkLst>
            <pc:docMk/>
            <pc:sldMk cId="3605550184" sldId="259"/>
            <ac:cxnSpMk id="51" creationId="{2A92D061-34FC-4E32-81E5-0E96BB8E2337}"/>
          </ac:cxnSpMkLst>
        </pc:cxnChg>
        <pc:cxnChg chg="add mod">
          <ac:chgData name="Otto Schefer" userId="fd5a25951ba882f8" providerId="LiveId" clId="{01312597-0B54-46BE-906A-F240F5E61C87}" dt="2021-05-22T20:55:28.785" v="459" actId="571"/>
          <ac:cxnSpMkLst>
            <pc:docMk/>
            <pc:sldMk cId="3605550184" sldId="259"/>
            <ac:cxnSpMk id="53" creationId="{722C90DB-FBE0-4575-9C52-4B8245200257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58" creationId="{C19A3931-A08E-4686-A4B2-E86BEAA58179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61" creationId="{252FE372-1AB5-42DF-B0E2-19D57F1B0EBF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64" creationId="{3BE5EE62-BAA7-4FB0-B35F-D77F06AE1BA5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66" creationId="{802D0B3B-0CD9-459F-AEC5-C327C41417AF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68" creationId="{CEB44EBD-49C0-414D-9ED0-2E8D99A1EEF9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70" creationId="{C2EB1C61-0A25-4A56-9D42-98B5FD8C6D45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73" creationId="{89DA3951-787A-4467-9890-AFF670F5F251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75" creationId="{DB19DAC3-58B6-4006-8FC1-FC8188F15D11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77" creationId="{23E9A9A3-84EC-469D-A8ED-815093392791}"/>
          </ac:cxnSpMkLst>
        </pc:cxnChg>
        <pc:cxnChg chg="add del mod">
          <ac:chgData name="Otto Schefer" userId="fd5a25951ba882f8" providerId="LiveId" clId="{01312597-0B54-46BE-906A-F240F5E61C87}" dt="2021-05-19T21:38:44.351" v="265" actId="478"/>
          <ac:cxnSpMkLst>
            <pc:docMk/>
            <pc:sldMk cId="3605550184" sldId="259"/>
            <ac:cxnSpMk id="79" creationId="{E6C44063-2A41-419F-97A5-9740B9587152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81" creationId="{FFC0D7F1-80CA-487E-8D18-7BF30E7E2922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89" creationId="{0C6851CA-3EA2-4DD0-BAF7-2BDD7739EE55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91" creationId="{90CB1C05-2508-4CA4-8294-561857F92EAE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102" creationId="{FDF124CE-B3C1-4797-93B5-5FBEC14D8AE7}"/>
          </ac:cxnSpMkLst>
        </pc:cxnChg>
        <pc:cxnChg chg="add mod">
          <ac:chgData name="Otto Schefer" userId="fd5a25951ba882f8" providerId="LiveId" clId="{01312597-0B54-46BE-906A-F240F5E61C87}" dt="2021-05-19T21:47:33.576" v="302" actId="208"/>
          <ac:cxnSpMkLst>
            <pc:docMk/>
            <pc:sldMk cId="3605550184" sldId="259"/>
            <ac:cxnSpMk id="104" creationId="{35A200C0-49C8-45A1-857A-EF6BDDAB1561}"/>
          </ac:cxnSpMkLst>
        </pc:cxnChg>
      </pc:sldChg>
      <pc:sldChg chg="addSp delSp modSp new mod">
        <pc:chgData name="Otto Schefer" userId="fd5a25951ba882f8" providerId="LiveId" clId="{01312597-0B54-46BE-906A-F240F5E61C87}" dt="2021-05-22T20:56:13.094" v="461" actId="1076"/>
        <pc:sldMkLst>
          <pc:docMk/>
          <pc:sldMk cId="428892733" sldId="260"/>
        </pc:sldMkLst>
        <pc:spChg chg="del">
          <ac:chgData name="Otto Schefer" userId="fd5a25951ba882f8" providerId="LiveId" clId="{01312597-0B54-46BE-906A-F240F5E61C87}" dt="2021-05-22T20:47:55.727" v="305" actId="478"/>
          <ac:spMkLst>
            <pc:docMk/>
            <pc:sldMk cId="428892733" sldId="260"/>
            <ac:spMk id="2" creationId="{379AF8E3-6256-45D5-BB0C-34B60135A954}"/>
          </ac:spMkLst>
        </pc:spChg>
        <pc:spChg chg="del">
          <ac:chgData name="Otto Schefer" userId="fd5a25951ba882f8" providerId="LiveId" clId="{01312597-0B54-46BE-906A-F240F5E61C87}" dt="2021-05-22T20:47:50.747" v="304" actId="478"/>
          <ac:spMkLst>
            <pc:docMk/>
            <pc:sldMk cId="428892733" sldId="260"/>
            <ac:spMk id="3" creationId="{74B76F5D-0A88-461A-9F29-0C751DC0B467}"/>
          </ac:spMkLst>
        </pc:spChg>
        <pc:spChg chg="add mod">
          <ac:chgData name="Otto Schefer" userId="fd5a25951ba882f8" providerId="LiveId" clId="{01312597-0B54-46BE-906A-F240F5E61C87}" dt="2021-05-22T20:52:49.086" v="425" actId="1036"/>
          <ac:spMkLst>
            <pc:docMk/>
            <pc:sldMk cId="428892733" sldId="260"/>
            <ac:spMk id="4" creationId="{84E0B761-1D02-4453-9081-7F993E1D8DCE}"/>
          </ac:spMkLst>
        </pc:spChg>
        <pc:spChg chg="add mod">
          <ac:chgData name="Otto Schefer" userId="fd5a25951ba882f8" providerId="LiveId" clId="{01312597-0B54-46BE-906A-F240F5E61C87}" dt="2021-05-22T20:53:06.031" v="437" actId="1035"/>
          <ac:spMkLst>
            <pc:docMk/>
            <pc:sldMk cId="428892733" sldId="260"/>
            <ac:spMk id="5" creationId="{721D13F5-490E-400F-972C-A03096BC2AD9}"/>
          </ac:spMkLst>
        </pc:spChg>
        <pc:spChg chg="add mod">
          <ac:chgData name="Otto Schefer" userId="fd5a25951ba882f8" providerId="LiveId" clId="{01312597-0B54-46BE-906A-F240F5E61C87}" dt="2021-05-22T20:52:49.086" v="425" actId="1036"/>
          <ac:spMkLst>
            <pc:docMk/>
            <pc:sldMk cId="428892733" sldId="260"/>
            <ac:spMk id="6" creationId="{175DEEC5-D578-4630-9B21-33C2E5C6DC15}"/>
          </ac:spMkLst>
        </pc:spChg>
        <pc:spChg chg="add del mod">
          <ac:chgData name="Otto Schefer" userId="fd5a25951ba882f8" providerId="LiveId" clId="{01312597-0B54-46BE-906A-F240F5E61C87}" dt="2021-05-22T20:48:03.153" v="307" actId="478"/>
          <ac:spMkLst>
            <pc:docMk/>
            <pc:sldMk cId="428892733" sldId="260"/>
            <ac:spMk id="7" creationId="{DEA4393D-3CA3-4535-B3B7-B26F4A519A08}"/>
          </ac:spMkLst>
        </pc:spChg>
        <pc:spChg chg="add mod">
          <ac:chgData name="Otto Schefer" userId="fd5a25951ba882f8" providerId="LiveId" clId="{01312597-0B54-46BE-906A-F240F5E61C87}" dt="2021-05-22T20:53:06.031" v="437" actId="1035"/>
          <ac:spMkLst>
            <pc:docMk/>
            <pc:sldMk cId="428892733" sldId="260"/>
            <ac:spMk id="8" creationId="{1674A0BC-E855-4A59-B7A3-BD99E1202727}"/>
          </ac:spMkLst>
        </pc:spChg>
        <pc:spChg chg="add mod">
          <ac:chgData name="Otto Schefer" userId="fd5a25951ba882f8" providerId="LiveId" clId="{01312597-0B54-46BE-906A-F240F5E61C87}" dt="2021-05-22T20:53:59.494" v="444" actId="1076"/>
          <ac:spMkLst>
            <pc:docMk/>
            <pc:sldMk cId="428892733" sldId="260"/>
            <ac:spMk id="11" creationId="{580915D7-AD30-4826-A43E-4E87ED7AAE71}"/>
          </ac:spMkLst>
        </pc:spChg>
        <pc:spChg chg="add del mod">
          <ac:chgData name="Otto Schefer" userId="fd5a25951ba882f8" providerId="LiveId" clId="{01312597-0B54-46BE-906A-F240F5E61C87}" dt="2021-05-22T20:48:19.390" v="317" actId="478"/>
          <ac:spMkLst>
            <pc:docMk/>
            <pc:sldMk cId="428892733" sldId="260"/>
            <ac:spMk id="12" creationId="{BD550C32-FA5C-476D-AE3E-DBC1EB58A379}"/>
          </ac:spMkLst>
        </pc:spChg>
        <pc:spChg chg="add del mod">
          <ac:chgData name="Otto Schefer" userId="fd5a25951ba882f8" providerId="LiveId" clId="{01312597-0B54-46BE-906A-F240F5E61C87}" dt="2021-05-22T20:48:17.166" v="314" actId="478"/>
          <ac:spMkLst>
            <pc:docMk/>
            <pc:sldMk cId="428892733" sldId="260"/>
            <ac:spMk id="13" creationId="{7797E3CE-56E1-408F-9884-909BD0D14549}"/>
          </ac:spMkLst>
        </pc:spChg>
        <pc:spChg chg="add del mod">
          <ac:chgData name="Otto Schefer" userId="fd5a25951ba882f8" providerId="LiveId" clId="{01312597-0B54-46BE-906A-F240F5E61C87}" dt="2021-05-22T20:51:07.375" v="389" actId="478"/>
          <ac:spMkLst>
            <pc:docMk/>
            <pc:sldMk cId="428892733" sldId="260"/>
            <ac:spMk id="17" creationId="{064B6ABC-C302-4F32-8235-727E84F8ABBD}"/>
          </ac:spMkLst>
        </pc:spChg>
        <pc:spChg chg="add del mod">
          <ac:chgData name="Otto Schefer" userId="fd5a25951ba882f8" providerId="LiveId" clId="{01312597-0B54-46BE-906A-F240F5E61C87}" dt="2021-05-22T20:50:54.255" v="383" actId="478"/>
          <ac:spMkLst>
            <pc:docMk/>
            <pc:sldMk cId="428892733" sldId="260"/>
            <ac:spMk id="18" creationId="{D9383717-800A-4F35-8331-DD23A5FA1043}"/>
          </ac:spMkLst>
        </pc:spChg>
        <pc:spChg chg="add del mod">
          <ac:chgData name="Otto Schefer" userId="fd5a25951ba882f8" providerId="LiveId" clId="{01312597-0B54-46BE-906A-F240F5E61C87}" dt="2021-05-22T20:48:15.038" v="313" actId="478"/>
          <ac:spMkLst>
            <pc:docMk/>
            <pc:sldMk cId="428892733" sldId="260"/>
            <ac:spMk id="19" creationId="{814E0477-8882-46B6-9DD7-F56C9A39BD0E}"/>
          </ac:spMkLst>
        </pc:spChg>
        <pc:spChg chg="add del mod">
          <ac:chgData name="Otto Schefer" userId="fd5a25951ba882f8" providerId="LiveId" clId="{01312597-0B54-46BE-906A-F240F5E61C87}" dt="2021-05-22T20:48:12.718" v="311" actId="478"/>
          <ac:spMkLst>
            <pc:docMk/>
            <pc:sldMk cId="428892733" sldId="260"/>
            <ac:spMk id="20" creationId="{DF87E4CC-DC70-4836-952E-67188A42B04B}"/>
          </ac:spMkLst>
        </pc:spChg>
        <pc:spChg chg="add mod">
          <ac:chgData name="Otto Schefer" userId="fd5a25951ba882f8" providerId="LiveId" clId="{01312597-0B54-46BE-906A-F240F5E61C87}" dt="2021-05-22T20:56:13.094" v="461" actId="1076"/>
          <ac:spMkLst>
            <pc:docMk/>
            <pc:sldMk cId="428892733" sldId="260"/>
            <ac:spMk id="23" creationId="{52363669-2B07-4EA0-9778-18BF73072118}"/>
          </ac:spMkLst>
        </pc:spChg>
        <pc:spChg chg="add mod">
          <ac:chgData name="Otto Schefer" userId="fd5a25951ba882f8" providerId="LiveId" clId="{01312597-0B54-46BE-906A-F240F5E61C87}" dt="2021-05-22T20:52:49.086" v="425" actId="1036"/>
          <ac:spMkLst>
            <pc:docMk/>
            <pc:sldMk cId="428892733" sldId="260"/>
            <ac:spMk id="29" creationId="{02D91855-69AB-45DD-8453-08C3724C8D97}"/>
          </ac:spMkLst>
        </pc:spChg>
        <pc:spChg chg="add mod">
          <ac:chgData name="Otto Schefer" userId="fd5a25951ba882f8" providerId="LiveId" clId="{01312597-0B54-46BE-906A-F240F5E61C87}" dt="2021-05-22T20:52:49.086" v="425" actId="1036"/>
          <ac:spMkLst>
            <pc:docMk/>
            <pc:sldMk cId="428892733" sldId="260"/>
            <ac:spMk id="30" creationId="{3E7DDE2B-906C-46A6-90FA-7F384C5742C6}"/>
          </ac:spMkLst>
        </pc:spChg>
        <pc:spChg chg="add mod">
          <ac:chgData name="Otto Schefer" userId="fd5a25951ba882f8" providerId="LiveId" clId="{01312597-0B54-46BE-906A-F240F5E61C87}" dt="2021-05-22T20:52:49.086" v="425" actId="1036"/>
          <ac:spMkLst>
            <pc:docMk/>
            <pc:sldMk cId="428892733" sldId="260"/>
            <ac:spMk id="31" creationId="{4EDECD4F-71BB-4EBF-A71D-F74EC52F38A0}"/>
          </ac:spMkLst>
        </pc:spChg>
        <pc:spChg chg="add mod">
          <ac:chgData name="Otto Schefer" userId="fd5a25951ba882f8" providerId="LiveId" clId="{01312597-0B54-46BE-906A-F240F5E61C87}" dt="2021-05-22T20:52:49.086" v="425" actId="1036"/>
          <ac:spMkLst>
            <pc:docMk/>
            <pc:sldMk cId="428892733" sldId="260"/>
            <ac:spMk id="32" creationId="{5AAFA3A5-2049-44D5-B4C2-9C4462CC9342}"/>
          </ac:spMkLst>
        </pc:spChg>
        <pc:spChg chg="add mod">
          <ac:chgData name="Otto Schefer" userId="fd5a25951ba882f8" providerId="LiveId" clId="{01312597-0B54-46BE-906A-F240F5E61C87}" dt="2021-05-22T20:52:17.544" v="416" actId="1076"/>
          <ac:spMkLst>
            <pc:docMk/>
            <pc:sldMk cId="428892733" sldId="260"/>
            <ac:spMk id="33" creationId="{C3B6A417-0382-47AA-A526-0FDE3732BBEC}"/>
          </ac:spMkLst>
        </pc:spChg>
        <pc:cxnChg chg="add del mod">
          <ac:chgData name="Otto Schefer" userId="fd5a25951ba882f8" providerId="LiveId" clId="{01312597-0B54-46BE-906A-F240F5E61C87}" dt="2021-05-22T20:50:54.734" v="384" actId="478"/>
          <ac:cxnSpMkLst>
            <pc:docMk/>
            <pc:sldMk cId="428892733" sldId="260"/>
            <ac:cxnSpMk id="9" creationId="{9E58F83B-666B-4715-9204-5E0A2CF442F6}"/>
          </ac:cxnSpMkLst>
        </pc:cxnChg>
        <pc:cxnChg chg="add del mod">
          <ac:chgData name="Otto Schefer" userId="fd5a25951ba882f8" providerId="LiveId" clId="{01312597-0B54-46BE-906A-F240F5E61C87}" dt="2021-05-22T20:48:07.310" v="309" actId="478"/>
          <ac:cxnSpMkLst>
            <pc:docMk/>
            <pc:sldMk cId="428892733" sldId="260"/>
            <ac:cxnSpMk id="10" creationId="{1144D488-A2E5-4775-A17F-CFBEFFCE1988}"/>
          </ac:cxnSpMkLst>
        </pc:cxnChg>
        <pc:cxnChg chg="add del mod">
          <ac:chgData name="Otto Schefer" userId="fd5a25951ba882f8" providerId="LiveId" clId="{01312597-0B54-46BE-906A-F240F5E61C87}" dt="2021-05-22T20:51:03.502" v="387" actId="478"/>
          <ac:cxnSpMkLst>
            <pc:docMk/>
            <pc:sldMk cId="428892733" sldId="260"/>
            <ac:cxnSpMk id="14" creationId="{87C52D6F-3080-4DEF-9D36-EF5C4F709F45}"/>
          </ac:cxnSpMkLst>
        </pc:cxnChg>
        <pc:cxnChg chg="add del mod">
          <ac:chgData name="Otto Schefer" userId="fd5a25951ba882f8" providerId="LiveId" clId="{01312597-0B54-46BE-906A-F240F5E61C87}" dt="2021-05-22T20:48:05.871" v="308" actId="478"/>
          <ac:cxnSpMkLst>
            <pc:docMk/>
            <pc:sldMk cId="428892733" sldId="260"/>
            <ac:cxnSpMk id="15" creationId="{71701F17-33C9-4EDA-A170-DC7AF6BDA333}"/>
          </ac:cxnSpMkLst>
        </pc:cxnChg>
        <pc:cxnChg chg="add del mod">
          <ac:chgData name="Otto Schefer" userId="fd5a25951ba882f8" providerId="LiveId" clId="{01312597-0B54-46BE-906A-F240F5E61C87}" dt="2021-05-22T20:51:07.951" v="390" actId="478"/>
          <ac:cxnSpMkLst>
            <pc:docMk/>
            <pc:sldMk cId="428892733" sldId="260"/>
            <ac:cxnSpMk id="16" creationId="{881AFAE9-84AE-4E45-ABE2-A9CB69F6F7DF}"/>
          </ac:cxnSpMkLst>
        </pc:cxnChg>
        <pc:cxnChg chg="add del mod">
          <ac:chgData name="Otto Schefer" userId="fd5a25951ba882f8" providerId="LiveId" clId="{01312597-0B54-46BE-906A-F240F5E61C87}" dt="2021-05-22T20:48:11.214" v="310" actId="478"/>
          <ac:cxnSpMkLst>
            <pc:docMk/>
            <pc:sldMk cId="428892733" sldId="260"/>
            <ac:cxnSpMk id="21" creationId="{CB125412-5D0D-4EC2-88CE-EF31704C8E1B}"/>
          </ac:cxnSpMkLst>
        </pc:cxnChg>
        <pc:cxnChg chg="add del mod">
          <ac:chgData name="Otto Schefer" userId="fd5a25951ba882f8" providerId="LiveId" clId="{01312597-0B54-46BE-906A-F240F5E61C87}" dt="2021-05-22T20:48:20.526" v="318" actId="478"/>
          <ac:cxnSpMkLst>
            <pc:docMk/>
            <pc:sldMk cId="428892733" sldId="260"/>
            <ac:cxnSpMk id="22" creationId="{465187E6-E083-45F0-8C35-4C223E404755}"/>
          </ac:cxnSpMkLst>
        </pc:cxnChg>
        <pc:cxnChg chg="add mod">
          <ac:chgData name="Otto Schefer" userId="fd5a25951ba882f8" providerId="LiveId" clId="{01312597-0B54-46BE-906A-F240F5E61C87}" dt="2021-05-22T20:55:06.331" v="457" actId="208"/>
          <ac:cxnSpMkLst>
            <pc:docMk/>
            <pc:sldMk cId="428892733" sldId="260"/>
            <ac:cxnSpMk id="35" creationId="{6D004D29-CB78-4917-A29F-CB33CDADB8E2}"/>
          </ac:cxnSpMkLst>
        </pc:cxnChg>
        <pc:cxnChg chg="add mod">
          <ac:chgData name="Otto Schefer" userId="fd5a25951ba882f8" providerId="LiveId" clId="{01312597-0B54-46BE-906A-F240F5E61C87}" dt="2021-05-22T20:55:06.331" v="457" actId="208"/>
          <ac:cxnSpMkLst>
            <pc:docMk/>
            <pc:sldMk cId="428892733" sldId="260"/>
            <ac:cxnSpMk id="37" creationId="{D5733BC4-B80C-453A-AA28-B5B3230C3B04}"/>
          </ac:cxnSpMkLst>
        </pc:cxnChg>
        <pc:cxnChg chg="add mod">
          <ac:chgData name="Otto Schefer" userId="fd5a25951ba882f8" providerId="LiveId" clId="{01312597-0B54-46BE-906A-F240F5E61C87}" dt="2021-05-22T20:55:06.331" v="457" actId="208"/>
          <ac:cxnSpMkLst>
            <pc:docMk/>
            <pc:sldMk cId="428892733" sldId="260"/>
            <ac:cxnSpMk id="39" creationId="{B4692B33-CA0A-4E9A-AAA5-86A076C8EFD0}"/>
          </ac:cxnSpMkLst>
        </pc:cxnChg>
        <pc:cxnChg chg="add mod">
          <ac:chgData name="Otto Schefer" userId="fd5a25951ba882f8" providerId="LiveId" clId="{01312597-0B54-46BE-906A-F240F5E61C87}" dt="2021-05-22T20:55:06.331" v="457" actId="208"/>
          <ac:cxnSpMkLst>
            <pc:docMk/>
            <pc:sldMk cId="428892733" sldId="260"/>
            <ac:cxnSpMk id="44" creationId="{356C98B4-57B9-44C2-A27E-159559769A69}"/>
          </ac:cxnSpMkLst>
        </pc:cxnChg>
        <pc:cxnChg chg="add del mod">
          <ac:chgData name="Otto Schefer" userId="fd5a25951ba882f8" providerId="LiveId" clId="{01312597-0B54-46BE-906A-F240F5E61C87}" dt="2021-05-22T20:54:01.453" v="445" actId="478"/>
          <ac:cxnSpMkLst>
            <pc:docMk/>
            <pc:sldMk cId="428892733" sldId="260"/>
            <ac:cxnSpMk id="46" creationId="{3A4A4DBD-4B1E-41F1-98AE-6B2248327171}"/>
          </ac:cxnSpMkLst>
        </pc:cxnChg>
        <pc:cxnChg chg="add del mod">
          <ac:chgData name="Otto Schefer" userId="fd5a25951ba882f8" providerId="LiveId" clId="{01312597-0B54-46BE-906A-F240F5E61C87}" dt="2021-05-22T20:54:02.414" v="446" actId="478"/>
          <ac:cxnSpMkLst>
            <pc:docMk/>
            <pc:sldMk cId="428892733" sldId="260"/>
            <ac:cxnSpMk id="48" creationId="{DA2EAABD-5307-42B3-A793-D52502F477AA}"/>
          </ac:cxnSpMkLst>
        </pc:cxnChg>
        <pc:cxnChg chg="add mod">
          <ac:chgData name="Otto Schefer" userId="fd5a25951ba882f8" providerId="LiveId" clId="{01312597-0B54-46BE-906A-F240F5E61C87}" dt="2021-05-22T20:55:11.029" v="458" actId="208"/>
          <ac:cxnSpMkLst>
            <pc:docMk/>
            <pc:sldMk cId="428892733" sldId="260"/>
            <ac:cxnSpMk id="50" creationId="{EA7D3950-2123-4982-BCF2-BB3C16045C7E}"/>
          </ac:cxnSpMkLst>
        </pc:cxnChg>
        <pc:cxnChg chg="add mod">
          <ac:chgData name="Otto Schefer" userId="fd5a25951ba882f8" providerId="LiveId" clId="{01312597-0B54-46BE-906A-F240F5E61C87}" dt="2021-05-22T20:55:06.331" v="457" actId="208"/>
          <ac:cxnSpMkLst>
            <pc:docMk/>
            <pc:sldMk cId="428892733" sldId="260"/>
            <ac:cxnSpMk id="55" creationId="{220E78C2-94DE-4A59-9D5B-00F863EAB1D2}"/>
          </ac:cxnSpMkLst>
        </pc:cxnChg>
        <pc:cxnChg chg="add mod">
          <ac:chgData name="Otto Schefer" userId="fd5a25951ba882f8" providerId="LiveId" clId="{01312597-0B54-46BE-906A-F240F5E61C87}" dt="2021-05-22T20:55:06.331" v="457" actId="208"/>
          <ac:cxnSpMkLst>
            <pc:docMk/>
            <pc:sldMk cId="428892733" sldId="260"/>
            <ac:cxnSpMk id="62" creationId="{EE58FDA2-5CB1-4CBF-83D4-29710941780D}"/>
          </ac:cxnSpMkLst>
        </pc:cxnChg>
        <pc:cxnChg chg="add mod">
          <ac:chgData name="Otto Schefer" userId="fd5a25951ba882f8" providerId="LiveId" clId="{01312597-0B54-46BE-906A-F240F5E61C87}" dt="2021-05-22T20:55:06.331" v="457" actId="208"/>
          <ac:cxnSpMkLst>
            <pc:docMk/>
            <pc:sldMk cId="428892733" sldId="260"/>
            <ac:cxnSpMk id="64" creationId="{F4C62FC1-7868-4723-AC50-B077D7DDC655}"/>
          </ac:cxnSpMkLst>
        </pc:cxnChg>
        <pc:cxnChg chg="add mod">
          <ac:chgData name="Otto Schefer" userId="fd5a25951ba882f8" providerId="LiveId" clId="{01312597-0B54-46BE-906A-F240F5E61C87}" dt="2021-05-22T20:55:06.331" v="457" actId="208"/>
          <ac:cxnSpMkLst>
            <pc:docMk/>
            <pc:sldMk cId="428892733" sldId="260"/>
            <ac:cxnSpMk id="66" creationId="{2CC09AC4-A4E6-4B79-ADE8-6CC400DB3648}"/>
          </ac:cxnSpMkLst>
        </pc:cxnChg>
        <pc:cxnChg chg="add mod">
          <ac:chgData name="Otto Schefer" userId="fd5a25951ba882f8" providerId="LiveId" clId="{01312597-0B54-46BE-906A-F240F5E61C87}" dt="2021-05-22T20:55:06.331" v="457" actId="208"/>
          <ac:cxnSpMkLst>
            <pc:docMk/>
            <pc:sldMk cId="428892733" sldId="260"/>
            <ac:cxnSpMk id="69" creationId="{595B1699-DC94-4575-9AFA-10ECCA3AD16C}"/>
          </ac:cxnSpMkLst>
        </pc:cxnChg>
      </pc:sldChg>
      <pc:sldChg chg="new del">
        <pc:chgData name="Otto Schefer" userId="fd5a25951ba882f8" providerId="LiveId" clId="{01312597-0B54-46BE-906A-F240F5E61C87}" dt="2021-05-22T20:51:33.955" v="404" actId="680"/>
        <pc:sldMkLst>
          <pc:docMk/>
          <pc:sldMk cId="565864455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93473-C07A-483D-ABBD-DDD660BCB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E4B8AC-A2CF-4AFA-9A3D-A60C53A29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626640-6DCB-4FFD-B4D7-B42B2575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8EB896-0A6B-4741-8BCA-1FA622FD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8ECB94-33B7-4490-B3E1-4EB33F4A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09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B6578-1452-47BF-9531-2D31A483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913BDF-8F4F-4487-9153-80431AC8E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CC0FE8-AAD3-4CD5-9640-30D740DA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DB5C3A-BF5F-42C3-BB93-10F83FB1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AE1CA2-1533-4952-81B1-2B745903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05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9490440-8EEF-4EE0-9214-A1D8979E3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939422-5A2A-4FDB-ABE1-DEEFB589F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67C3B5-9D91-41AC-BE0B-88332661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75C627-7F23-40DD-87FA-E2454DF4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1E4DB8-C7A7-473B-873B-D63085D9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42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D59C68-4C5B-4984-B473-CFF82B3A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34346-8A31-4FAF-A27C-4B28A8CCF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EBD4EC-0DC1-45CC-9D92-8E71DD04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DCBEA8-8987-4AD8-9774-3F37A912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1E31ED-E464-4FB0-A813-9338FE24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81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EA11B-C9D9-4BDE-9B82-582FA715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9B9C1B-F838-44FC-8E73-3E1741C0A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5205BF-5D4D-4F52-8C34-E95522104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501904-4E79-4185-B877-60E3CFC2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C778FA-9623-43F9-BC26-76E1C891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48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7E418-5E9E-4A68-9336-6186CC9B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1F0A25-B598-45F2-B8E5-0C8A4E4D1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38B9B0-CE42-4365-BE78-F64A642E9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822667-E3A7-42CA-83A3-80D17A70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183C8F-3B36-4CF4-9366-79004922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476926-9EAA-481E-8DC8-9BF54718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72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5FDCA-B559-42DC-B868-34C9E2916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5B6216-4C12-4D0B-8A4D-55535DCF8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080E40-1A72-4A4E-AEA6-1D49D6513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9D17A2E-7045-4FC5-9F27-FC4AE0C72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0400DC-CB27-499F-8825-CB90C3EDC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1B13C3E-2D0A-4EB7-AB5E-2B395364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74DB980-395A-4C18-B56D-FE2CAFBA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DF79288-EADE-4683-88AA-59124FC1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45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51B35-F9F9-4A3E-85A7-C2D6BFF9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487892A-8F59-4773-9DC1-A9F92659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52ED6CA-F653-4D90-AB4A-3A227947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C25DE4-1A01-4C65-89A3-2B810478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48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43EAA6E-E92C-4CA9-9DDF-3B1EBF67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1BF9030-5FE0-4ACE-A191-2A3BCBA5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8CCAC8-1FDB-4EF4-8825-51B8A59D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78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B2F89-FE30-44EB-997B-C72E9E9E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749D15-BF2E-494A-A442-166B42E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EEFCD6-AAAC-47EF-82E9-33C0A3C53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752E47-0693-4062-B12C-547F8EE0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AC5122-7E76-447F-A030-A2A56F3E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1A0DD9-8ED7-46AC-90C8-692B9599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94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CD2A9-09FB-4BE3-A45D-4E2CE41B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0A5D94E-8B18-49F8-AAA6-38FE1A8B9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572BE0-18A1-43D0-93C6-74C8739E3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2CDA10-E2F1-431A-8CA1-9319E0FC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F5BF57-F592-4C1B-AA43-8FA59109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4DFE01-4C44-473A-9FA2-E792A02D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63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9B333-1E56-4964-BB38-EA79FDE35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F44D85-BBB0-4324-9E82-DD2F7A7A3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58BCD9-9D6D-4646-84E9-230C5D0CF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E7580-4A74-4DC1-979A-56FFF28705FF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1EDFA1-73BB-4E42-B956-DF2CB1114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BC7A49-32F6-4E26-9D36-9D2C94747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08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70.png"/><Relationship Id="rId3" Type="http://schemas.openxmlformats.org/officeDocument/2006/relationships/image" Target="../media/image210.png"/><Relationship Id="rId7" Type="http://schemas.openxmlformats.org/officeDocument/2006/relationships/image" Target="../media/image240.png"/><Relationship Id="rId12" Type="http://schemas.openxmlformats.org/officeDocument/2006/relationships/image" Target="../media/image11.png"/><Relationship Id="rId17" Type="http://schemas.openxmlformats.org/officeDocument/2006/relationships/image" Target="../media/image260.png"/><Relationship Id="rId2" Type="http://schemas.openxmlformats.org/officeDocument/2006/relationships/image" Target="../media/image200.png"/><Relationship Id="rId16" Type="http://schemas.openxmlformats.org/officeDocument/2006/relationships/image" Target="../media/image15.png"/><Relationship Id="rId20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10.png"/><Relationship Id="rId5" Type="http://schemas.openxmlformats.org/officeDocument/2006/relationships/image" Target="../media/image220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280.png"/><Relationship Id="rId4" Type="http://schemas.openxmlformats.org/officeDocument/2006/relationships/image" Target="../media/image320.png"/><Relationship Id="rId9" Type="http://schemas.openxmlformats.org/officeDocument/2006/relationships/image" Target="../media/image250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10.png"/><Relationship Id="rId18" Type="http://schemas.openxmlformats.org/officeDocument/2006/relationships/image" Target="../media/image17.png"/><Relationship Id="rId3" Type="http://schemas.openxmlformats.org/officeDocument/2006/relationships/image" Target="../media/image210.png"/><Relationship Id="rId7" Type="http://schemas.openxmlformats.org/officeDocument/2006/relationships/image" Target="../media/image240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00.png"/><Relationship Id="rId16" Type="http://schemas.openxmlformats.org/officeDocument/2006/relationships/image" Target="../media/image15.png"/><Relationship Id="rId20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300.png"/><Relationship Id="rId5" Type="http://schemas.openxmlformats.org/officeDocument/2006/relationships/image" Target="../media/image220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260.png"/><Relationship Id="rId4" Type="http://schemas.openxmlformats.org/officeDocument/2006/relationships/image" Target="../media/image301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A82891-F5E2-4034-8953-E6B62418150D}"/>
                  </a:ext>
                </a:extLst>
              </p:cNvPr>
              <p:cNvSpPr txBox="1"/>
              <p:nvPr/>
            </p:nvSpPr>
            <p:spPr>
              <a:xfrm>
                <a:off x="2445026" y="1918057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A82891-F5E2-4034-8953-E6B624181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026" y="1918057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9E046C-6910-41E7-8A5D-27B672BC8411}"/>
                  </a:ext>
                </a:extLst>
              </p:cNvPr>
              <p:cNvSpPr txBox="1"/>
              <p:nvPr/>
            </p:nvSpPr>
            <p:spPr>
              <a:xfrm>
                <a:off x="4055165" y="201449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9E046C-6910-41E7-8A5D-27B672BC8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165" y="2014495"/>
                <a:ext cx="6520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F7A173-93A8-4A08-98F7-B43DE16CCFE1}"/>
                  </a:ext>
                </a:extLst>
              </p:cNvPr>
              <p:cNvSpPr txBox="1"/>
              <p:nvPr/>
            </p:nvSpPr>
            <p:spPr>
              <a:xfrm>
                <a:off x="6019034" y="1873473"/>
                <a:ext cx="652007" cy="790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1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num>
                        <m:den>
                          <m:sSub>
                            <m:sSubPr>
                              <m:ctrlPr>
                                <a:rPr lang="ru-RU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F7A173-93A8-4A08-98F7-B43DE16CC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034" y="1873473"/>
                <a:ext cx="652007" cy="7906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E771A4-BE64-45C6-9EDC-AAC687FF93BD}"/>
                  </a:ext>
                </a:extLst>
              </p:cNvPr>
              <p:cNvSpPr txBox="1"/>
              <p:nvPr/>
            </p:nvSpPr>
            <p:spPr>
              <a:xfrm>
                <a:off x="7707465" y="1924216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E771A4-BE64-45C6-9EDC-AAC687FF9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465" y="1924216"/>
                <a:ext cx="652007" cy="835613"/>
              </a:xfrm>
              <a:prstGeom prst="rect">
                <a:avLst/>
              </a:prstGeom>
              <a:blipFill>
                <a:blip r:embed="rId5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E6072B-747B-42C8-ACC7-123B414D69C2}"/>
                  </a:ext>
                </a:extLst>
              </p:cNvPr>
              <p:cNvSpPr txBox="1"/>
              <p:nvPr/>
            </p:nvSpPr>
            <p:spPr>
              <a:xfrm>
                <a:off x="5433147" y="3851267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E6072B-747B-42C8-ACC7-123B414D6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47" y="3851267"/>
                <a:ext cx="652007" cy="8694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AF28402-3DA8-4903-83F9-0E9FABCC6A22}"/>
              </a:ext>
            </a:extLst>
          </p:cNvPr>
          <p:cNvSpPr/>
          <p:nvPr/>
        </p:nvSpPr>
        <p:spPr>
          <a:xfrm>
            <a:off x="2218414" y="1821621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узел суммирования 13">
            <a:extLst>
              <a:ext uri="{FF2B5EF4-FFF2-40B4-BE49-F238E27FC236}">
                <a16:creationId xmlns:a16="http://schemas.microsoft.com/office/drawing/2014/main" id="{24C646E2-25AB-441C-BA06-AF815F044CBA}"/>
              </a:ext>
            </a:extLst>
          </p:cNvPr>
          <p:cNvSpPr/>
          <p:nvPr/>
        </p:nvSpPr>
        <p:spPr>
          <a:xfrm>
            <a:off x="5204128" y="2010047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4ACB2D2-7A51-4FC0-9B59-97B33324A5B1}"/>
              </a:ext>
            </a:extLst>
          </p:cNvPr>
          <p:cNvSpPr/>
          <p:nvPr/>
        </p:nvSpPr>
        <p:spPr>
          <a:xfrm>
            <a:off x="4055165" y="1821621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C9473189-A8C6-4C99-8A62-E0342D7C5B3A}"/>
              </a:ext>
            </a:extLst>
          </p:cNvPr>
          <p:cNvGrpSpPr/>
          <p:nvPr/>
        </p:nvGrpSpPr>
        <p:grpSpPr>
          <a:xfrm>
            <a:off x="7814920" y="3741267"/>
            <a:ext cx="513972" cy="604091"/>
            <a:chOff x="6520070" y="2824909"/>
            <a:chExt cx="946205" cy="1033906"/>
          </a:xfrm>
        </p:grpSpPr>
        <p:sp>
          <p:nvSpPr>
            <p:cNvPr id="18" name="Дуга 17">
              <a:extLst>
                <a:ext uri="{FF2B5EF4-FFF2-40B4-BE49-F238E27FC236}">
                  <a16:creationId xmlns:a16="http://schemas.microsoft.com/office/drawing/2014/main" id="{451A9FE3-7158-4E42-A42D-BA85A30C6F3A}"/>
                </a:ext>
              </a:extLst>
            </p:cNvPr>
            <p:cNvSpPr/>
            <p:nvPr/>
          </p:nvSpPr>
          <p:spPr>
            <a:xfrm rot="16200000">
              <a:off x="6720780" y="3286262"/>
              <a:ext cx="516953" cy="62815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Дуга 18">
              <a:extLst>
                <a:ext uri="{FF2B5EF4-FFF2-40B4-BE49-F238E27FC236}">
                  <a16:creationId xmlns:a16="http://schemas.microsoft.com/office/drawing/2014/main" id="{1D249D4A-AACD-4B6E-A9E8-4EE646E64823}"/>
                </a:ext>
              </a:extLst>
            </p:cNvPr>
            <p:cNvSpPr/>
            <p:nvPr/>
          </p:nvSpPr>
          <p:spPr>
            <a:xfrm rot="5400000">
              <a:off x="6730719" y="2769309"/>
              <a:ext cx="516953" cy="62815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7C31076F-E599-476A-8053-FEA353D24F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1245" y="2973788"/>
              <a:ext cx="0" cy="699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68CED068-9A2D-46F1-89B9-3EFE42AB45FA}"/>
                </a:ext>
              </a:extLst>
            </p:cNvPr>
            <p:cNvCxnSpPr>
              <a:cxnSpLocks/>
            </p:cNvCxnSpPr>
            <p:nvPr/>
          </p:nvCxnSpPr>
          <p:spPr>
            <a:xfrm>
              <a:off x="6601621" y="3341920"/>
              <a:ext cx="7947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F7CEE420-61AB-402A-BB7B-E8062776E79A}"/>
                </a:ext>
              </a:extLst>
            </p:cNvPr>
            <p:cNvSpPr/>
            <p:nvPr/>
          </p:nvSpPr>
          <p:spPr>
            <a:xfrm>
              <a:off x="6520070" y="2886324"/>
              <a:ext cx="946205" cy="8666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9E72DAE4-9F72-4702-AC16-2CF5CE71DF9F}"/>
              </a:ext>
            </a:extLst>
          </p:cNvPr>
          <p:cNvSpPr/>
          <p:nvPr/>
        </p:nvSpPr>
        <p:spPr>
          <a:xfrm>
            <a:off x="7707466" y="1803856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BF5A51-2F3A-4AD2-BFEB-C2CD5DEAA924}"/>
                  </a:ext>
                </a:extLst>
              </p:cNvPr>
              <p:cNvSpPr txBox="1"/>
              <p:nvPr/>
            </p:nvSpPr>
            <p:spPr>
              <a:xfrm>
                <a:off x="6573972" y="3879603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BF5A51-2F3A-4AD2-BFEB-C2CD5DEAA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72" y="3879603"/>
                <a:ext cx="658527" cy="443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6AE69E96-26A3-438A-BAB3-7126D69AF8C0}"/>
              </a:ext>
            </a:extLst>
          </p:cNvPr>
          <p:cNvSpPr/>
          <p:nvPr/>
        </p:nvSpPr>
        <p:spPr>
          <a:xfrm>
            <a:off x="6667575" y="378476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B7978CF1-6319-4C74-B9FF-6BD463147D14}"/>
              </a:ext>
            </a:extLst>
          </p:cNvPr>
          <p:cNvSpPr/>
          <p:nvPr/>
        </p:nvSpPr>
        <p:spPr>
          <a:xfrm>
            <a:off x="5939623" y="1803857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B3BB2D2-A483-4BC4-8871-FCBF214E26C7}"/>
              </a:ext>
            </a:extLst>
          </p:cNvPr>
          <p:cNvCxnSpPr>
            <a:stCxn id="13" idx="3"/>
          </p:cNvCxnSpPr>
          <p:nvPr/>
        </p:nvCxnSpPr>
        <p:spPr>
          <a:xfrm flipV="1">
            <a:off x="3323646" y="2133501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82773874-D791-4304-BF98-6E44A8630361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711148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156BB2CC-A11F-46C9-979C-8084073B8725}"/>
              </a:ext>
            </a:extLst>
          </p:cNvPr>
          <p:cNvCxnSpPr>
            <a:cxnSpLocks/>
          </p:cNvCxnSpPr>
          <p:nvPr/>
        </p:nvCxnSpPr>
        <p:spPr>
          <a:xfrm flipV="1">
            <a:off x="5438691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EC253DC2-D66F-49AD-AC1C-D3660AE9ABC7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8359472" y="2115738"/>
            <a:ext cx="1341979" cy="1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: уступ 45">
            <a:extLst>
              <a:ext uri="{FF2B5EF4-FFF2-40B4-BE49-F238E27FC236}">
                <a16:creationId xmlns:a16="http://schemas.microsoft.com/office/drawing/2014/main" id="{EDF47C5F-22B6-4D3C-9ADD-CB394473245C}"/>
              </a:ext>
            </a:extLst>
          </p:cNvPr>
          <p:cNvCxnSpPr>
            <a:cxnSpLocks/>
            <a:endCxn id="30" idx="3"/>
          </p:cNvCxnSpPr>
          <p:nvPr/>
        </p:nvCxnSpPr>
        <p:spPr>
          <a:xfrm rot="5400000">
            <a:off x="7782538" y="2679855"/>
            <a:ext cx="1896846" cy="8041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Блок-схема: узел суммирования 67">
            <a:extLst>
              <a:ext uri="{FF2B5EF4-FFF2-40B4-BE49-F238E27FC236}">
                <a16:creationId xmlns:a16="http://schemas.microsoft.com/office/drawing/2014/main" id="{FFB6338C-A2B5-41C7-AEA8-2DD3486563DC}"/>
              </a:ext>
            </a:extLst>
          </p:cNvPr>
          <p:cNvSpPr/>
          <p:nvPr/>
        </p:nvSpPr>
        <p:spPr>
          <a:xfrm>
            <a:off x="1490871" y="1992283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70" name="Соединитель: уступ 69">
            <a:extLst>
              <a:ext uri="{FF2B5EF4-FFF2-40B4-BE49-F238E27FC236}">
                <a16:creationId xmlns:a16="http://schemas.microsoft.com/office/drawing/2014/main" id="{B3809BA2-D169-4F34-8EBC-9DA76142DDD3}"/>
              </a:ext>
            </a:extLst>
          </p:cNvPr>
          <p:cNvCxnSpPr>
            <a:cxnSpLocks/>
            <a:stCxn id="36" idx="3"/>
            <a:endCxn id="33" idx="1"/>
          </p:cNvCxnSpPr>
          <p:nvPr/>
        </p:nvCxnSpPr>
        <p:spPr>
          <a:xfrm flipV="1">
            <a:off x="6758027" y="2115737"/>
            <a:ext cx="949439" cy="88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3106211-3508-4F33-952A-00F4CEB121AC}"/>
                  </a:ext>
                </a:extLst>
              </p:cNvPr>
              <p:cNvSpPr txBox="1"/>
              <p:nvPr/>
            </p:nvSpPr>
            <p:spPr>
              <a:xfrm>
                <a:off x="2218414" y="303079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3106211-3508-4F33-952A-00F4CEB12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414" y="3030796"/>
                <a:ext cx="65200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E1AAE88B-6908-45A0-9016-5F25F8CE7FBC}"/>
              </a:ext>
            </a:extLst>
          </p:cNvPr>
          <p:cNvSpPr/>
          <p:nvPr/>
        </p:nvSpPr>
        <p:spPr>
          <a:xfrm>
            <a:off x="2218414" y="2837922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0" name="Соединитель: уступ 89">
            <a:extLst>
              <a:ext uri="{FF2B5EF4-FFF2-40B4-BE49-F238E27FC236}">
                <a16:creationId xmlns:a16="http://schemas.microsoft.com/office/drawing/2014/main" id="{57194FF5-9AED-41E6-A83D-A02EC02C0158}"/>
              </a:ext>
            </a:extLst>
          </p:cNvPr>
          <p:cNvCxnSpPr>
            <a:stCxn id="68" idx="6"/>
            <a:endCxn id="13" idx="1"/>
          </p:cNvCxnSpPr>
          <p:nvPr/>
        </p:nvCxnSpPr>
        <p:spPr>
          <a:xfrm>
            <a:off x="1729410" y="2115737"/>
            <a:ext cx="489004" cy="17765"/>
          </a:xfrm>
          <a:prstGeom prst="bentConnector3">
            <a:avLst>
              <a:gd name="adj1" fmla="val 1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493EF20A-EC1F-4107-8FD6-A3685620DE6E}"/>
              </a:ext>
            </a:extLst>
          </p:cNvPr>
          <p:cNvSpPr/>
          <p:nvPr/>
        </p:nvSpPr>
        <p:spPr>
          <a:xfrm>
            <a:off x="5502390" y="378945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283038DF-3CCF-4477-8221-D63FC62ABA6B}"/>
              </a:ext>
            </a:extLst>
          </p:cNvPr>
          <p:cNvSpPr/>
          <p:nvPr/>
        </p:nvSpPr>
        <p:spPr>
          <a:xfrm>
            <a:off x="3128546" y="460590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EE6005-C47F-4BDA-A33C-DF41C83C7641}"/>
                  </a:ext>
                </a:extLst>
              </p:cNvPr>
              <p:cNvSpPr txBox="1"/>
              <p:nvPr/>
            </p:nvSpPr>
            <p:spPr>
              <a:xfrm>
                <a:off x="3161522" y="587902"/>
                <a:ext cx="5122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EE6005-C47F-4BDA-A33C-DF41C83C7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522" y="587902"/>
                <a:ext cx="51226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Соединитель: уступ 96">
            <a:extLst>
              <a:ext uri="{FF2B5EF4-FFF2-40B4-BE49-F238E27FC236}">
                <a16:creationId xmlns:a16="http://schemas.microsoft.com/office/drawing/2014/main" id="{6DB39FC1-F9DA-4427-A2EE-C0D742EAB90F}"/>
              </a:ext>
            </a:extLst>
          </p:cNvPr>
          <p:cNvCxnSpPr>
            <a:stCxn id="30" idx="1"/>
            <a:endCxn id="35" idx="3"/>
          </p:cNvCxnSpPr>
          <p:nvPr/>
        </p:nvCxnSpPr>
        <p:spPr>
          <a:xfrm rot="10800000" flipV="1">
            <a:off x="7245794" y="4030347"/>
            <a:ext cx="569126" cy="129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Соединитель: уступ 98">
            <a:extLst>
              <a:ext uri="{FF2B5EF4-FFF2-40B4-BE49-F238E27FC236}">
                <a16:creationId xmlns:a16="http://schemas.microsoft.com/office/drawing/2014/main" id="{E302292F-1EB1-44C2-ACD9-1B0BA434C304}"/>
              </a:ext>
            </a:extLst>
          </p:cNvPr>
          <p:cNvCxnSpPr>
            <a:stCxn id="35" idx="1"/>
            <a:endCxn id="92" idx="3"/>
          </p:cNvCxnSpPr>
          <p:nvPr/>
        </p:nvCxnSpPr>
        <p:spPr>
          <a:xfrm rot="10800000" flipV="1">
            <a:off x="6080609" y="4043313"/>
            <a:ext cx="586966" cy="4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Соединитель: уступ 100">
            <a:extLst>
              <a:ext uri="{FF2B5EF4-FFF2-40B4-BE49-F238E27FC236}">
                <a16:creationId xmlns:a16="http://schemas.microsoft.com/office/drawing/2014/main" id="{D8E164D3-0F7C-40EB-BD07-B24B484FB21E}"/>
              </a:ext>
            </a:extLst>
          </p:cNvPr>
          <p:cNvCxnSpPr>
            <a:stCxn id="92" idx="1"/>
            <a:endCxn id="14" idx="4"/>
          </p:cNvCxnSpPr>
          <p:nvPr/>
        </p:nvCxnSpPr>
        <p:spPr>
          <a:xfrm rot="10800000">
            <a:off x="5323398" y="2256955"/>
            <a:ext cx="178992" cy="17910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61A84AF1-807E-4867-9FB4-2A0F56DBF44F}"/>
              </a:ext>
            </a:extLst>
          </p:cNvPr>
          <p:cNvCxnSpPr>
            <a:cxnSpLocks/>
          </p:cNvCxnSpPr>
          <p:nvPr/>
        </p:nvCxnSpPr>
        <p:spPr>
          <a:xfrm>
            <a:off x="779228" y="2115736"/>
            <a:ext cx="711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026C296-ABA3-49EE-8122-6E16F8D88E85}"/>
                  </a:ext>
                </a:extLst>
              </p:cNvPr>
              <p:cNvSpPr txBox="1"/>
              <p:nvPr/>
            </p:nvSpPr>
            <p:spPr>
              <a:xfrm>
                <a:off x="8757779" y="1699122"/>
                <a:ext cx="652007" cy="45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ред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026C296-ABA3-49EE-8122-6E16F8D88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779" y="1699122"/>
                <a:ext cx="652007" cy="4501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C97417F-781A-4706-A989-5A5E472EEFC3}"/>
                  </a:ext>
                </a:extLst>
              </p:cNvPr>
              <p:cNvSpPr txBox="1"/>
              <p:nvPr/>
            </p:nvSpPr>
            <p:spPr>
              <a:xfrm>
                <a:off x="713079" y="1796319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C97417F-781A-4706-A989-5A5E472EE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9" y="1796319"/>
                <a:ext cx="65200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273B7B57-AE33-45E3-BE1C-4E924FF6EB9A}"/>
              </a:ext>
            </a:extLst>
          </p:cNvPr>
          <p:cNvSpPr txBox="1"/>
          <p:nvPr/>
        </p:nvSpPr>
        <p:spPr>
          <a:xfrm>
            <a:off x="8847378" y="818209"/>
            <a:ext cx="6520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DDA8765-D80A-4EB7-B20D-01DC0717FBB0}"/>
                  </a:ext>
                </a:extLst>
              </p:cNvPr>
              <p:cNvSpPr txBox="1"/>
              <p:nvPr/>
            </p:nvSpPr>
            <p:spPr>
              <a:xfrm>
                <a:off x="5244741" y="1690043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DDA8765-D80A-4EB7-B20D-01DC0717F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741" y="1690043"/>
                <a:ext cx="652007" cy="4434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CDDC854-8A75-4DBC-BD9D-2BBFBD5763C3}"/>
                  </a:ext>
                </a:extLst>
              </p:cNvPr>
              <p:cNvSpPr txBox="1"/>
              <p:nvPr/>
            </p:nvSpPr>
            <p:spPr>
              <a:xfrm>
                <a:off x="3332921" y="180385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CDDC854-8A75-4DBC-BD9D-2BBFBD57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921" y="1803856"/>
                <a:ext cx="65200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2AF5977-E3A1-4269-AA4A-1BAE705E0F4A}"/>
                  </a:ext>
                </a:extLst>
              </p:cNvPr>
              <p:cNvSpPr txBox="1"/>
              <p:nvPr/>
            </p:nvSpPr>
            <p:spPr>
              <a:xfrm>
                <a:off x="9701449" y="1893352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2AF5977-E3A1-4269-AA4A-1BAE705E0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449" y="1893352"/>
                <a:ext cx="652007" cy="835678"/>
              </a:xfrm>
              <a:prstGeom prst="rect">
                <a:avLst/>
              </a:prstGeom>
              <a:blipFill>
                <a:blip r:embed="rId14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0A3F3199-5550-4C0C-A430-007B75E59C7D}"/>
              </a:ext>
            </a:extLst>
          </p:cNvPr>
          <p:cNvSpPr/>
          <p:nvPr/>
        </p:nvSpPr>
        <p:spPr>
          <a:xfrm>
            <a:off x="9701451" y="1803857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A7284D8C-37BD-48BD-ACF5-0FBE53A430AB}"/>
              </a:ext>
            </a:extLst>
          </p:cNvPr>
          <p:cNvCxnSpPr/>
          <p:nvPr/>
        </p:nvCxnSpPr>
        <p:spPr>
          <a:xfrm flipV="1">
            <a:off x="10353456" y="2115735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584D452-F00E-41BD-8BC0-9DC6BAF35D22}"/>
                  </a:ext>
                </a:extLst>
              </p:cNvPr>
              <p:cNvSpPr txBox="1"/>
              <p:nvPr/>
            </p:nvSpPr>
            <p:spPr>
              <a:xfrm>
                <a:off x="6790412" y="1699122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584D452-F00E-41BD-8BC0-9DC6BAF35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412" y="1699122"/>
                <a:ext cx="65200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CB9A05-4A5D-4CED-8A9F-6F49F693D4DA}"/>
                  </a:ext>
                </a:extLst>
              </p:cNvPr>
              <p:cNvSpPr txBox="1"/>
              <p:nvPr/>
            </p:nvSpPr>
            <p:spPr>
              <a:xfrm>
                <a:off x="10415388" y="1684848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CB9A05-4A5D-4CED-8A9F-6F49F693D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388" y="1684848"/>
                <a:ext cx="65200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9EAE5C6-6698-4DDE-BE77-1D651545C4A0}"/>
                  </a:ext>
                </a:extLst>
              </p:cNvPr>
              <p:cNvSpPr txBox="1"/>
              <p:nvPr/>
            </p:nvSpPr>
            <p:spPr>
              <a:xfrm>
                <a:off x="4125739" y="517921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9EAE5C6-6698-4DDE-BE77-1D651545C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739" y="517921"/>
                <a:ext cx="652007" cy="869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4AB03F3B-7A8A-4D5C-8A85-B70B8D0D625A}"/>
              </a:ext>
            </a:extLst>
          </p:cNvPr>
          <p:cNvSpPr/>
          <p:nvPr/>
        </p:nvSpPr>
        <p:spPr>
          <a:xfrm>
            <a:off x="4194982" y="456105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CAD66B91-71A1-4C34-B489-751577DC71DC}"/>
              </a:ext>
            </a:extLst>
          </p:cNvPr>
          <p:cNvCxnSpPr>
            <a:stCxn id="64" idx="3"/>
          </p:cNvCxnSpPr>
          <p:nvPr/>
        </p:nvCxnSpPr>
        <p:spPr>
          <a:xfrm>
            <a:off x="4773201" y="714657"/>
            <a:ext cx="550196" cy="12953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: уступ 76">
            <a:extLst>
              <a:ext uri="{FF2B5EF4-FFF2-40B4-BE49-F238E27FC236}">
                <a16:creationId xmlns:a16="http://schemas.microsoft.com/office/drawing/2014/main" id="{21AD4FC0-7088-4CD8-8D56-5D6A808E08F4}"/>
              </a:ext>
            </a:extLst>
          </p:cNvPr>
          <p:cNvCxnSpPr>
            <a:stCxn id="94" idx="3"/>
            <a:endCxn id="64" idx="1"/>
          </p:cNvCxnSpPr>
          <p:nvPr/>
        </p:nvCxnSpPr>
        <p:spPr>
          <a:xfrm flipV="1">
            <a:off x="3706765" y="714657"/>
            <a:ext cx="488217" cy="44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50B58DB-C928-405F-A15B-3D5D99412ECE}"/>
                  </a:ext>
                </a:extLst>
              </p:cNvPr>
              <p:cNvSpPr txBox="1"/>
              <p:nvPr/>
            </p:nvSpPr>
            <p:spPr>
              <a:xfrm>
                <a:off x="3731192" y="2923143"/>
                <a:ext cx="652007" cy="1112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50B58DB-C928-405F-A15B-3D5D99412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192" y="2923143"/>
                <a:ext cx="652007" cy="1112612"/>
              </a:xfrm>
              <a:prstGeom prst="rect">
                <a:avLst/>
              </a:prstGeom>
              <a:blipFill>
                <a:blip r:embed="rId18"/>
                <a:stretch>
                  <a:fillRect t="-5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7E3A2A88-76E0-4C32-9982-BFFAE37CA813}"/>
              </a:ext>
            </a:extLst>
          </p:cNvPr>
          <p:cNvSpPr/>
          <p:nvPr/>
        </p:nvSpPr>
        <p:spPr>
          <a:xfrm>
            <a:off x="3720467" y="2830977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B78CEB16-E261-4322-BA5B-20534146AFE3}"/>
              </a:ext>
            </a:extLst>
          </p:cNvPr>
          <p:cNvCxnSpPr>
            <a:endCxn id="93" idx="3"/>
          </p:cNvCxnSpPr>
          <p:nvPr/>
        </p:nvCxnSpPr>
        <p:spPr>
          <a:xfrm rot="10800000" flipV="1">
            <a:off x="4372475" y="2117674"/>
            <a:ext cx="2522067" cy="1025184"/>
          </a:xfrm>
          <a:prstGeom prst="bentConnector3">
            <a:avLst>
              <a:gd name="adj1" fmla="val -130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Соединитель: уступ 83">
            <a:extLst>
              <a:ext uri="{FF2B5EF4-FFF2-40B4-BE49-F238E27FC236}">
                <a16:creationId xmlns:a16="http://schemas.microsoft.com/office/drawing/2014/main" id="{A8771B9A-883F-477D-9573-E7CDCDF310CE}"/>
              </a:ext>
            </a:extLst>
          </p:cNvPr>
          <p:cNvCxnSpPr>
            <a:stCxn id="93" idx="1"/>
            <a:endCxn id="83" idx="3"/>
          </p:cNvCxnSpPr>
          <p:nvPr/>
        </p:nvCxnSpPr>
        <p:spPr>
          <a:xfrm rot="10800000" flipV="1">
            <a:off x="2870421" y="3142857"/>
            <a:ext cx="850046" cy="69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Соединитель: уступ 86">
            <a:extLst>
              <a:ext uri="{FF2B5EF4-FFF2-40B4-BE49-F238E27FC236}">
                <a16:creationId xmlns:a16="http://schemas.microsoft.com/office/drawing/2014/main" id="{7CC9D901-EA54-456D-8117-8FC4E9DF6CD3}"/>
              </a:ext>
            </a:extLst>
          </p:cNvPr>
          <p:cNvCxnSpPr>
            <a:stCxn id="83" idx="1"/>
            <a:endCxn id="68" idx="4"/>
          </p:cNvCxnSpPr>
          <p:nvPr/>
        </p:nvCxnSpPr>
        <p:spPr>
          <a:xfrm rot="10800000">
            <a:off x="1610142" y="2239191"/>
            <a:ext cx="608273" cy="9106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C09B86D-D429-42EA-A30F-4E41265D5303}"/>
                  </a:ext>
                </a:extLst>
              </p:cNvPr>
              <p:cNvSpPr txBox="1"/>
              <p:nvPr/>
            </p:nvSpPr>
            <p:spPr>
              <a:xfrm>
                <a:off x="5212080" y="1891747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C09B86D-D429-42EA-A30F-4E41265D5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80" y="1891747"/>
                <a:ext cx="65200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59F245C-A385-4E19-97BE-2A22423E2ED1}"/>
                  </a:ext>
                </a:extLst>
              </p:cNvPr>
              <p:cNvSpPr txBox="1"/>
              <p:nvPr/>
            </p:nvSpPr>
            <p:spPr>
              <a:xfrm>
                <a:off x="1485277" y="216496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59F245C-A385-4E19-97BE-2A22423E2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277" y="2164966"/>
                <a:ext cx="65200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4DB02D5-B2F0-409C-A983-F0C4354A0C7D}"/>
                  </a:ext>
                </a:extLst>
              </p:cNvPr>
              <p:cNvSpPr txBox="1"/>
              <p:nvPr/>
            </p:nvSpPr>
            <p:spPr>
              <a:xfrm>
                <a:off x="5221194" y="2180981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4DB02D5-B2F0-409C-A983-F0C4354A0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194" y="2180981"/>
                <a:ext cx="65200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44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E997A6-DB02-45D1-8119-AA241CA7B76B}"/>
                  </a:ext>
                </a:extLst>
              </p:cNvPr>
              <p:cNvSpPr txBox="1"/>
              <p:nvPr/>
            </p:nvSpPr>
            <p:spPr>
              <a:xfrm>
                <a:off x="3572768" y="1918053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E997A6-DB02-45D1-8119-AA241CA7B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768" y="1918053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AB7BBA-3903-43CD-A490-725EDB2A116D}"/>
                  </a:ext>
                </a:extLst>
              </p:cNvPr>
              <p:cNvSpPr txBox="1"/>
              <p:nvPr/>
            </p:nvSpPr>
            <p:spPr>
              <a:xfrm>
                <a:off x="6019034" y="1873473"/>
                <a:ext cx="652007" cy="8029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1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num>
                        <m:den>
                          <m:sSub>
                            <m:sSubPr>
                              <m:ctrlPr>
                                <a:rPr lang="ru-RU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AB7BBA-3903-43CD-A490-725EDB2A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034" y="1873473"/>
                <a:ext cx="652007" cy="8029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72C63A-A695-430F-998B-2087DA3AE9A0}"/>
                  </a:ext>
                </a:extLst>
              </p:cNvPr>
              <p:cNvSpPr txBox="1"/>
              <p:nvPr/>
            </p:nvSpPr>
            <p:spPr>
              <a:xfrm>
                <a:off x="8283363" y="3604351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72C63A-A695-430F-998B-2087DA3A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363" y="3604351"/>
                <a:ext cx="652007" cy="835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BA6073-5BDD-47FB-BE51-D965B8D74A72}"/>
                  </a:ext>
                </a:extLst>
              </p:cNvPr>
              <p:cNvSpPr txBox="1"/>
              <p:nvPr/>
            </p:nvSpPr>
            <p:spPr>
              <a:xfrm>
                <a:off x="5284740" y="3634656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BA6073-5BDD-47FB-BE51-D965B8D74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740" y="3634656"/>
                <a:ext cx="652007" cy="8694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34AE12B-49C4-46F3-81A6-D3C7BCD11653}"/>
              </a:ext>
            </a:extLst>
          </p:cNvPr>
          <p:cNvSpPr/>
          <p:nvPr/>
        </p:nvSpPr>
        <p:spPr>
          <a:xfrm>
            <a:off x="3346156" y="1821617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суммирования 9">
            <a:extLst>
              <a:ext uri="{FF2B5EF4-FFF2-40B4-BE49-F238E27FC236}">
                <a16:creationId xmlns:a16="http://schemas.microsoft.com/office/drawing/2014/main" id="{59B96FA5-8733-480B-8ADC-394158873029}"/>
              </a:ext>
            </a:extLst>
          </p:cNvPr>
          <p:cNvSpPr/>
          <p:nvPr/>
        </p:nvSpPr>
        <p:spPr>
          <a:xfrm>
            <a:off x="5204128" y="2010047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3142BD5-E8A9-42CB-92CC-AC025D84A96A}"/>
              </a:ext>
            </a:extLst>
          </p:cNvPr>
          <p:cNvSpPr/>
          <p:nvPr/>
        </p:nvSpPr>
        <p:spPr>
          <a:xfrm>
            <a:off x="8283364" y="3597642"/>
            <a:ext cx="652007" cy="51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FA54A8-8C44-4416-B778-F6EACEC5C0DA}"/>
                  </a:ext>
                </a:extLst>
              </p:cNvPr>
              <p:cNvSpPr txBox="1"/>
              <p:nvPr/>
            </p:nvSpPr>
            <p:spPr>
              <a:xfrm>
                <a:off x="6297130" y="3702455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FA54A8-8C44-4416-B778-F6EACEC5C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30" y="3702455"/>
                <a:ext cx="658527" cy="4434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A8FB5A8-71E3-4225-8309-A9E99F58AFF5}"/>
              </a:ext>
            </a:extLst>
          </p:cNvPr>
          <p:cNvSpPr/>
          <p:nvPr/>
        </p:nvSpPr>
        <p:spPr>
          <a:xfrm>
            <a:off x="6332533" y="3594145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47F13BF-4B07-4A96-B364-B003286C695E}"/>
              </a:ext>
            </a:extLst>
          </p:cNvPr>
          <p:cNvSpPr/>
          <p:nvPr/>
        </p:nvSpPr>
        <p:spPr>
          <a:xfrm>
            <a:off x="5939623" y="1803857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278A8417-1D97-4B4E-AD48-9FA269A0AC7A}"/>
              </a:ext>
            </a:extLst>
          </p:cNvPr>
          <p:cNvCxnSpPr>
            <a:stCxn id="9" idx="3"/>
          </p:cNvCxnSpPr>
          <p:nvPr/>
        </p:nvCxnSpPr>
        <p:spPr>
          <a:xfrm flipV="1">
            <a:off x="4451388" y="2133497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A03C2A7-E01B-4609-9275-2276EBCA0C4D}"/>
              </a:ext>
            </a:extLst>
          </p:cNvPr>
          <p:cNvCxnSpPr>
            <a:cxnSpLocks/>
          </p:cNvCxnSpPr>
          <p:nvPr/>
        </p:nvCxnSpPr>
        <p:spPr>
          <a:xfrm flipV="1">
            <a:off x="5438691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Блок-схема: узел суммирования 20">
            <a:extLst>
              <a:ext uri="{FF2B5EF4-FFF2-40B4-BE49-F238E27FC236}">
                <a16:creationId xmlns:a16="http://schemas.microsoft.com/office/drawing/2014/main" id="{FCBB5652-AFA6-4EF1-A793-760E00502646}"/>
              </a:ext>
            </a:extLst>
          </p:cNvPr>
          <p:cNvSpPr/>
          <p:nvPr/>
        </p:nvSpPr>
        <p:spPr>
          <a:xfrm>
            <a:off x="4380278" y="4316510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B783E8-2922-425A-ACCF-44E126D75825}"/>
                  </a:ext>
                </a:extLst>
              </p:cNvPr>
              <p:cNvSpPr txBox="1"/>
              <p:nvPr/>
            </p:nvSpPr>
            <p:spPr>
              <a:xfrm>
                <a:off x="7116415" y="492225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B783E8-2922-425A-ACCF-44E126D75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415" y="4922256"/>
                <a:ext cx="65200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9FB40E2-1A04-4E57-8F99-19945CC38358}"/>
              </a:ext>
            </a:extLst>
          </p:cNvPr>
          <p:cNvSpPr/>
          <p:nvPr/>
        </p:nvSpPr>
        <p:spPr>
          <a:xfrm>
            <a:off x="7116415" y="4729382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D5488EA-614C-49DD-BD6B-1038F5DE7C10}"/>
              </a:ext>
            </a:extLst>
          </p:cNvPr>
          <p:cNvSpPr/>
          <p:nvPr/>
        </p:nvSpPr>
        <p:spPr>
          <a:xfrm>
            <a:off x="5298720" y="3588569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50A76DB-243A-44A8-9C7E-7CCBFDD84347}"/>
              </a:ext>
            </a:extLst>
          </p:cNvPr>
          <p:cNvSpPr/>
          <p:nvPr/>
        </p:nvSpPr>
        <p:spPr>
          <a:xfrm>
            <a:off x="3024731" y="441496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52910E-DE9B-4D99-923C-24905A77EB02}"/>
                  </a:ext>
                </a:extLst>
              </p:cNvPr>
              <p:cNvSpPr txBox="1"/>
              <p:nvPr/>
            </p:nvSpPr>
            <p:spPr>
              <a:xfrm>
                <a:off x="3057707" y="568808"/>
                <a:ext cx="5122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52910E-DE9B-4D99-923C-24905A77E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707" y="568808"/>
                <a:ext cx="51226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FC4180-63EF-48CC-B851-CD47C1C8CEF6}"/>
                  </a:ext>
                </a:extLst>
              </p:cNvPr>
              <p:cNvSpPr txBox="1"/>
              <p:nvPr/>
            </p:nvSpPr>
            <p:spPr>
              <a:xfrm>
                <a:off x="595338" y="5533919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FC4180-63EF-48CC-B851-CD47C1C8C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38" y="5533919"/>
                <a:ext cx="652007" cy="4434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B919D8-D08F-4558-862B-6A2F0D947BB0}"/>
                  </a:ext>
                </a:extLst>
              </p:cNvPr>
              <p:cNvSpPr txBox="1"/>
              <p:nvPr/>
            </p:nvSpPr>
            <p:spPr>
              <a:xfrm>
                <a:off x="10615849" y="1889728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B919D8-D08F-4558-862B-6A2F0D947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5849" y="1889728"/>
                <a:ext cx="652007" cy="8356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EA6F15C2-A7C2-4C9E-9691-879907DB3EFE}"/>
              </a:ext>
            </a:extLst>
          </p:cNvPr>
          <p:cNvSpPr/>
          <p:nvPr/>
        </p:nvSpPr>
        <p:spPr>
          <a:xfrm>
            <a:off x="10615849" y="1824087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88686CE-3D93-46CD-8D90-2C2C043F02E8}"/>
                  </a:ext>
                </a:extLst>
              </p:cNvPr>
              <p:cNvSpPr txBox="1"/>
              <p:nvPr/>
            </p:nvSpPr>
            <p:spPr>
              <a:xfrm>
                <a:off x="1622975" y="5656565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88686CE-3D93-46CD-8D90-2C2C043F0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975" y="5656565"/>
                <a:ext cx="652007" cy="4434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DC93DE5-8044-4AD6-89E8-542D58ACBF1E}"/>
                  </a:ext>
                </a:extLst>
              </p:cNvPr>
              <p:cNvSpPr txBox="1"/>
              <p:nvPr/>
            </p:nvSpPr>
            <p:spPr>
              <a:xfrm>
                <a:off x="1622975" y="6090062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DC93DE5-8044-4AD6-89E8-542D58ACB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975" y="6090062"/>
                <a:ext cx="65200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E6252C-D8B6-423C-92AC-67DAA8146978}"/>
                  </a:ext>
                </a:extLst>
              </p:cNvPr>
              <p:cNvSpPr txBox="1"/>
              <p:nvPr/>
            </p:nvSpPr>
            <p:spPr>
              <a:xfrm>
                <a:off x="4021924" y="498827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E6252C-D8B6-423C-92AC-67DAA8146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924" y="498827"/>
                <a:ext cx="652007" cy="86940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008F58D2-1A4C-4C2E-9BA9-1B1920CD442A}"/>
              </a:ext>
            </a:extLst>
          </p:cNvPr>
          <p:cNvSpPr/>
          <p:nvPr/>
        </p:nvSpPr>
        <p:spPr>
          <a:xfrm>
            <a:off x="4091167" y="43701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8C1E0DD6-448F-449E-B2D5-3BD14903ACDE}"/>
              </a:ext>
            </a:extLst>
          </p:cNvPr>
          <p:cNvCxnSpPr>
            <a:stCxn id="27" idx="3"/>
            <a:endCxn id="41" idx="1"/>
          </p:cNvCxnSpPr>
          <p:nvPr/>
        </p:nvCxnSpPr>
        <p:spPr>
          <a:xfrm flipV="1">
            <a:off x="3602950" y="695563"/>
            <a:ext cx="488217" cy="44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32118EB-A472-4E88-97E7-87C8E10AB113}"/>
                  </a:ext>
                </a:extLst>
              </p:cNvPr>
              <p:cNvSpPr txBox="1"/>
              <p:nvPr/>
            </p:nvSpPr>
            <p:spPr>
              <a:xfrm>
                <a:off x="8344601" y="4816664"/>
                <a:ext cx="652007" cy="1112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32118EB-A472-4E88-97E7-87C8E10AB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601" y="4816664"/>
                <a:ext cx="652007" cy="111261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E9FC27DF-3437-42BF-B8D5-5977BE9D1D59}"/>
              </a:ext>
            </a:extLst>
          </p:cNvPr>
          <p:cNvSpPr/>
          <p:nvPr/>
        </p:nvSpPr>
        <p:spPr>
          <a:xfrm>
            <a:off x="8333876" y="4724498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A603DF6-27B7-43B3-808E-EC484F337FBE}"/>
                  </a:ext>
                </a:extLst>
              </p:cNvPr>
              <p:cNvSpPr txBox="1"/>
              <p:nvPr/>
            </p:nvSpPr>
            <p:spPr>
              <a:xfrm>
                <a:off x="7270744" y="3692835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л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A603DF6-27B7-43B3-808E-EC484F337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744" y="3692835"/>
                <a:ext cx="65852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547697BB-46BA-471A-BFAC-EAB1D8BDD6F0}"/>
              </a:ext>
            </a:extLst>
          </p:cNvPr>
          <p:cNvSpPr/>
          <p:nvPr/>
        </p:nvSpPr>
        <p:spPr>
          <a:xfrm>
            <a:off x="7310899" y="3596793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6CA0F54-B6D7-4BFE-A514-EFEDE67BA5F7}"/>
                  </a:ext>
                </a:extLst>
              </p:cNvPr>
              <p:cNvSpPr txBox="1"/>
              <p:nvPr/>
            </p:nvSpPr>
            <p:spPr>
              <a:xfrm>
                <a:off x="5229879" y="1877900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6CA0F54-B6D7-4BFE-A514-EFEDE67BA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879" y="1877900"/>
                <a:ext cx="652007" cy="44345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1692B01-1F7A-4AD4-83DB-448A80A8628A}"/>
                  </a:ext>
                </a:extLst>
              </p:cNvPr>
              <p:cNvSpPr txBox="1"/>
              <p:nvPr/>
            </p:nvSpPr>
            <p:spPr>
              <a:xfrm>
                <a:off x="5233642" y="2187065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1692B01-1F7A-4AD4-83DB-448A80A86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642" y="2187065"/>
                <a:ext cx="652007" cy="4434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54F4BEB-33F9-407C-88B7-6947CED0FB7C}"/>
                  </a:ext>
                </a:extLst>
              </p:cNvPr>
              <p:cNvSpPr txBox="1"/>
              <p:nvPr/>
            </p:nvSpPr>
            <p:spPr>
              <a:xfrm>
                <a:off x="5672341" y="4833868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54F4BEB-33F9-407C-88B7-6947CED0F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341" y="4833868"/>
                <a:ext cx="652007" cy="62376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B5F44328-399F-413D-9979-F142A8EAAB45}"/>
              </a:ext>
            </a:extLst>
          </p:cNvPr>
          <p:cNvSpPr/>
          <p:nvPr/>
        </p:nvSpPr>
        <p:spPr>
          <a:xfrm>
            <a:off x="5445729" y="4737432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8" name="Соединитель: уступ 57">
            <a:extLst>
              <a:ext uri="{FF2B5EF4-FFF2-40B4-BE49-F238E27FC236}">
                <a16:creationId xmlns:a16="http://schemas.microsoft.com/office/drawing/2014/main" id="{C19A3931-A08E-4686-A4B2-E86BEAA58179}"/>
              </a:ext>
            </a:extLst>
          </p:cNvPr>
          <p:cNvCxnSpPr>
            <a:cxnSpLocks/>
            <a:stCxn id="15" idx="3"/>
            <a:endCxn id="12" idx="3"/>
          </p:cNvCxnSpPr>
          <p:nvPr/>
        </p:nvCxnSpPr>
        <p:spPr>
          <a:xfrm>
            <a:off x="6758027" y="2124620"/>
            <a:ext cx="2177344" cy="1728077"/>
          </a:xfrm>
          <a:prstGeom prst="bentConnector3">
            <a:avLst>
              <a:gd name="adj1" fmla="val 1104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252FE372-1AB5-42DF-B0E2-19D57F1B0EBF}"/>
              </a:ext>
            </a:extLst>
          </p:cNvPr>
          <p:cNvCxnSpPr>
            <a:cxnSpLocks/>
            <a:endCxn id="45" idx="3"/>
          </p:cNvCxnSpPr>
          <p:nvPr/>
        </p:nvCxnSpPr>
        <p:spPr>
          <a:xfrm rot="5400000">
            <a:off x="8486775" y="4355298"/>
            <a:ext cx="1180189" cy="1819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3BE5EE62-BAA7-4FB0-B35F-D77F06AE1BA5}"/>
              </a:ext>
            </a:extLst>
          </p:cNvPr>
          <p:cNvCxnSpPr>
            <a:stCxn id="12" idx="1"/>
            <a:endCxn id="50" idx="3"/>
          </p:cNvCxnSpPr>
          <p:nvPr/>
        </p:nvCxnSpPr>
        <p:spPr>
          <a:xfrm rot="10800000" flipV="1">
            <a:off x="7889118" y="3852697"/>
            <a:ext cx="394246" cy="26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802D0B3B-0CD9-459F-AEC5-C327C41417AF}"/>
              </a:ext>
            </a:extLst>
          </p:cNvPr>
          <p:cNvCxnSpPr>
            <a:stCxn id="50" idx="1"/>
            <a:endCxn id="14" idx="3"/>
          </p:cNvCxnSpPr>
          <p:nvPr/>
        </p:nvCxnSpPr>
        <p:spPr>
          <a:xfrm rot="10800000">
            <a:off x="6910753" y="3852697"/>
            <a:ext cx="400147" cy="26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: уступ 67">
            <a:extLst>
              <a:ext uri="{FF2B5EF4-FFF2-40B4-BE49-F238E27FC236}">
                <a16:creationId xmlns:a16="http://schemas.microsoft.com/office/drawing/2014/main" id="{CEB44EBD-49C0-414D-9ED0-2E8D99A1EEF9}"/>
              </a:ext>
            </a:extLst>
          </p:cNvPr>
          <p:cNvCxnSpPr>
            <a:stCxn id="14" idx="1"/>
            <a:endCxn id="26" idx="3"/>
          </p:cNvCxnSpPr>
          <p:nvPr/>
        </p:nvCxnSpPr>
        <p:spPr>
          <a:xfrm rot="10800000">
            <a:off x="5876939" y="3847121"/>
            <a:ext cx="455594" cy="55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Соединитель: уступ 69">
            <a:extLst>
              <a:ext uri="{FF2B5EF4-FFF2-40B4-BE49-F238E27FC236}">
                <a16:creationId xmlns:a16="http://schemas.microsoft.com/office/drawing/2014/main" id="{C2EB1C61-0A25-4A56-9D42-98B5FD8C6D45}"/>
              </a:ext>
            </a:extLst>
          </p:cNvPr>
          <p:cNvCxnSpPr>
            <a:cxnSpLocks/>
            <a:stCxn id="45" idx="1"/>
            <a:endCxn id="24" idx="3"/>
          </p:cNvCxnSpPr>
          <p:nvPr/>
        </p:nvCxnSpPr>
        <p:spPr>
          <a:xfrm rot="10800000" flipV="1">
            <a:off x="7768422" y="5036379"/>
            <a:ext cx="565454" cy="488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Соединитель: уступ 72">
            <a:extLst>
              <a:ext uri="{FF2B5EF4-FFF2-40B4-BE49-F238E27FC236}">
                <a16:creationId xmlns:a16="http://schemas.microsoft.com/office/drawing/2014/main" id="{89DA3951-787A-4467-9890-AFF670F5F251}"/>
              </a:ext>
            </a:extLst>
          </p:cNvPr>
          <p:cNvCxnSpPr>
            <a:stCxn id="24" idx="1"/>
            <a:endCxn id="56" idx="3"/>
          </p:cNvCxnSpPr>
          <p:nvPr/>
        </p:nvCxnSpPr>
        <p:spPr>
          <a:xfrm rot="10800000" flipV="1">
            <a:off x="6550961" y="5041263"/>
            <a:ext cx="565454" cy="80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Соединитель: уступ 74">
            <a:extLst>
              <a:ext uri="{FF2B5EF4-FFF2-40B4-BE49-F238E27FC236}">
                <a16:creationId xmlns:a16="http://schemas.microsoft.com/office/drawing/2014/main" id="{DB19DAC3-58B6-4006-8FC1-FC8188F15D11}"/>
              </a:ext>
            </a:extLst>
          </p:cNvPr>
          <p:cNvCxnSpPr>
            <a:stCxn id="26" idx="1"/>
            <a:endCxn id="21" idx="0"/>
          </p:cNvCxnSpPr>
          <p:nvPr/>
        </p:nvCxnSpPr>
        <p:spPr>
          <a:xfrm rot="10800000" flipV="1">
            <a:off x="4499548" y="3847120"/>
            <a:ext cx="799172" cy="4693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: уступ 76">
            <a:extLst>
              <a:ext uri="{FF2B5EF4-FFF2-40B4-BE49-F238E27FC236}">
                <a16:creationId xmlns:a16="http://schemas.microsoft.com/office/drawing/2014/main" id="{23E9A9A3-84EC-469D-A8ED-815093392791}"/>
              </a:ext>
            </a:extLst>
          </p:cNvPr>
          <p:cNvCxnSpPr>
            <a:stCxn id="56" idx="1"/>
            <a:endCxn id="21" idx="4"/>
          </p:cNvCxnSpPr>
          <p:nvPr/>
        </p:nvCxnSpPr>
        <p:spPr>
          <a:xfrm rot="10800000">
            <a:off x="4499549" y="4563419"/>
            <a:ext cx="946181" cy="4858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FFC0D7F1-80CA-487E-8D18-7BF30E7E2922}"/>
              </a:ext>
            </a:extLst>
          </p:cNvPr>
          <p:cNvCxnSpPr>
            <a:cxnSpLocks/>
            <a:stCxn id="21" idx="2"/>
            <a:endCxn id="10" idx="4"/>
          </p:cNvCxnSpPr>
          <p:nvPr/>
        </p:nvCxnSpPr>
        <p:spPr>
          <a:xfrm rot="10800000" flipH="1">
            <a:off x="4380278" y="2256956"/>
            <a:ext cx="943120" cy="2183009"/>
          </a:xfrm>
          <a:prstGeom prst="bentConnector4">
            <a:avLst>
              <a:gd name="adj1" fmla="val -24239"/>
              <a:gd name="adj2" fmla="val 528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0D864E4-8760-4A9C-B338-872C77EE479C}"/>
                  </a:ext>
                </a:extLst>
              </p:cNvPr>
              <p:cNvSpPr txBox="1"/>
              <p:nvPr/>
            </p:nvSpPr>
            <p:spPr>
              <a:xfrm>
                <a:off x="9637203" y="1888611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0D864E4-8760-4A9C-B338-872C77EE4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203" y="1888611"/>
                <a:ext cx="652007" cy="835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9508CAD3-18C8-4021-8379-ACE1D408F6D0}"/>
              </a:ext>
            </a:extLst>
          </p:cNvPr>
          <p:cNvSpPr/>
          <p:nvPr/>
        </p:nvSpPr>
        <p:spPr>
          <a:xfrm>
            <a:off x="9637204" y="1881902"/>
            <a:ext cx="652007" cy="51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9" name="Соединитель: уступ 88">
            <a:extLst>
              <a:ext uri="{FF2B5EF4-FFF2-40B4-BE49-F238E27FC236}">
                <a16:creationId xmlns:a16="http://schemas.microsoft.com/office/drawing/2014/main" id="{0C6851CA-3EA2-4DD0-BAF7-2BDD7739EE55}"/>
              </a:ext>
            </a:extLst>
          </p:cNvPr>
          <p:cNvCxnSpPr>
            <a:cxnSpLocks/>
          </p:cNvCxnSpPr>
          <p:nvPr/>
        </p:nvCxnSpPr>
        <p:spPr>
          <a:xfrm>
            <a:off x="9167854" y="2126240"/>
            <a:ext cx="469348" cy="34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Соединитель: уступ 90">
            <a:extLst>
              <a:ext uri="{FF2B5EF4-FFF2-40B4-BE49-F238E27FC236}">
                <a16:creationId xmlns:a16="http://schemas.microsoft.com/office/drawing/2014/main" id="{90CB1C05-2508-4CA4-8294-561857F92EAE}"/>
              </a:ext>
            </a:extLst>
          </p:cNvPr>
          <p:cNvCxnSpPr>
            <a:stCxn id="87" idx="3"/>
            <a:endCxn id="36" idx="1"/>
          </p:cNvCxnSpPr>
          <p:nvPr/>
        </p:nvCxnSpPr>
        <p:spPr>
          <a:xfrm flipV="1">
            <a:off x="10289211" y="2135968"/>
            <a:ext cx="326638" cy="98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Соединитель: уступ 101">
            <a:extLst>
              <a:ext uri="{FF2B5EF4-FFF2-40B4-BE49-F238E27FC236}">
                <a16:creationId xmlns:a16="http://schemas.microsoft.com/office/drawing/2014/main" id="{FDF124CE-B3C1-4797-93B5-5FBEC14D8AE7}"/>
              </a:ext>
            </a:extLst>
          </p:cNvPr>
          <p:cNvCxnSpPr>
            <a:stCxn id="41" idx="3"/>
          </p:cNvCxnSpPr>
          <p:nvPr/>
        </p:nvCxnSpPr>
        <p:spPr>
          <a:xfrm>
            <a:off x="4669386" y="695563"/>
            <a:ext cx="654011" cy="13144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Соединитель: уступ 103">
            <a:extLst>
              <a:ext uri="{FF2B5EF4-FFF2-40B4-BE49-F238E27FC236}">
                <a16:creationId xmlns:a16="http://schemas.microsoft.com/office/drawing/2014/main" id="{35A200C0-49C8-45A1-857A-EF6BDDAB1561}"/>
              </a:ext>
            </a:extLst>
          </p:cNvPr>
          <p:cNvCxnSpPr>
            <a:stCxn id="36" idx="3"/>
          </p:cNvCxnSpPr>
          <p:nvPr/>
        </p:nvCxnSpPr>
        <p:spPr>
          <a:xfrm flipV="1">
            <a:off x="11267856" y="2133497"/>
            <a:ext cx="547782" cy="247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: уступ 52">
            <a:extLst>
              <a:ext uri="{FF2B5EF4-FFF2-40B4-BE49-F238E27FC236}">
                <a16:creationId xmlns:a16="http://schemas.microsoft.com/office/drawing/2014/main" id="{722C90DB-FBE0-4575-9C52-4B8245200257}"/>
              </a:ext>
            </a:extLst>
          </p:cNvPr>
          <p:cNvCxnSpPr/>
          <p:nvPr/>
        </p:nvCxnSpPr>
        <p:spPr>
          <a:xfrm flipV="1">
            <a:off x="2798374" y="2136044"/>
            <a:ext cx="547782" cy="247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55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52C327-E516-4F2B-87C6-285666818EE9}"/>
                  </a:ext>
                </a:extLst>
              </p:cNvPr>
              <p:cNvSpPr txBox="1"/>
              <p:nvPr/>
            </p:nvSpPr>
            <p:spPr>
              <a:xfrm>
                <a:off x="2445026" y="1918057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52C327-E516-4F2B-87C6-285666818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026" y="1918057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2904D-EE84-4AF2-BD87-58928F2BE28B}"/>
                  </a:ext>
                </a:extLst>
              </p:cNvPr>
              <p:cNvSpPr txBox="1"/>
              <p:nvPr/>
            </p:nvSpPr>
            <p:spPr>
              <a:xfrm>
                <a:off x="4055165" y="201449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2904D-EE84-4AF2-BD87-58928F2BE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165" y="2014495"/>
                <a:ext cx="6520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917B1F-BC50-4EFB-BDCA-94B747669789}"/>
                  </a:ext>
                </a:extLst>
              </p:cNvPr>
              <p:cNvSpPr txBox="1"/>
              <p:nvPr/>
            </p:nvSpPr>
            <p:spPr>
              <a:xfrm>
                <a:off x="6019034" y="1873473"/>
                <a:ext cx="652007" cy="8983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917B1F-BC50-4EFB-BDCA-94B747669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034" y="1873473"/>
                <a:ext cx="652007" cy="898323"/>
              </a:xfrm>
              <a:prstGeom prst="rect">
                <a:avLst/>
              </a:prstGeom>
              <a:blipFill>
                <a:blip r:embed="rId4"/>
                <a:stretch>
                  <a:fillRect l="-11215" r="-56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ADA159-87AF-4294-AB0D-553CC73E1C7C}"/>
                  </a:ext>
                </a:extLst>
              </p:cNvPr>
              <p:cNvSpPr txBox="1"/>
              <p:nvPr/>
            </p:nvSpPr>
            <p:spPr>
              <a:xfrm>
                <a:off x="7707465" y="1924216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ADA159-87AF-4294-AB0D-553CC73E1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465" y="1924216"/>
                <a:ext cx="652007" cy="835613"/>
              </a:xfrm>
              <a:prstGeom prst="rect">
                <a:avLst/>
              </a:prstGeom>
              <a:blipFill>
                <a:blip r:embed="rId5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18607D-5E89-4051-8C40-D69CE07D091C}"/>
                  </a:ext>
                </a:extLst>
              </p:cNvPr>
              <p:cNvSpPr txBox="1"/>
              <p:nvPr/>
            </p:nvSpPr>
            <p:spPr>
              <a:xfrm>
                <a:off x="5433147" y="3851267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18607D-5E89-4051-8C40-D69CE07D0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47" y="3851267"/>
                <a:ext cx="652007" cy="8694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100BFEB-A56B-44FF-8955-2DE137CB8EBF}"/>
              </a:ext>
            </a:extLst>
          </p:cNvPr>
          <p:cNvSpPr/>
          <p:nvPr/>
        </p:nvSpPr>
        <p:spPr>
          <a:xfrm>
            <a:off x="2218414" y="1821621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FB8BF780-4AD5-474F-8166-50997DF87769}"/>
              </a:ext>
            </a:extLst>
          </p:cNvPr>
          <p:cNvSpPr/>
          <p:nvPr/>
        </p:nvSpPr>
        <p:spPr>
          <a:xfrm>
            <a:off x="5204128" y="2010047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E43B872-43F3-4061-979D-20FB6837ABF6}"/>
              </a:ext>
            </a:extLst>
          </p:cNvPr>
          <p:cNvSpPr/>
          <p:nvPr/>
        </p:nvSpPr>
        <p:spPr>
          <a:xfrm>
            <a:off x="4055165" y="1821621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A2ED5C3-A9F0-4906-BF52-BE30B5F1CEFD}"/>
              </a:ext>
            </a:extLst>
          </p:cNvPr>
          <p:cNvSpPr/>
          <p:nvPr/>
        </p:nvSpPr>
        <p:spPr>
          <a:xfrm>
            <a:off x="7707466" y="1803856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977ABC-E60A-4759-8648-5469E0F1FC04}"/>
                  </a:ext>
                </a:extLst>
              </p:cNvPr>
              <p:cNvSpPr txBox="1"/>
              <p:nvPr/>
            </p:nvSpPr>
            <p:spPr>
              <a:xfrm>
                <a:off x="6573972" y="3879603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977ABC-E60A-4759-8648-5469E0F1F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72" y="3879603"/>
                <a:ext cx="658527" cy="443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D3CAC42-5403-4CB5-B35E-3A204117F551}"/>
              </a:ext>
            </a:extLst>
          </p:cNvPr>
          <p:cNvSpPr/>
          <p:nvPr/>
        </p:nvSpPr>
        <p:spPr>
          <a:xfrm>
            <a:off x="6667575" y="378476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FBCB816-41CE-4BB4-83F6-9033AA462F2D}"/>
              </a:ext>
            </a:extLst>
          </p:cNvPr>
          <p:cNvSpPr/>
          <p:nvPr/>
        </p:nvSpPr>
        <p:spPr>
          <a:xfrm>
            <a:off x="5939623" y="1803857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663A6FC7-4FBB-4CC0-AD3A-1253E1894EF2}"/>
              </a:ext>
            </a:extLst>
          </p:cNvPr>
          <p:cNvCxnSpPr>
            <a:stCxn id="10" idx="3"/>
          </p:cNvCxnSpPr>
          <p:nvPr/>
        </p:nvCxnSpPr>
        <p:spPr>
          <a:xfrm flipV="1">
            <a:off x="3323646" y="2133501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68FCF13-2F9E-4D7F-BA11-99FD135D303C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711148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C9CB5F3-EDD1-4328-ADA4-4330B70A8FCC}"/>
              </a:ext>
            </a:extLst>
          </p:cNvPr>
          <p:cNvCxnSpPr>
            <a:cxnSpLocks/>
          </p:cNvCxnSpPr>
          <p:nvPr/>
        </p:nvCxnSpPr>
        <p:spPr>
          <a:xfrm flipV="1">
            <a:off x="5438691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9A615741-EA74-4227-A9FC-BB87CE67D136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8359472" y="2115738"/>
            <a:ext cx="1341979" cy="1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50873283-AA02-446E-B600-224460AF43F5}"/>
              </a:ext>
            </a:extLst>
          </p:cNvPr>
          <p:cNvCxnSpPr>
            <a:cxnSpLocks/>
          </p:cNvCxnSpPr>
          <p:nvPr/>
        </p:nvCxnSpPr>
        <p:spPr>
          <a:xfrm rot="5400000">
            <a:off x="7782538" y="2679855"/>
            <a:ext cx="1896846" cy="8041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Блок-схема: узел суммирования 27">
            <a:extLst>
              <a:ext uri="{FF2B5EF4-FFF2-40B4-BE49-F238E27FC236}">
                <a16:creationId xmlns:a16="http://schemas.microsoft.com/office/drawing/2014/main" id="{A2781AD5-9177-4596-B719-EAF60C40B8E8}"/>
              </a:ext>
            </a:extLst>
          </p:cNvPr>
          <p:cNvSpPr/>
          <p:nvPr/>
        </p:nvSpPr>
        <p:spPr>
          <a:xfrm>
            <a:off x="1490871" y="1992283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29" name="Соединитель: уступ 28">
            <a:extLst>
              <a:ext uri="{FF2B5EF4-FFF2-40B4-BE49-F238E27FC236}">
                <a16:creationId xmlns:a16="http://schemas.microsoft.com/office/drawing/2014/main" id="{C44459B0-1AC7-4DD8-B605-C8183D5FF52F}"/>
              </a:ext>
            </a:extLst>
          </p:cNvPr>
          <p:cNvCxnSpPr>
            <a:cxnSpLocks/>
            <a:stCxn id="22" idx="3"/>
            <a:endCxn id="19" idx="1"/>
          </p:cNvCxnSpPr>
          <p:nvPr/>
        </p:nvCxnSpPr>
        <p:spPr>
          <a:xfrm flipV="1">
            <a:off x="6758027" y="2115737"/>
            <a:ext cx="949439" cy="88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826D3-A392-4001-95B5-353C932C4B3B}"/>
                  </a:ext>
                </a:extLst>
              </p:cNvPr>
              <p:cNvSpPr txBox="1"/>
              <p:nvPr/>
            </p:nvSpPr>
            <p:spPr>
              <a:xfrm>
                <a:off x="4055165" y="301292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826D3-A392-4001-95B5-353C932C4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165" y="3012926"/>
                <a:ext cx="65200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A594403E-D379-47F7-B85B-669A27C4BBE6}"/>
              </a:ext>
            </a:extLst>
          </p:cNvPr>
          <p:cNvSpPr/>
          <p:nvPr/>
        </p:nvSpPr>
        <p:spPr>
          <a:xfrm>
            <a:off x="4055165" y="2820052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56A718AA-3A53-441E-8A04-DDE150A4F22A}"/>
              </a:ext>
            </a:extLst>
          </p:cNvPr>
          <p:cNvCxnSpPr>
            <a:cxnSpLocks/>
            <a:stCxn id="51" idx="2"/>
            <a:endCxn id="31" idx="3"/>
          </p:cNvCxnSpPr>
          <p:nvPr/>
        </p:nvCxnSpPr>
        <p:spPr>
          <a:xfrm rot="5400000">
            <a:off x="5417116" y="1432633"/>
            <a:ext cx="989356" cy="24092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583F3914-D787-4628-A7A2-3140AC1774D1}"/>
              </a:ext>
            </a:extLst>
          </p:cNvPr>
          <p:cNvCxnSpPr>
            <a:stCxn id="31" idx="1"/>
            <a:endCxn id="28" idx="4"/>
          </p:cNvCxnSpPr>
          <p:nvPr/>
        </p:nvCxnSpPr>
        <p:spPr>
          <a:xfrm rot="10800000">
            <a:off x="1610141" y="2239191"/>
            <a:ext cx="2445024" cy="89274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29EC4963-5B31-47D4-B8EA-92236CE29A6D}"/>
              </a:ext>
            </a:extLst>
          </p:cNvPr>
          <p:cNvCxnSpPr>
            <a:stCxn id="28" idx="6"/>
            <a:endCxn id="10" idx="1"/>
          </p:cNvCxnSpPr>
          <p:nvPr/>
        </p:nvCxnSpPr>
        <p:spPr>
          <a:xfrm>
            <a:off x="1729410" y="2115737"/>
            <a:ext cx="489004" cy="17765"/>
          </a:xfrm>
          <a:prstGeom prst="bentConnector3">
            <a:avLst>
              <a:gd name="adj1" fmla="val 1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DA84461-706D-46AF-AA65-6C18C08E8909}"/>
              </a:ext>
            </a:extLst>
          </p:cNvPr>
          <p:cNvSpPr/>
          <p:nvPr/>
        </p:nvSpPr>
        <p:spPr>
          <a:xfrm>
            <a:off x="5502390" y="378945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357F5F1-2246-4E31-8ACD-7268940CB90F}"/>
              </a:ext>
            </a:extLst>
          </p:cNvPr>
          <p:cNvSpPr/>
          <p:nvPr/>
        </p:nvSpPr>
        <p:spPr>
          <a:xfrm>
            <a:off x="5051435" y="706065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C6A277-D444-46A5-A99A-EF64E401DF8E}"/>
                  </a:ext>
                </a:extLst>
              </p:cNvPr>
              <p:cNvSpPr txBox="1"/>
              <p:nvPr/>
            </p:nvSpPr>
            <p:spPr>
              <a:xfrm>
                <a:off x="4997393" y="818209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C6A277-D444-46A5-A99A-EF64E401D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93" y="818209"/>
                <a:ext cx="652007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Соединитель: уступ 38">
            <a:extLst>
              <a:ext uri="{FF2B5EF4-FFF2-40B4-BE49-F238E27FC236}">
                <a16:creationId xmlns:a16="http://schemas.microsoft.com/office/drawing/2014/main" id="{9D976974-2E0B-4093-9D6B-BD2130E0F2C7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 flipV="1">
            <a:off x="7226886" y="4020920"/>
            <a:ext cx="502185" cy="53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: уступ 39">
            <a:extLst>
              <a:ext uri="{FF2B5EF4-FFF2-40B4-BE49-F238E27FC236}">
                <a16:creationId xmlns:a16="http://schemas.microsoft.com/office/drawing/2014/main" id="{E0D6CDED-5833-4DD1-B82E-24332061A4C6}"/>
              </a:ext>
            </a:extLst>
          </p:cNvPr>
          <p:cNvCxnSpPr>
            <a:stCxn id="35" idx="1"/>
            <a:endCxn id="11" idx="4"/>
          </p:cNvCxnSpPr>
          <p:nvPr/>
        </p:nvCxnSpPr>
        <p:spPr>
          <a:xfrm rot="10800000">
            <a:off x="5323398" y="2256955"/>
            <a:ext cx="178992" cy="17910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: уступ 40">
            <a:extLst>
              <a:ext uri="{FF2B5EF4-FFF2-40B4-BE49-F238E27FC236}">
                <a16:creationId xmlns:a16="http://schemas.microsoft.com/office/drawing/2014/main" id="{AA8EF5DA-C47F-4EA0-AD76-40D7502B45A1}"/>
              </a:ext>
            </a:extLst>
          </p:cNvPr>
          <p:cNvCxnSpPr>
            <a:cxnSpLocks/>
            <a:stCxn id="37" idx="2"/>
            <a:endCxn id="11" idx="0"/>
          </p:cNvCxnSpPr>
          <p:nvPr/>
        </p:nvCxnSpPr>
        <p:spPr>
          <a:xfrm rot="16200000" flipH="1">
            <a:off x="4942922" y="1629570"/>
            <a:ext cx="760951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173EC8B3-C718-4BD3-A735-B05E356D8843}"/>
              </a:ext>
            </a:extLst>
          </p:cNvPr>
          <p:cNvCxnSpPr>
            <a:cxnSpLocks/>
          </p:cNvCxnSpPr>
          <p:nvPr/>
        </p:nvCxnSpPr>
        <p:spPr>
          <a:xfrm>
            <a:off x="779228" y="2115736"/>
            <a:ext cx="711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461C2B2-CE8D-4F47-9A8D-B0C04ACFFEDC}"/>
                  </a:ext>
                </a:extLst>
              </p:cNvPr>
              <p:cNvSpPr txBox="1"/>
              <p:nvPr/>
            </p:nvSpPr>
            <p:spPr>
              <a:xfrm>
                <a:off x="8757779" y="1699122"/>
                <a:ext cx="652007" cy="45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ред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461C2B2-CE8D-4F47-9A8D-B0C04ACFF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779" y="1699122"/>
                <a:ext cx="652007" cy="4501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5819C17-F513-40FA-9B8A-FB489F690D53}"/>
                  </a:ext>
                </a:extLst>
              </p:cNvPr>
              <p:cNvSpPr txBox="1"/>
              <p:nvPr/>
            </p:nvSpPr>
            <p:spPr>
              <a:xfrm>
                <a:off x="713079" y="1796319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5819C17-F513-40FA-9B8A-FB489F690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9" y="1796319"/>
                <a:ext cx="65200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19C65AC3-6A15-49E7-A596-E86FB5FD4171}"/>
              </a:ext>
            </a:extLst>
          </p:cNvPr>
          <p:cNvSpPr txBox="1"/>
          <p:nvPr/>
        </p:nvSpPr>
        <p:spPr>
          <a:xfrm>
            <a:off x="8847378" y="818209"/>
            <a:ext cx="6520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BB9D4C-D5FF-44B4-A866-DFB49DE67419}"/>
                  </a:ext>
                </a:extLst>
              </p:cNvPr>
              <p:cNvSpPr txBox="1"/>
              <p:nvPr/>
            </p:nvSpPr>
            <p:spPr>
              <a:xfrm>
                <a:off x="5244741" y="1690043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BB9D4C-D5FF-44B4-A866-DFB49DE67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741" y="1690043"/>
                <a:ext cx="652007" cy="4434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E9943D0-65D5-4A1D-866E-F27B17E2048D}"/>
                  </a:ext>
                </a:extLst>
              </p:cNvPr>
              <p:cNvSpPr txBox="1"/>
              <p:nvPr/>
            </p:nvSpPr>
            <p:spPr>
              <a:xfrm>
                <a:off x="3332921" y="180385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E9943D0-65D5-4A1D-866E-F27B17E20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921" y="1803856"/>
                <a:ext cx="65200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9EFF052-6DB6-4B96-93F8-90A7E9AF161E}"/>
                  </a:ext>
                </a:extLst>
              </p:cNvPr>
              <p:cNvSpPr txBox="1"/>
              <p:nvPr/>
            </p:nvSpPr>
            <p:spPr>
              <a:xfrm>
                <a:off x="9701449" y="1893352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9EFF052-6DB6-4B96-93F8-90A7E9AF1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449" y="1893352"/>
                <a:ext cx="652007" cy="835678"/>
              </a:xfrm>
              <a:prstGeom prst="rect">
                <a:avLst/>
              </a:prstGeom>
              <a:blipFill>
                <a:blip r:embed="rId14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B70E8E74-1EDE-4939-89A9-949025B8CB89}"/>
              </a:ext>
            </a:extLst>
          </p:cNvPr>
          <p:cNvSpPr/>
          <p:nvPr/>
        </p:nvSpPr>
        <p:spPr>
          <a:xfrm>
            <a:off x="9701451" y="1803857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AE7A60F2-5155-4172-9329-970BE2AD0EFA}"/>
              </a:ext>
            </a:extLst>
          </p:cNvPr>
          <p:cNvCxnSpPr/>
          <p:nvPr/>
        </p:nvCxnSpPr>
        <p:spPr>
          <a:xfrm flipV="1">
            <a:off x="10353456" y="2115735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C5E22E1-2584-43C3-8F32-E91E25A5D339}"/>
                  </a:ext>
                </a:extLst>
              </p:cNvPr>
              <p:cNvSpPr txBox="1"/>
              <p:nvPr/>
            </p:nvSpPr>
            <p:spPr>
              <a:xfrm>
                <a:off x="6790412" y="1699122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C5E22E1-2584-43C3-8F32-E91E25A5D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412" y="1699122"/>
                <a:ext cx="65200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05CF46-441E-4014-B0E1-E471C76153F7}"/>
                  </a:ext>
                </a:extLst>
              </p:cNvPr>
              <p:cNvSpPr txBox="1"/>
              <p:nvPr/>
            </p:nvSpPr>
            <p:spPr>
              <a:xfrm>
                <a:off x="10415388" y="1684848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05CF46-441E-4014-B0E1-E471C7615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388" y="1684848"/>
                <a:ext cx="65200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009F1EF-69BD-433E-925D-0D607FE76491}"/>
                  </a:ext>
                </a:extLst>
              </p:cNvPr>
              <p:cNvSpPr txBox="1"/>
              <p:nvPr/>
            </p:nvSpPr>
            <p:spPr>
              <a:xfrm>
                <a:off x="7688915" y="3858410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л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009F1EF-69BD-433E-925D-0D607FE76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915" y="3858410"/>
                <a:ext cx="658527" cy="4434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3C2A1947-4584-4721-BF58-7CB0A14BA948}"/>
              </a:ext>
            </a:extLst>
          </p:cNvPr>
          <p:cNvSpPr/>
          <p:nvPr/>
        </p:nvSpPr>
        <p:spPr>
          <a:xfrm>
            <a:off x="7729070" y="3762368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Соединитель: уступ 59">
            <a:extLst>
              <a:ext uri="{FF2B5EF4-FFF2-40B4-BE49-F238E27FC236}">
                <a16:creationId xmlns:a16="http://schemas.microsoft.com/office/drawing/2014/main" id="{91EB7379-A40B-46DA-9A99-FFD4A6DE451F}"/>
              </a:ext>
            </a:extLst>
          </p:cNvPr>
          <p:cNvCxnSpPr>
            <a:cxnSpLocks/>
            <a:stCxn id="21" idx="1"/>
            <a:endCxn id="35" idx="3"/>
          </p:cNvCxnSpPr>
          <p:nvPr/>
        </p:nvCxnSpPr>
        <p:spPr>
          <a:xfrm rot="10800000" flipV="1">
            <a:off x="6080609" y="4043313"/>
            <a:ext cx="586966" cy="4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8C54EEB-48F7-44BA-A053-5506A9B3CEC7}"/>
                  </a:ext>
                </a:extLst>
              </p:cNvPr>
              <p:cNvSpPr txBox="1"/>
              <p:nvPr/>
            </p:nvSpPr>
            <p:spPr>
              <a:xfrm>
                <a:off x="4793422" y="2276847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8C54EEB-48F7-44BA-A053-5506A9B3C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422" y="2276847"/>
                <a:ext cx="652007" cy="4434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F7EA879-5B31-492B-A947-FA9A697F4AD9}"/>
                  </a:ext>
                </a:extLst>
              </p:cNvPr>
              <p:cNvSpPr txBox="1"/>
              <p:nvPr/>
            </p:nvSpPr>
            <p:spPr>
              <a:xfrm>
                <a:off x="4793422" y="1791288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F7EA879-5B31-492B-A947-FA9A697F4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422" y="1791288"/>
                <a:ext cx="652007" cy="4434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84BCC43-CA3C-4654-A868-8B6822E05B76}"/>
                  </a:ext>
                </a:extLst>
              </p:cNvPr>
              <p:cNvSpPr txBox="1"/>
              <p:nvPr/>
            </p:nvSpPr>
            <p:spPr>
              <a:xfrm>
                <a:off x="1118852" y="2276847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84BCC43-CA3C-4654-A868-8B6822E05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52" y="2276847"/>
                <a:ext cx="652007" cy="4434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5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0267AF-C422-4381-B494-B4229C9692BE}"/>
                  </a:ext>
                </a:extLst>
              </p:cNvPr>
              <p:cNvSpPr txBox="1"/>
              <p:nvPr/>
            </p:nvSpPr>
            <p:spPr>
              <a:xfrm>
                <a:off x="2445026" y="1918057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0267AF-C422-4381-B494-B4229C969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026" y="1918057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B4191-2711-44DA-9D84-97C4F9A5BFD1}"/>
                  </a:ext>
                </a:extLst>
              </p:cNvPr>
              <p:cNvSpPr txBox="1"/>
              <p:nvPr/>
            </p:nvSpPr>
            <p:spPr>
              <a:xfrm>
                <a:off x="4055165" y="201449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B4191-2711-44DA-9D84-97C4F9A5B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165" y="2014495"/>
                <a:ext cx="6520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310375-5139-45E8-B327-7BC54D24D965}"/>
                  </a:ext>
                </a:extLst>
              </p:cNvPr>
              <p:cNvSpPr txBox="1"/>
              <p:nvPr/>
            </p:nvSpPr>
            <p:spPr>
              <a:xfrm>
                <a:off x="6019034" y="1873473"/>
                <a:ext cx="652007" cy="8029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1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num>
                        <m:den>
                          <m:sSub>
                            <m:sSubPr>
                              <m:ctrlPr>
                                <a:rPr lang="ru-RU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310375-5139-45E8-B327-7BC54D24D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034" y="1873473"/>
                <a:ext cx="652007" cy="802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02ACEB-2067-4030-8533-77DAF5A53E07}"/>
                  </a:ext>
                </a:extLst>
              </p:cNvPr>
              <p:cNvSpPr txBox="1"/>
              <p:nvPr/>
            </p:nvSpPr>
            <p:spPr>
              <a:xfrm>
                <a:off x="7707465" y="1924216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02ACEB-2067-4030-8533-77DAF5A53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465" y="1924216"/>
                <a:ext cx="652007" cy="835613"/>
              </a:xfrm>
              <a:prstGeom prst="rect">
                <a:avLst/>
              </a:prstGeom>
              <a:blipFill>
                <a:blip r:embed="rId5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6FB99E-3AB4-4713-9C48-F55D3E13ACAF}"/>
                  </a:ext>
                </a:extLst>
              </p:cNvPr>
              <p:cNvSpPr txBox="1"/>
              <p:nvPr/>
            </p:nvSpPr>
            <p:spPr>
              <a:xfrm>
                <a:off x="5433147" y="3851267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6FB99E-3AB4-4713-9C48-F55D3E13A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47" y="3851267"/>
                <a:ext cx="652007" cy="8694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C5377DE-D947-4048-A117-E64F210E579D}"/>
              </a:ext>
            </a:extLst>
          </p:cNvPr>
          <p:cNvSpPr/>
          <p:nvPr/>
        </p:nvSpPr>
        <p:spPr>
          <a:xfrm>
            <a:off x="2218414" y="1821621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суммирования 9">
            <a:extLst>
              <a:ext uri="{FF2B5EF4-FFF2-40B4-BE49-F238E27FC236}">
                <a16:creationId xmlns:a16="http://schemas.microsoft.com/office/drawing/2014/main" id="{1ABD6738-D372-4FA4-AC52-B27054C6810A}"/>
              </a:ext>
            </a:extLst>
          </p:cNvPr>
          <p:cNvSpPr/>
          <p:nvPr/>
        </p:nvSpPr>
        <p:spPr>
          <a:xfrm>
            <a:off x="5204128" y="2010047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50CD32-D48A-40A1-AC2A-323CFCD668A3}"/>
              </a:ext>
            </a:extLst>
          </p:cNvPr>
          <p:cNvSpPr/>
          <p:nvPr/>
        </p:nvSpPr>
        <p:spPr>
          <a:xfrm>
            <a:off x="4055165" y="1821621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8CC59D6-4D0C-4652-9965-BF537DE0C789}"/>
              </a:ext>
            </a:extLst>
          </p:cNvPr>
          <p:cNvSpPr/>
          <p:nvPr/>
        </p:nvSpPr>
        <p:spPr>
          <a:xfrm>
            <a:off x="7707466" y="1803856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C359FE-94CB-4F08-BD9C-7D0D4A4258AF}"/>
                  </a:ext>
                </a:extLst>
              </p:cNvPr>
              <p:cNvSpPr txBox="1"/>
              <p:nvPr/>
            </p:nvSpPr>
            <p:spPr>
              <a:xfrm>
                <a:off x="6573972" y="3879603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C359FE-94CB-4F08-BD9C-7D0D4A425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72" y="3879603"/>
                <a:ext cx="658527" cy="443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1D169E8-AB62-4FF4-90C8-81C1848CF1E9}"/>
              </a:ext>
            </a:extLst>
          </p:cNvPr>
          <p:cNvSpPr/>
          <p:nvPr/>
        </p:nvSpPr>
        <p:spPr>
          <a:xfrm>
            <a:off x="6667575" y="378476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BE296C8-5DA8-4789-9413-612F8DE82753}"/>
              </a:ext>
            </a:extLst>
          </p:cNvPr>
          <p:cNvSpPr/>
          <p:nvPr/>
        </p:nvSpPr>
        <p:spPr>
          <a:xfrm>
            <a:off x="5939623" y="1803857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2518F0C-FC42-48DE-87F5-82947C4B2C1A}"/>
              </a:ext>
            </a:extLst>
          </p:cNvPr>
          <p:cNvCxnSpPr>
            <a:stCxn id="9" idx="3"/>
          </p:cNvCxnSpPr>
          <p:nvPr/>
        </p:nvCxnSpPr>
        <p:spPr>
          <a:xfrm flipV="1">
            <a:off x="3323646" y="2133501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41D2B08-BEB7-43A0-B351-62873F8E8F90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711148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B77ECC75-3642-4E02-9F02-5E4C5359F34D}"/>
              </a:ext>
            </a:extLst>
          </p:cNvPr>
          <p:cNvCxnSpPr>
            <a:cxnSpLocks/>
          </p:cNvCxnSpPr>
          <p:nvPr/>
        </p:nvCxnSpPr>
        <p:spPr>
          <a:xfrm flipV="1">
            <a:off x="5438691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1610D4B-0547-42AF-8740-2D92199B13BA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8359472" y="2115738"/>
            <a:ext cx="1341979" cy="1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EC02A22A-DF17-47F9-83D8-E19DBF1BBBB3}"/>
              </a:ext>
            </a:extLst>
          </p:cNvPr>
          <p:cNvCxnSpPr>
            <a:cxnSpLocks/>
          </p:cNvCxnSpPr>
          <p:nvPr/>
        </p:nvCxnSpPr>
        <p:spPr>
          <a:xfrm rot="5400000">
            <a:off x="7782538" y="2679855"/>
            <a:ext cx="1896846" cy="8041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Блок-схема: узел суммирования 26">
            <a:extLst>
              <a:ext uri="{FF2B5EF4-FFF2-40B4-BE49-F238E27FC236}">
                <a16:creationId xmlns:a16="http://schemas.microsoft.com/office/drawing/2014/main" id="{64043FBE-3B90-4EA7-ABC9-9EFC470A9D08}"/>
              </a:ext>
            </a:extLst>
          </p:cNvPr>
          <p:cNvSpPr/>
          <p:nvPr/>
        </p:nvSpPr>
        <p:spPr>
          <a:xfrm>
            <a:off x="1490871" y="1992283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32CAB95D-9C04-48D8-81DE-9B8FE2A9B446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 flipV="1">
            <a:off x="6758027" y="2115737"/>
            <a:ext cx="949439" cy="88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27ABD8-6B26-4B56-B771-05D26F81320C}"/>
                  </a:ext>
                </a:extLst>
              </p:cNvPr>
              <p:cNvSpPr txBox="1"/>
              <p:nvPr/>
            </p:nvSpPr>
            <p:spPr>
              <a:xfrm>
                <a:off x="2218414" y="303079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27ABD8-6B26-4B56-B771-05D26F813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414" y="3030796"/>
                <a:ext cx="65200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8BAE95AC-7A59-474E-9ABB-B742AB5FED89}"/>
              </a:ext>
            </a:extLst>
          </p:cNvPr>
          <p:cNvSpPr/>
          <p:nvPr/>
        </p:nvSpPr>
        <p:spPr>
          <a:xfrm>
            <a:off x="2218414" y="2837922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91C09EFC-890D-470D-8784-6DF7D92C29AC}"/>
              </a:ext>
            </a:extLst>
          </p:cNvPr>
          <p:cNvCxnSpPr>
            <a:stCxn id="27" idx="6"/>
            <a:endCxn id="9" idx="1"/>
          </p:cNvCxnSpPr>
          <p:nvPr/>
        </p:nvCxnSpPr>
        <p:spPr>
          <a:xfrm>
            <a:off x="1729410" y="2115737"/>
            <a:ext cx="489004" cy="17765"/>
          </a:xfrm>
          <a:prstGeom prst="bentConnector3">
            <a:avLst>
              <a:gd name="adj1" fmla="val 1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96F2AF61-EA83-42FE-8EC5-1CD9BCDE6A75}"/>
              </a:ext>
            </a:extLst>
          </p:cNvPr>
          <p:cNvSpPr/>
          <p:nvPr/>
        </p:nvSpPr>
        <p:spPr>
          <a:xfrm>
            <a:off x="5502390" y="378945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86F03FA-D247-4242-9BFE-D7674B96373B}"/>
              </a:ext>
            </a:extLst>
          </p:cNvPr>
          <p:cNvSpPr/>
          <p:nvPr/>
        </p:nvSpPr>
        <p:spPr>
          <a:xfrm>
            <a:off x="3128546" y="460590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F5C2AA-204B-4551-9604-826F22C007DA}"/>
                  </a:ext>
                </a:extLst>
              </p:cNvPr>
              <p:cNvSpPr txBox="1"/>
              <p:nvPr/>
            </p:nvSpPr>
            <p:spPr>
              <a:xfrm>
                <a:off x="3161522" y="587902"/>
                <a:ext cx="5122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F5C2AA-204B-4551-9604-826F22C00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522" y="587902"/>
                <a:ext cx="51226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C59A4A8D-ED7E-4118-AFD2-AC1D52DFCA4B}"/>
              </a:ext>
            </a:extLst>
          </p:cNvPr>
          <p:cNvCxnSpPr>
            <a:stCxn id="20" idx="1"/>
            <a:endCxn id="32" idx="3"/>
          </p:cNvCxnSpPr>
          <p:nvPr/>
        </p:nvCxnSpPr>
        <p:spPr>
          <a:xfrm rot="10800000" flipV="1">
            <a:off x="6080609" y="4043313"/>
            <a:ext cx="586966" cy="4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8EE91085-C8A2-473E-BB42-D20C636709AB}"/>
              </a:ext>
            </a:extLst>
          </p:cNvPr>
          <p:cNvCxnSpPr>
            <a:stCxn id="32" idx="1"/>
            <a:endCxn id="10" idx="4"/>
          </p:cNvCxnSpPr>
          <p:nvPr/>
        </p:nvCxnSpPr>
        <p:spPr>
          <a:xfrm rot="10800000">
            <a:off x="5323398" y="2256955"/>
            <a:ext cx="178992" cy="17910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549DA30A-3854-4E11-AA62-0A88FA641187}"/>
              </a:ext>
            </a:extLst>
          </p:cNvPr>
          <p:cNvCxnSpPr>
            <a:cxnSpLocks/>
          </p:cNvCxnSpPr>
          <p:nvPr/>
        </p:nvCxnSpPr>
        <p:spPr>
          <a:xfrm>
            <a:off x="779228" y="2115736"/>
            <a:ext cx="711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4AA90C6-5191-473D-9476-D58B41A4E164}"/>
                  </a:ext>
                </a:extLst>
              </p:cNvPr>
              <p:cNvSpPr txBox="1"/>
              <p:nvPr/>
            </p:nvSpPr>
            <p:spPr>
              <a:xfrm>
                <a:off x="8757779" y="1699122"/>
                <a:ext cx="652007" cy="45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ред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4AA90C6-5191-473D-9476-D58B41A4E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779" y="1699122"/>
                <a:ext cx="652007" cy="4501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943A824-4A88-4FEA-AED9-C164C5ED34B9}"/>
                  </a:ext>
                </a:extLst>
              </p:cNvPr>
              <p:cNvSpPr txBox="1"/>
              <p:nvPr/>
            </p:nvSpPr>
            <p:spPr>
              <a:xfrm>
                <a:off x="706340" y="1677908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943A824-4A88-4FEA-AED9-C164C5ED3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40" y="1677908"/>
                <a:ext cx="65200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4E454B2-DC45-4A0D-BAD6-97519FE85A5A}"/>
              </a:ext>
            </a:extLst>
          </p:cNvPr>
          <p:cNvSpPr txBox="1"/>
          <p:nvPr/>
        </p:nvSpPr>
        <p:spPr>
          <a:xfrm>
            <a:off x="8847378" y="818209"/>
            <a:ext cx="6520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8BF02ED-B414-46A2-A2CE-C3A7A163D08E}"/>
                  </a:ext>
                </a:extLst>
              </p:cNvPr>
              <p:cNvSpPr txBox="1"/>
              <p:nvPr/>
            </p:nvSpPr>
            <p:spPr>
              <a:xfrm>
                <a:off x="5244741" y="1690043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8BF02ED-B414-46A2-A2CE-C3A7A163D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741" y="1690043"/>
                <a:ext cx="652007" cy="4434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0A6BAE0-BF03-49F0-A54B-F593F11CDB76}"/>
                  </a:ext>
                </a:extLst>
              </p:cNvPr>
              <p:cNvSpPr txBox="1"/>
              <p:nvPr/>
            </p:nvSpPr>
            <p:spPr>
              <a:xfrm>
                <a:off x="3340462" y="170540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0A6BAE0-BF03-49F0-A54B-F593F11CD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462" y="1705405"/>
                <a:ext cx="65200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E54B6D5-C5EF-4D6A-B9AE-3A7BF043F895}"/>
                  </a:ext>
                </a:extLst>
              </p:cNvPr>
              <p:cNvSpPr txBox="1"/>
              <p:nvPr/>
            </p:nvSpPr>
            <p:spPr>
              <a:xfrm>
                <a:off x="9701449" y="1893352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E54B6D5-C5EF-4D6A-B9AE-3A7BF043F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449" y="1893352"/>
                <a:ext cx="652007" cy="835678"/>
              </a:xfrm>
              <a:prstGeom prst="rect">
                <a:avLst/>
              </a:prstGeom>
              <a:blipFill>
                <a:blip r:embed="rId14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17249BE9-F768-4806-B5F4-426530C650C4}"/>
              </a:ext>
            </a:extLst>
          </p:cNvPr>
          <p:cNvSpPr/>
          <p:nvPr/>
        </p:nvSpPr>
        <p:spPr>
          <a:xfrm>
            <a:off x="9701451" y="1803857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86DACB7C-8614-4DAC-9CF3-54658E4E7A9F}"/>
              </a:ext>
            </a:extLst>
          </p:cNvPr>
          <p:cNvCxnSpPr/>
          <p:nvPr/>
        </p:nvCxnSpPr>
        <p:spPr>
          <a:xfrm flipV="1">
            <a:off x="10353456" y="2115735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78C4C42-57B4-41EA-A557-46B4545C012F}"/>
                  </a:ext>
                </a:extLst>
              </p:cNvPr>
              <p:cNvSpPr txBox="1"/>
              <p:nvPr/>
            </p:nvSpPr>
            <p:spPr>
              <a:xfrm>
                <a:off x="6790412" y="1699122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78C4C42-57B4-41EA-A557-46B4545C0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412" y="1699122"/>
                <a:ext cx="65200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1A23BEC-400F-41B3-B407-03CB1FA2583E}"/>
                  </a:ext>
                </a:extLst>
              </p:cNvPr>
              <p:cNvSpPr txBox="1"/>
              <p:nvPr/>
            </p:nvSpPr>
            <p:spPr>
              <a:xfrm>
                <a:off x="10415388" y="1684848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1A23BEC-400F-41B3-B407-03CB1FA25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388" y="1684848"/>
                <a:ext cx="65200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3740F4-B2BD-4A55-886C-B6392FA05406}"/>
                  </a:ext>
                </a:extLst>
              </p:cNvPr>
              <p:cNvSpPr txBox="1"/>
              <p:nvPr/>
            </p:nvSpPr>
            <p:spPr>
              <a:xfrm>
                <a:off x="4125739" y="517921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3740F4-B2BD-4A55-886C-B6392FA05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739" y="517921"/>
                <a:ext cx="652007" cy="869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2E9A81F7-1419-448D-9C8F-925A7A5A810A}"/>
              </a:ext>
            </a:extLst>
          </p:cNvPr>
          <p:cNvSpPr/>
          <p:nvPr/>
        </p:nvSpPr>
        <p:spPr>
          <a:xfrm>
            <a:off x="4194982" y="456105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Соединитель: уступ 50">
            <a:extLst>
              <a:ext uri="{FF2B5EF4-FFF2-40B4-BE49-F238E27FC236}">
                <a16:creationId xmlns:a16="http://schemas.microsoft.com/office/drawing/2014/main" id="{1686B4FF-FAAE-437A-9779-3B60B7D0E458}"/>
              </a:ext>
            </a:extLst>
          </p:cNvPr>
          <p:cNvCxnSpPr>
            <a:stCxn id="50" idx="3"/>
          </p:cNvCxnSpPr>
          <p:nvPr/>
        </p:nvCxnSpPr>
        <p:spPr>
          <a:xfrm>
            <a:off x="4773201" y="714657"/>
            <a:ext cx="550196" cy="12953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: уступ 51">
            <a:extLst>
              <a:ext uri="{FF2B5EF4-FFF2-40B4-BE49-F238E27FC236}">
                <a16:creationId xmlns:a16="http://schemas.microsoft.com/office/drawing/2014/main" id="{BDC89BDC-E62C-4FE9-B204-B3AC11E736E6}"/>
              </a:ext>
            </a:extLst>
          </p:cNvPr>
          <p:cNvCxnSpPr>
            <a:stCxn id="33" idx="3"/>
            <a:endCxn id="50" idx="1"/>
          </p:cNvCxnSpPr>
          <p:nvPr/>
        </p:nvCxnSpPr>
        <p:spPr>
          <a:xfrm flipV="1">
            <a:off x="3706765" y="714657"/>
            <a:ext cx="488217" cy="44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9D3C76-3F3A-4972-8B73-85B20B659208}"/>
                  </a:ext>
                </a:extLst>
              </p:cNvPr>
              <p:cNvSpPr txBox="1"/>
              <p:nvPr/>
            </p:nvSpPr>
            <p:spPr>
              <a:xfrm>
                <a:off x="3731192" y="2923143"/>
                <a:ext cx="652007" cy="1112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9D3C76-3F3A-4972-8B73-85B20B659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192" y="2923143"/>
                <a:ext cx="652007" cy="1112612"/>
              </a:xfrm>
              <a:prstGeom prst="rect">
                <a:avLst/>
              </a:prstGeom>
              <a:blipFill>
                <a:blip r:embed="rId18"/>
                <a:stretch>
                  <a:fillRect t="-5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E2B50297-264F-477A-949D-614114BBE77A}"/>
              </a:ext>
            </a:extLst>
          </p:cNvPr>
          <p:cNvSpPr/>
          <p:nvPr/>
        </p:nvSpPr>
        <p:spPr>
          <a:xfrm>
            <a:off x="3720467" y="2830977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5" name="Соединитель: уступ 54">
            <a:extLst>
              <a:ext uri="{FF2B5EF4-FFF2-40B4-BE49-F238E27FC236}">
                <a16:creationId xmlns:a16="http://schemas.microsoft.com/office/drawing/2014/main" id="{5429DBD9-630B-43EC-BE5D-58717CBC1B50}"/>
              </a:ext>
            </a:extLst>
          </p:cNvPr>
          <p:cNvCxnSpPr>
            <a:endCxn id="54" idx="3"/>
          </p:cNvCxnSpPr>
          <p:nvPr/>
        </p:nvCxnSpPr>
        <p:spPr>
          <a:xfrm rot="10800000" flipV="1">
            <a:off x="4372475" y="2117674"/>
            <a:ext cx="2522067" cy="1025184"/>
          </a:xfrm>
          <a:prstGeom prst="bentConnector3">
            <a:avLst>
              <a:gd name="adj1" fmla="val -130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EEE5E91E-4114-4DA8-B412-C23FC8429462}"/>
              </a:ext>
            </a:extLst>
          </p:cNvPr>
          <p:cNvCxnSpPr>
            <a:stCxn id="54" idx="1"/>
            <a:endCxn id="30" idx="3"/>
          </p:cNvCxnSpPr>
          <p:nvPr/>
        </p:nvCxnSpPr>
        <p:spPr>
          <a:xfrm rot="10800000" flipV="1">
            <a:off x="2870421" y="3142857"/>
            <a:ext cx="850046" cy="69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3F47E5E1-2266-4638-A654-FB7EBD954187}"/>
              </a:ext>
            </a:extLst>
          </p:cNvPr>
          <p:cNvCxnSpPr>
            <a:stCxn id="30" idx="1"/>
            <a:endCxn id="27" idx="4"/>
          </p:cNvCxnSpPr>
          <p:nvPr/>
        </p:nvCxnSpPr>
        <p:spPr>
          <a:xfrm rot="10800000">
            <a:off x="1610142" y="2239191"/>
            <a:ext cx="608273" cy="9106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32DD8C3-EC9F-46A8-B202-6C39A9CDB9B7}"/>
                  </a:ext>
                </a:extLst>
              </p:cNvPr>
              <p:cNvSpPr txBox="1"/>
              <p:nvPr/>
            </p:nvSpPr>
            <p:spPr>
              <a:xfrm>
                <a:off x="7688915" y="3858410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л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32DD8C3-EC9F-46A8-B202-6C39A9CDB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915" y="3858410"/>
                <a:ext cx="658527" cy="4434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9CBBDB3B-ED3F-4E01-8857-FCD1468A48A8}"/>
              </a:ext>
            </a:extLst>
          </p:cNvPr>
          <p:cNvSpPr/>
          <p:nvPr/>
        </p:nvSpPr>
        <p:spPr>
          <a:xfrm>
            <a:off x="7729070" y="3762368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1F6C800B-17C5-473A-93A9-3B3A2C175BC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7245794" y="4020148"/>
            <a:ext cx="483276" cy="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D3CF66-726B-4478-8C71-FC8701A98F71}"/>
                  </a:ext>
                </a:extLst>
              </p:cNvPr>
              <p:cNvSpPr txBox="1"/>
              <p:nvPr/>
            </p:nvSpPr>
            <p:spPr>
              <a:xfrm>
                <a:off x="5198729" y="1872305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D3CF66-726B-4478-8C71-FC8701A98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729" y="1872305"/>
                <a:ext cx="652007" cy="4434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F85177-95C4-4752-9005-D99B02C33F32}"/>
                  </a:ext>
                </a:extLst>
              </p:cNvPr>
              <p:cNvSpPr txBox="1"/>
              <p:nvPr/>
            </p:nvSpPr>
            <p:spPr>
              <a:xfrm>
                <a:off x="1469650" y="2188125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F85177-95C4-4752-9005-D99B02C33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650" y="2188125"/>
                <a:ext cx="652007" cy="4434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3238A80-AFCB-416E-940C-78FF2462A36D}"/>
                  </a:ext>
                </a:extLst>
              </p:cNvPr>
              <p:cNvSpPr txBox="1"/>
              <p:nvPr/>
            </p:nvSpPr>
            <p:spPr>
              <a:xfrm>
                <a:off x="5194091" y="2195314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3238A80-AFCB-416E-940C-78FF2462A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091" y="2195314"/>
                <a:ext cx="652007" cy="4434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38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E0B761-1D02-4453-9081-7F993E1D8DCE}"/>
                  </a:ext>
                </a:extLst>
              </p:cNvPr>
              <p:cNvSpPr txBox="1"/>
              <p:nvPr/>
            </p:nvSpPr>
            <p:spPr>
              <a:xfrm>
                <a:off x="4078802" y="1452702"/>
                <a:ext cx="445955" cy="6188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E0B761-1D02-4453-9081-7F993E1D8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802" y="1452702"/>
                <a:ext cx="445955" cy="6188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21D13F5-490E-400F-972C-A03096BC2AD9}"/>
              </a:ext>
            </a:extLst>
          </p:cNvPr>
          <p:cNvSpPr txBox="1"/>
          <p:nvPr/>
        </p:nvSpPr>
        <p:spPr>
          <a:xfrm>
            <a:off x="6399189" y="2432156"/>
            <a:ext cx="142460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Объект </a:t>
            </a:r>
          </a:p>
          <a:p>
            <a:pPr algn="ctr"/>
            <a:r>
              <a:rPr lang="ru-RU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регулирования</a:t>
            </a:r>
          </a:p>
          <a:p>
            <a:endParaRPr lang="ru-RU" sz="14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75DEEC5-D578-4630-9B21-33C2E5C6DC15}"/>
              </a:ext>
            </a:extLst>
          </p:cNvPr>
          <p:cNvSpPr/>
          <p:nvPr/>
        </p:nvSpPr>
        <p:spPr>
          <a:xfrm>
            <a:off x="3893489" y="1344545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674A0BC-E855-4A59-B7A3-BD99E1202727}"/>
              </a:ext>
            </a:extLst>
          </p:cNvPr>
          <p:cNvSpPr/>
          <p:nvPr/>
        </p:nvSpPr>
        <p:spPr>
          <a:xfrm>
            <a:off x="6098350" y="2341882"/>
            <a:ext cx="2027993" cy="736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580915D7-AD30-4826-A43E-4E87ED7AAE71}"/>
              </a:ext>
            </a:extLst>
          </p:cNvPr>
          <p:cNvSpPr/>
          <p:nvPr/>
        </p:nvSpPr>
        <p:spPr>
          <a:xfrm>
            <a:off x="2630648" y="2594676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2363669-2B07-4EA0-9778-18BF73072118}"/>
                  </a:ext>
                </a:extLst>
              </p:cNvPr>
              <p:cNvSpPr txBox="1"/>
              <p:nvPr/>
            </p:nvSpPr>
            <p:spPr>
              <a:xfrm>
                <a:off x="2681768" y="2691323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2363669-2B07-4EA0-9778-18BF73072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768" y="2691323"/>
                <a:ext cx="652007" cy="4434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D91855-69AB-45DD-8453-08C3724C8D97}"/>
                  </a:ext>
                </a:extLst>
              </p:cNvPr>
              <p:cNvSpPr txBox="1"/>
              <p:nvPr/>
            </p:nvSpPr>
            <p:spPr>
              <a:xfrm>
                <a:off x="4078802" y="2580121"/>
                <a:ext cx="445955" cy="447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D91855-69AB-45DD-8453-08C3724C8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802" y="2580121"/>
                <a:ext cx="445955" cy="447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3E7DDE2B-906C-46A6-90FA-7F384C5742C6}"/>
              </a:ext>
            </a:extLst>
          </p:cNvPr>
          <p:cNvSpPr/>
          <p:nvPr/>
        </p:nvSpPr>
        <p:spPr>
          <a:xfrm>
            <a:off x="3893489" y="2408792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DECD4F-71BB-4EBF-A71D-F74EC52F38A0}"/>
                  </a:ext>
                </a:extLst>
              </p:cNvPr>
              <p:cNvSpPr txBox="1"/>
              <p:nvPr/>
            </p:nvSpPr>
            <p:spPr>
              <a:xfrm>
                <a:off x="4078802" y="3644368"/>
                <a:ext cx="445955" cy="447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DECD4F-71BB-4EBF-A71D-F74EC52F3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802" y="3644368"/>
                <a:ext cx="445955" cy="4474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5AAFA3A5-2049-44D5-B4C2-9C4462CC9342}"/>
              </a:ext>
            </a:extLst>
          </p:cNvPr>
          <p:cNvSpPr/>
          <p:nvPr/>
        </p:nvSpPr>
        <p:spPr>
          <a:xfrm>
            <a:off x="3893489" y="3473039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Блок-схема: узел суммирования 32">
            <a:extLst>
              <a:ext uri="{FF2B5EF4-FFF2-40B4-BE49-F238E27FC236}">
                <a16:creationId xmlns:a16="http://schemas.microsoft.com/office/drawing/2014/main" id="{C3B6A417-0382-47AA-A526-0FDE3732BBEC}"/>
              </a:ext>
            </a:extLst>
          </p:cNvPr>
          <p:cNvSpPr/>
          <p:nvPr/>
        </p:nvSpPr>
        <p:spPr>
          <a:xfrm>
            <a:off x="5380082" y="2594676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35" name="Соединитель: уступ 34">
            <a:extLst>
              <a:ext uri="{FF2B5EF4-FFF2-40B4-BE49-F238E27FC236}">
                <a16:creationId xmlns:a16="http://schemas.microsoft.com/office/drawing/2014/main" id="{6D004D29-CB78-4917-A29F-CB33CDADB8E2}"/>
              </a:ext>
            </a:extLst>
          </p:cNvPr>
          <p:cNvCxnSpPr>
            <a:stCxn id="6" idx="3"/>
            <a:endCxn id="33" idx="0"/>
          </p:cNvCxnSpPr>
          <p:nvPr/>
        </p:nvCxnSpPr>
        <p:spPr>
          <a:xfrm>
            <a:off x="4683319" y="1653957"/>
            <a:ext cx="816033" cy="9407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D5733BC4-B80C-453A-AA28-B5B3230C3B04}"/>
              </a:ext>
            </a:extLst>
          </p:cNvPr>
          <p:cNvCxnSpPr>
            <a:stCxn id="32" idx="3"/>
            <a:endCxn id="33" idx="4"/>
          </p:cNvCxnSpPr>
          <p:nvPr/>
        </p:nvCxnSpPr>
        <p:spPr>
          <a:xfrm flipV="1">
            <a:off x="4683319" y="2841584"/>
            <a:ext cx="816033" cy="9408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: уступ 38">
            <a:extLst>
              <a:ext uri="{FF2B5EF4-FFF2-40B4-BE49-F238E27FC236}">
                <a16:creationId xmlns:a16="http://schemas.microsoft.com/office/drawing/2014/main" id="{B4692B33-CA0A-4E9A-AAA5-86A076C8EFD0}"/>
              </a:ext>
            </a:extLst>
          </p:cNvPr>
          <p:cNvCxnSpPr>
            <a:stCxn id="30" idx="3"/>
            <a:endCxn id="33" idx="2"/>
          </p:cNvCxnSpPr>
          <p:nvPr/>
        </p:nvCxnSpPr>
        <p:spPr>
          <a:xfrm flipV="1">
            <a:off x="4683319" y="2718130"/>
            <a:ext cx="696763" cy="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: уступ 43">
            <a:extLst>
              <a:ext uri="{FF2B5EF4-FFF2-40B4-BE49-F238E27FC236}">
                <a16:creationId xmlns:a16="http://schemas.microsoft.com/office/drawing/2014/main" id="{356C98B4-57B9-44C2-A27E-159559769A69}"/>
              </a:ext>
            </a:extLst>
          </p:cNvPr>
          <p:cNvCxnSpPr>
            <a:stCxn id="33" idx="6"/>
            <a:endCxn id="8" idx="1"/>
          </p:cNvCxnSpPr>
          <p:nvPr/>
        </p:nvCxnSpPr>
        <p:spPr>
          <a:xfrm flipV="1">
            <a:off x="5618621" y="2710179"/>
            <a:ext cx="479729" cy="79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: уступ 49">
            <a:extLst>
              <a:ext uri="{FF2B5EF4-FFF2-40B4-BE49-F238E27FC236}">
                <a16:creationId xmlns:a16="http://schemas.microsoft.com/office/drawing/2014/main" id="{EA7D3950-2123-4982-BCF2-BB3C16045C7E}"/>
              </a:ext>
            </a:extLst>
          </p:cNvPr>
          <p:cNvCxnSpPr>
            <a:stCxn id="11" idx="6"/>
            <a:endCxn id="30" idx="1"/>
          </p:cNvCxnSpPr>
          <p:nvPr/>
        </p:nvCxnSpPr>
        <p:spPr>
          <a:xfrm>
            <a:off x="2869187" y="2718130"/>
            <a:ext cx="1024302" cy="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: уступ 54">
            <a:extLst>
              <a:ext uri="{FF2B5EF4-FFF2-40B4-BE49-F238E27FC236}">
                <a16:creationId xmlns:a16="http://schemas.microsoft.com/office/drawing/2014/main" id="{220E78C2-94DE-4A59-9D5B-00F863EAB1D2}"/>
              </a:ext>
            </a:extLst>
          </p:cNvPr>
          <p:cNvCxnSpPr>
            <a:cxnSpLocks/>
            <a:stCxn id="8" idx="3"/>
            <a:endCxn id="11" idx="4"/>
          </p:cNvCxnSpPr>
          <p:nvPr/>
        </p:nvCxnSpPr>
        <p:spPr>
          <a:xfrm flipH="1">
            <a:off x="2749918" y="2710179"/>
            <a:ext cx="5376425" cy="131405"/>
          </a:xfrm>
          <a:prstGeom prst="bentConnector4">
            <a:avLst>
              <a:gd name="adj1" fmla="val -4252"/>
              <a:gd name="adj2" fmla="val 15434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: уступ 61">
            <a:extLst>
              <a:ext uri="{FF2B5EF4-FFF2-40B4-BE49-F238E27FC236}">
                <a16:creationId xmlns:a16="http://schemas.microsoft.com/office/drawing/2014/main" id="{EE58FDA2-5CB1-4CBF-83D4-29710941780D}"/>
              </a:ext>
            </a:extLst>
          </p:cNvPr>
          <p:cNvCxnSpPr>
            <a:endCxn id="6" idx="1"/>
          </p:cNvCxnSpPr>
          <p:nvPr/>
        </p:nvCxnSpPr>
        <p:spPr>
          <a:xfrm rot="5400000" flipH="1" flipV="1">
            <a:off x="3105327" y="1929969"/>
            <a:ext cx="1064173" cy="5121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F4C62FC1-7868-4723-AC50-B077D7DDC655}"/>
              </a:ext>
            </a:extLst>
          </p:cNvPr>
          <p:cNvCxnSpPr>
            <a:endCxn id="32" idx="1"/>
          </p:cNvCxnSpPr>
          <p:nvPr/>
        </p:nvCxnSpPr>
        <p:spPr>
          <a:xfrm rot="16200000" flipH="1">
            <a:off x="3105253" y="2994214"/>
            <a:ext cx="1064321" cy="5121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2CC09AC4-A4E6-4B79-ADE8-6CC400DB3648}"/>
              </a:ext>
            </a:extLst>
          </p:cNvPr>
          <p:cNvCxnSpPr>
            <a:cxnSpLocks/>
          </p:cNvCxnSpPr>
          <p:nvPr/>
        </p:nvCxnSpPr>
        <p:spPr>
          <a:xfrm>
            <a:off x="8127287" y="2702217"/>
            <a:ext cx="5963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595B1699-DC94-4575-9AFA-10ECCA3AD16C}"/>
              </a:ext>
            </a:extLst>
          </p:cNvPr>
          <p:cNvCxnSpPr>
            <a:cxnSpLocks/>
          </p:cNvCxnSpPr>
          <p:nvPr/>
        </p:nvCxnSpPr>
        <p:spPr>
          <a:xfrm>
            <a:off x="2034300" y="2702217"/>
            <a:ext cx="5963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927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85</Words>
  <Application>Microsoft Office PowerPoint</Application>
  <PresentationFormat>Широкоэкранный</PresentationFormat>
  <Paragraphs>87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Otto Schefer</dc:creator>
  <cp:lastModifiedBy>Otto Schefer</cp:lastModifiedBy>
  <cp:revision>9</cp:revision>
  <dcterms:created xsi:type="dcterms:W3CDTF">2021-05-15T17:43:31Z</dcterms:created>
  <dcterms:modified xsi:type="dcterms:W3CDTF">2021-05-22T20:56:22Z</dcterms:modified>
</cp:coreProperties>
</file>