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69F68-47C3-AA4A-AFA1-CB3ACC307C07}" v="27" dt="2024-07-19T20:39:43.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kun Kinay" userId="c07a4da8-7522-460a-bdac-b9fd84cb1f78" providerId="ADAL" clId="{56D69F68-47C3-AA4A-AFA1-CB3ACC307C07}"/>
    <pc:docChg chg="undo custSel addSld modSld sldOrd">
      <pc:chgData name="Orkun Kinay" userId="c07a4da8-7522-460a-bdac-b9fd84cb1f78" providerId="ADAL" clId="{56D69F68-47C3-AA4A-AFA1-CB3ACC307C07}" dt="2024-07-19T20:45:46.294" v="216" actId="1076"/>
      <pc:docMkLst>
        <pc:docMk/>
      </pc:docMkLst>
      <pc:sldChg chg="addSp modSp mod">
        <pc:chgData name="Orkun Kinay" userId="c07a4da8-7522-460a-bdac-b9fd84cb1f78" providerId="ADAL" clId="{56D69F68-47C3-AA4A-AFA1-CB3ACC307C07}" dt="2024-07-19T20:00:31.251" v="10" actId="14100"/>
        <pc:sldMkLst>
          <pc:docMk/>
          <pc:sldMk cId="1308338615" sldId="256"/>
        </pc:sldMkLst>
        <pc:spChg chg="add mod">
          <ac:chgData name="Orkun Kinay" userId="c07a4da8-7522-460a-bdac-b9fd84cb1f78" providerId="ADAL" clId="{56D69F68-47C3-AA4A-AFA1-CB3ACC307C07}" dt="2024-07-19T20:00:31.251" v="10" actId="14100"/>
          <ac:spMkLst>
            <pc:docMk/>
            <pc:sldMk cId="1308338615" sldId="256"/>
            <ac:spMk id="2" creationId="{1C48B8FC-D198-7742-A0E0-CEE12DA71C5F}"/>
          </ac:spMkLst>
        </pc:spChg>
        <pc:picChg chg="mod">
          <ac:chgData name="Orkun Kinay" userId="c07a4da8-7522-460a-bdac-b9fd84cb1f78" providerId="ADAL" clId="{56D69F68-47C3-AA4A-AFA1-CB3ACC307C07}" dt="2024-07-19T19:56:33.632" v="0" actId="1076"/>
          <ac:picMkLst>
            <pc:docMk/>
            <pc:sldMk cId="1308338615" sldId="256"/>
            <ac:picMk id="5" creationId="{6BF8D88A-545F-A24C-8D20-3128738C8592}"/>
          </ac:picMkLst>
        </pc:picChg>
      </pc:sldChg>
      <pc:sldChg chg="addSp delSp modSp mod">
        <pc:chgData name="Orkun Kinay" userId="c07a4da8-7522-460a-bdac-b9fd84cb1f78" providerId="ADAL" clId="{56D69F68-47C3-AA4A-AFA1-CB3ACC307C07}" dt="2024-07-19T20:09:54.285" v="35" actId="1076"/>
        <pc:sldMkLst>
          <pc:docMk/>
          <pc:sldMk cId="137096177" sldId="257"/>
        </pc:sldMkLst>
        <pc:spChg chg="del">
          <ac:chgData name="Orkun Kinay" userId="c07a4da8-7522-460a-bdac-b9fd84cb1f78" providerId="ADAL" clId="{56D69F68-47C3-AA4A-AFA1-CB3ACC307C07}" dt="2024-07-19T20:00:37.538" v="11" actId="478"/>
          <ac:spMkLst>
            <pc:docMk/>
            <pc:sldMk cId="137096177" sldId="257"/>
            <ac:spMk id="2" creationId="{AED7AA94-20E8-2845-AEDF-99E186EC73BF}"/>
          </ac:spMkLst>
        </pc:spChg>
        <pc:spChg chg="del mod">
          <ac:chgData name="Orkun Kinay" userId="c07a4da8-7522-460a-bdac-b9fd84cb1f78" providerId="ADAL" clId="{56D69F68-47C3-AA4A-AFA1-CB3ACC307C07}" dt="2024-07-19T20:04:00.651" v="13" actId="478"/>
          <ac:spMkLst>
            <pc:docMk/>
            <pc:sldMk cId="137096177" sldId="257"/>
            <ac:spMk id="3" creationId="{90CBBC2E-E0A0-7347-9273-7400B3279B53}"/>
          </ac:spMkLst>
        </pc:spChg>
        <pc:spChg chg="add mod">
          <ac:chgData name="Orkun Kinay" userId="c07a4da8-7522-460a-bdac-b9fd84cb1f78" providerId="ADAL" clId="{56D69F68-47C3-AA4A-AFA1-CB3ACC307C07}" dt="2024-07-19T20:09:54.285" v="35" actId="1076"/>
          <ac:spMkLst>
            <pc:docMk/>
            <pc:sldMk cId="137096177" sldId="257"/>
            <ac:spMk id="5" creationId="{B03B1771-3A49-CC46-87A7-4DB5BB9964F9}"/>
          </ac:spMkLst>
        </pc:spChg>
        <pc:picChg chg="mod">
          <ac:chgData name="Orkun Kinay" userId="c07a4da8-7522-460a-bdac-b9fd84cb1f78" providerId="ADAL" clId="{56D69F68-47C3-AA4A-AFA1-CB3ACC307C07}" dt="2024-07-19T20:09:46.317" v="33" actId="14100"/>
          <ac:picMkLst>
            <pc:docMk/>
            <pc:sldMk cId="137096177" sldId="257"/>
            <ac:picMk id="4" creationId="{74F23845-8115-A647-9950-37880688BF9D}"/>
          </ac:picMkLst>
        </pc:picChg>
      </pc:sldChg>
      <pc:sldChg chg="addSp modSp mod">
        <pc:chgData name="Orkun Kinay" userId="c07a4da8-7522-460a-bdac-b9fd84cb1f78" providerId="ADAL" clId="{56D69F68-47C3-AA4A-AFA1-CB3ACC307C07}" dt="2024-07-19T20:15:54.800" v="42" actId="1076"/>
        <pc:sldMkLst>
          <pc:docMk/>
          <pc:sldMk cId="4045880269" sldId="258"/>
        </pc:sldMkLst>
        <pc:spChg chg="add mod">
          <ac:chgData name="Orkun Kinay" userId="c07a4da8-7522-460a-bdac-b9fd84cb1f78" providerId="ADAL" clId="{56D69F68-47C3-AA4A-AFA1-CB3ACC307C07}" dt="2024-07-19T20:15:54.800" v="42" actId="1076"/>
          <ac:spMkLst>
            <pc:docMk/>
            <pc:sldMk cId="4045880269" sldId="258"/>
            <ac:spMk id="5" creationId="{AEA7D5EB-4FBA-534E-B554-11D23A91AF5F}"/>
          </ac:spMkLst>
        </pc:spChg>
        <pc:picChg chg="mod">
          <ac:chgData name="Orkun Kinay" userId="c07a4da8-7522-460a-bdac-b9fd84cb1f78" providerId="ADAL" clId="{56D69F68-47C3-AA4A-AFA1-CB3ACC307C07}" dt="2024-07-19T20:15:48.933" v="41" actId="1076"/>
          <ac:picMkLst>
            <pc:docMk/>
            <pc:sldMk cId="4045880269" sldId="258"/>
            <ac:picMk id="4" creationId="{1C8C2742-5C16-464D-AF48-EF88CF85F441}"/>
          </ac:picMkLst>
        </pc:picChg>
      </pc:sldChg>
      <pc:sldChg chg="modSp mod">
        <pc:chgData name="Orkun Kinay" userId="c07a4da8-7522-460a-bdac-b9fd84cb1f78" providerId="ADAL" clId="{56D69F68-47C3-AA4A-AFA1-CB3ACC307C07}" dt="2024-07-19T20:16:02.833" v="44" actId="14100"/>
        <pc:sldMkLst>
          <pc:docMk/>
          <pc:sldMk cId="1998987741" sldId="259"/>
        </pc:sldMkLst>
        <pc:picChg chg="mod">
          <ac:chgData name="Orkun Kinay" userId="c07a4da8-7522-460a-bdac-b9fd84cb1f78" providerId="ADAL" clId="{56D69F68-47C3-AA4A-AFA1-CB3ACC307C07}" dt="2024-07-19T20:16:02.833" v="44" actId="14100"/>
          <ac:picMkLst>
            <pc:docMk/>
            <pc:sldMk cId="1998987741" sldId="259"/>
            <ac:picMk id="4" creationId="{63232CF7-2892-B34A-9C65-C0DAB6E69B85}"/>
          </ac:picMkLst>
        </pc:picChg>
      </pc:sldChg>
      <pc:sldChg chg="addSp modSp mod">
        <pc:chgData name="Orkun Kinay" userId="c07a4da8-7522-460a-bdac-b9fd84cb1f78" providerId="ADAL" clId="{56D69F68-47C3-AA4A-AFA1-CB3ACC307C07}" dt="2024-07-19T20:17:36.717" v="48" actId="1076"/>
        <pc:sldMkLst>
          <pc:docMk/>
          <pc:sldMk cId="1928023842" sldId="260"/>
        </pc:sldMkLst>
        <pc:spChg chg="add mod">
          <ac:chgData name="Orkun Kinay" userId="c07a4da8-7522-460a-bdac-b9fd84cb1f78" providerId="ADAL" clId="{56D69F68-47C3-AA4A-AFA1-CB3ACC307C07}" dt="2024-07-19T20:17:36.717" v="48" actId="1076"/>
          <ac:spMkLst>
            <pc:docMk/>
            <pc:sldMk cId="1928023842" sldId="260"/>
            <ac:spMk id="3" creationId="{77C670EB-B982-8342-88AD-451470916EDE}"/>
          </ac:spMkLst>
        </pc:spChg>
      </pc:sldChg>
      <pc:sldChg chg="addSp modSp mod">
        <pc:chgData name="Orkun Kinay" userId="c07a4da8-7522-460a-bdac-b9fd84cb1f78" providerId="ADAL" clId="{56D69F68-47C3-AA4A-AFA1-CB3ACC307C07}" dt="2024-07-19T20:18:50.768" v="53" actId="1076"/>
        <pc:sldMkLst>
          <pc:docMk/>
          <pc:sldMk cId="3932617397" sldId="261"/>
        </pc:sldMkLst>
        <pc:spChg chg="add mod">
          <ac:chgData name="Orkun Kinay" userId="c07a4da8-7522-460a-bdac-b9fd84cb1f78" providerId="ADAL" clId="{56D69F68-47C3-AA4A-AFA1-CB3ACC307C07}" dt="2024-07-19T20:18:50.768" v="53" actId="1076"/>
          <ac:spMkLst>
            <pc:docMk/>
            <pc:sldMk cId="3932617397" sldId="261"/>
            <ac:spMk id="5" creationId="{1DDC7016-C0D1-374D-B6F7-C6260B2AE3F8}"/>
          </ac:spMkLst>
        </pc:spChg>
      </pc:sldChg>
      <pc:sldChg chg="addSp modSp mod">
        <pc:chgData name="Orkun Kinay" userId="c07a4da8-7522-460a-bdac-b9fd84cb1f78" providerId="ADAL" clId="{56D69F68-47C3-AA4A-AFA1-CB3ACC307C07}" dt="2024-07-19T20:19:59.518" v="58" actId="1076"/>
        <pc:sldMkLst>
          <pc:docMk/>
          <pc:sldMk cId="1200175374" sldId="262"/>
        </pc:sldMkLst>
        <pc:spChg chg="add mod">
          <ac:chgData name="Orkun Kinay" userId="c07a4da8-7522-460a-bdac-b9fd84cb1f78" providerId="ADAL" clId="{56D69F68-47C3-AA4A-AFA1-CB3ACC307C07}" dt="2024-07-19T20:19:59.518" v="58" actId="1076"/>
          <ac:spMkLst>
            <pc:docMk/>
            <pc:sldMk cId="1200175374" sldId="262"/>
            <ac:spMk id="5" creationId="{3C386B52-0EBD-0C4F-A601-5A8864879336}"/>
          </ac:spMkLst>
        </pc:spChg>
      </pc:sldChg>
      <pc:sldChg chg="modSp mod">
        <pc:chgData name="Orkun Kinay" userId="c07a4da8-7522-460a-bdac-b9fd84cb1f78" providerId="ADAL" clId="{56D69F68-47C3-AA4A-AFA1-CB3ACC307C07}" dt="2024-07-19T20:21:03.485" v="59" actId="14100"/>
        <pc:sldMkLst>
          <pc:docMk/>
          <pc:sldMk cId="1005192699" sldId="263"/>
        </pc:sldMkLst>
        <pc:picChg chg="mod">
          <ac:chgData name="Orkun Kinay" userId="c07a4da8-7522-460a-bdac-b9fd84cb1f78" providerId="ADAL" clId="{56D69F68-47C3-AA4A-AFA1-CB3ACC307C07}" dt="2024-07-19T20:21:03.485" v="59" actId="14100"/>
          <ac:picMkLst>
            <pc:docMk/>
            <pc:sldMk cId="1005192699" sldId="263"/>
            <ac:picMk id="4" creationId="{EC6B25A9-714E-9041-B667-7B3AB802D415}"/>
          </ac:picMkLst>
        </pc:picChg>
      </pc:sldChg>
      <pc:sldChg chg="addSp modSp mod">
        <pc:chgData name="Orkun Kinay" userId="c07a4da8-7522-460a-bdac-b9fd84cb1f78" providerId="ADAL" clId="{56D69F68-47C3-AA4A-AFA1-CB3ACC307C07}" dt="2024-07-19T20:22:25.618" v="74" actId="1076"/>
        <pc:sldMkLst>
          <pc:docMk/>
          <pc:sldMk cId="4246862768" sldId="264"/>
        </pc:sldMkLst>
        <pc:spChg chg="add mod">
          <ac:chgData name="Orkun Kinay" userId="c07a4da8-7522-460a-bdac-b9fd84cb1f78" providerId="ADAL" clId="{56D69F68-47C3-AA4A-AFA1-CB3ACC307C07}" dt="2024-07-19T20:22:25.618" v="74" actId="1076"/>
          <ac:spMkLst>
            <pc:docMk/>
            <pc:sldMk cId="4246862768" sldId="264"/>
            <ac:spMk id="5" creationId="{E522D1A4-E0F2-494C-AB26-BED9EAB4184B}"/>
          </ac:spMkLst>
        </pc:spChg>
      </pc:sldChg>
      <pc:sldChg chg="addSp modSp mod">
        <pc:chgData name="Orkun Kinay" userId="c07a4da8-7522-460a-bdac-b9fd84cb1f78" providerId="ADAL" clId="{56D69F68-47C3-AA4A-AFA1-CB3ACC307C07}" dt="2024-07-19T20:23:05.818" v="79" actId="1076"/>
        <pc:sldMkLst>
          <pc:docMk/>
          <pc:sldMk cId="2485647016" sldId="265"/>
        </pc:sldMkLst>
        <pc:spChg chg="add mod">
          <ac:chgData name="Orkun Kinay" userId="c07a4da8-7522-460a-bdac-b9fd84cb1f78" providerId="ADAL" clId="{56D69F68-47C3-AA4A-AFA1-CB3ACC307C07}" dt="2024-07-19T20:23:05.818" v="79" actId="1076"/>
          <ac:spMkLst>
            <pc:docMk/>
            <pc:sldMk cId="2485647016" sldId="265"/>
            <ac:spMk id="5" creationId="{E8F6E207-5E18-5549-AA4B-AE83BB004D73}"/>
          </ac:spMkLst>
        </pc:spChg>
      </pc:sldChg>
      <pc:sldChg chg="addSp modSp mod">
        <pc:chgData name="Orkun Kinay" userId="c07a4da8-7522-460a-bdac-b9fd84cb1f78" providerId="ADAL" clId="{56D69F68-47C3-AA4A-AFA1-CB3ACC307C07}" dt="2024-07-19T20:24:33.249" v="82" actId="1076"/>
        <pc:sldMkLst>
          <pc:docMk/>
          <pc:sldMk cId="1673903515" sldId="266"/>
        </pc:sldMkLst>
        <pc:spChg chg="add mod">
          <ac:chgData name="Orkun Kinay" userId="c07a4da8-7522-460a-bdac-b9fd84cb1f78" providerId="ADAL" clId="{56D69F68-47C3-AA4A-AFA1-CB3ACC307C07}" dt="2024-07-19T20:24:33.249" v="82" actId="1076"/>
          <ac:spMkLst>
            <pc:docMk/>
            <pc:sldMk cId="1673903515" sldId="266"/>
            <ac:spMk id="5" creationId="{9C4114C4-F344-7043-ABF4-9B81F101ECE8}"/>
          </ac:spMkLst>
        </pc:spChg>
      </pc:sldChg>
      <pc:sldChg chg="addSp modSp mod">
        <pc:chgData name="Orkun Kinay" userId="c07a4da8-7522-460a-bdac-b9fd84cb1f78" providerId="ADAL" clId="{56D69F68-47C3-AA4A-AFA1-CB3ACC307C07}" dt="2024-07-19T20:25:03.865" v="86" actId="1076"/>
        <pc:sldMkLst>
          <pc:docMk/>
          <pc:sldMk cId="3653636589" sldId="267"/>
        </pc:sldMkLst>
        <pc:spChg chg="add mod">
          <ac:chgData name="Orkun Kinay" userId="c07a4da8-7522-460a-bdac-b9fd84cb1f78" providerId="ADAL" clId="{56D69F68-47C3-AA4A-AFA1-CB3ACC307C07}" dt="2024-07-19T20:25:03.865" v="86" actId="1076"/>
          <ac:spMkLst>
            <pc:docMk/>
            <pc:sldMk cId="3653636589" sldId="267"/>
            <ac:spMk id="5" creationId="{7E9F43BC-E6AA-2C43-8543-88EB5DEA2B06}"/>
          </ac:spMkLst>
        </pc:spChg>
      </pc:sldChg>
      <pc:sldChg chg="addSp modSp mod">
        <pc:chgData name="Orkun Kinay" userId="c07a4da8-7522-460a-bdac-b9fd84cb1f78" providerId="ADAL" clId="{56D69F68-47C3-AA4A-AFA1-CB3ACC307C07}" dt="2024-07-19T20:25:57.833" v="90" actId="1076"/>
        <pc:sldMkLst>
          <pc:docMk/>
          <pc:sldMk cId="1599030567" sldId="268"/>
        </pc:sldMkLst>
        <pc:spChg chg="add mod">
          <ac:chgData name="Orkun Kinay" userId="c07a4da8-7522-460a-bdac-b9fd84cb1f78" providerId="ADAL" clId="{56D69F68-47C3-AA4A-AFA1-CB3ACC307C07}" dt="2024-07-19T20:25:57.833" v="90" actId="1076"/>
          <ac:spMkLst>
            <pc:docMk/>
            <pc:sldMk cId="1599030567" sldId="268"/>
            <ac:spMk id="5" creationId="{F80F5F13-82C3-9B45-A4AE-9AD2701A380F}"/>
          </ac:spMkLst>
        </pc:spChg>
        <pc:picChg chg="mod">
          <ac:chgData name="Orkun Kinay" userId="c07a4da8-7522-460a-bdac-b9fd84cb1f78" providerId="ADAL" clId="{56D69F68-47C3-AA4A-AFA1-CB3ACC307C07}" dt="2024-07-19T20:25:48.031" v="87" actId="14100"/>
          <ac:picMkLst>
            <pc:docMk/>
            <pc:sldMk cId="1599030567" sldId="268"/>
            <ac:picMk id="4" creationId="{96CBE211-6AFC-C34B-8C20-4DBC22838A94}"/>
          </ac:picMkLst>
        </pc:picChg>
      </pc:sldChg>
      <pc:sldChg chg="addSp modSp mod">
        <pc:chgData name="Orkun Kinay" userId="c07a4da8-7522-460a-bdac-b9fd84cb1f78" providerId="ADAL" clId="{56D69F68-47C3-AA4A-AFA1-CB3ACC307C07}" dt="2024-07-19T20:27:16.180" v="95" actId="1076"/>
        <pc:sldMkLst>
          <pc:docMk/>
          <pc:sldMk cId="1618120732" sldId="269"/>
        </pc:sldMkLst>
        <pc:spChg chg="add mod">
          <ac:chgData name="Orkun Kinay" userId="c07a4da8-7522-460a-bdac-b9fd84cb1f78" providerId="ADAL" clId="{56D69F68-47C3-AA4A-AFA1-CB3ACC307C07}" dt="2024-07-19T20:27:16.180" v="95" actId="1076"/>
          <ac:spMkLst>
            <pc:docMk/>
            <pc:sldMk cId="1618120732" sldId="269"/>
            <ac:spMk id="5" creationId="{42AC5341-EB9E-BC46-ABED-7C356930266F}"/>
          </ac:spMkLst>
        </pc:spChg>
        <pc:picChg chg="mod">
          <ac:chgData name="Orkun Kinay" userId="c07a4da8-7522-460a-bdac-b9fd84cb1f78" providerId="ADAL" clId="{56D69F68-47C3-AA4A-AFA1-CB3ACC307C07}" dt="2024-07-19T20:26:10.946" v="91" actId="14100"/>
          <ac:picMkLst>
            <pc:docMk/>
            <pc:sldMk cId="1618120732" sldId="269"/>
            <ac:picMk id="4" creationId="{F6E47543-60D9-FF4E-BAFD-86F9DEA4B5BE}"/>
          </ac:picMkLst>
        </pc:picChg>
      </pc:sldChg>
      <pc:sldChg chg="addSp modSp">
        <pc:chgData name="Orkun Kinay" userId="c07a4da8-7522-460a-bdac-b9fd84cb1f78" providerId="ADAL" clId="{56D69F68-47C3-AA4A-AFA1-CB3ACC307C07}" dt="2024-07-19T20:28:10.594" v="101"/>
        <pc:sldMkLst>
          <pc:docMk/>
          <pc:sldMk cId="2431491184" sldId="270"/>
        </pc:sldMkLst>
        <pc:spChg chg="add mod">
          <ac:chgData name="Orkun Kinay" userId="c07a4da8-7522-460a-bdac-b9fd84cb1f78" providerId="ADAL" clId="{56D69F68-47C3-AA4A-AFA1-CB3ACC307C07}" dt="2024-07-19T20:28:10.594" v="101"/>
          <ac:spMkLst>
            <pc:docMk/>
            <pc:sldMk cId="2431491184" sldId="270"/>
            <ac:spMk id="5" creationId="{42ED6454-C7B8-0B4B-84E7-326020BDE7A8}"/>
          </ac:spMkLst>
        </pc:spChg>
      </pc:sldChg>
      <pc:sldChg chg="addSp delSp modSp mod">
        <pc:chgData name="Orkun Kinay" userId="c07a4da8-7522-460a-bdac-b9fd84cb1f78" providerId="ADAL" clId="{56D69F68-47C3-AA4A-AFA1-CB3ACC307C07}" dt="2024-07-19T20:28:47.296" v="105" actId="1076"/>
        <pc:sldMkLst>
          <pc:docMk/>
          <pc:sldMk cId="1406261759" sldId="271"/>
        </pc:sldMkLst>
        <pc:spChg chg="add del mod">
          <ac:chgData name="Orkun Kinay" userId="c07a4da8-7522-460a-bdac-b9fd84cb1f78" providerId="ADAL" clId="{56D69F68-47C3-AA4A-AFA1-CB3ACC307C07}" dt="2024-07-19T20:28:08.666" v="100" actId="21"/>
          <ac:spMkLst>
            <pc:docMk/>
            <pc:sldMk cId="1406261759" sldId="271"/>
            <ac:spMk id="5" creationId="{F73EA0E8-C8D3-7D4A-9116-9C7324C51F0E}"/>
          </ac:spMkLst>
        </pc:spChg>
        <pc:spChg chg="add mod">
          <ac:chgData name="Orkun Kinay" userId="c07a4da8-7522-460a-bdac-b9fd84cb1f78" providerId="ADAL" clId="{56D69F68-47C3-AA4A-AFA1-CB3ACC307C07}" dt="2024-07-19T20:28:47.296" v="105" actId="1076"/>
          <ac:spMkLst>
            <pc:docMk/>
            <pc:sldMk cId="1406261759" sldId="271"/>
            <ac:spMk id="6" creationId="{432910F1-2A35-6044-95BF-F032195669ED}"/>
          </ac:spMkLst>
        </pc:spChg>
      </pc:sldChg>
      <pc:sldChg chg="addSp modSp mod">
        <pc:chgData name="Orkun Kinay" userId="c07a4da8-7522-460a-bdac-b9fd84cb1f78" providerId="ADAL" clId="{56D69F68-47C3-AA4A-AFA1-CB3ACC307C07}" dt="2024-07-19T20:29:42.647" v="109" actId="1076"/>
        <pc:sldMkLst>
          <pc:docMk/>
          <pc:sldMk cId="3686058523" sldId="272"/>
        </pc:sldMkLst>
        <pc:spChg chg="add mod">
          <ac:chgData name="Orkun Kinay" userId="c07a4da8-7522-460a-bdac-b9fd84cb1f78" providerId="ADAL" clId="{56D69F68-47C3-AA4A-AFA1-CB3ACC307C07}" dt="2024-07-19T20:29:42.647" v="109" actId="1076"/>
          <ac:spMkLst>
            <pc:docMk/>
            <pc:sldMk cId="3686058523" sldId="272"/>
            <ac:spMk id="5" creationId="{A985CC6E-17D4-7C4B-9F4B-6646EF01A39F}"/>
          </ac:spMkLst>
        </pc:spChg>
      </pc:sldChg>
      <pc:sldChg chg="addSp modSp mod">
        <pc:chgData name="Orkun Kinay" userId="c07a4da8-7522-460a-bdac-b9fd84cb1f78" providerId="ADAL" clId="{56D69F68-47C3-AA4A-AFA1-CB3ACC307C07}" dt="2024-07-19T20:30:11.231" v="114" actId="1076"/>
        <pc:sldMkLst>
          <pc:docMk/>
          <pc:sldMk cId="3986236840" sldId="273"/>
        </pc:sldMkLst>
        <pc:spChg chg="add mod">
          <ac:chgData name="Orkun Kinay" userId="c07a4da8-7522-460a-bdac-b9fd84cb1f78" providerId="ADAL" clId="{56D69F68-47C3-AA4A-AFA1-CB3ACC307C07}" dt="2024-07-19T20:30:11.231" v="114" actId="1076"/>
          <ac:spMkLst>
            <pc:docMk/>
            <pc:sldMk cId="3986236840" sldId="273"/>
            <ac:spMk id="5" creationId="{E2314F89-EDDD-044F-9985-AA717FB63825}"/>
          </ac:spMkLst>
        </pc:spChg>
      </pc:sldChg>
      <pc:sldChg chg="addSp modSp mod">
        <pc:chgData name="Orkun Kinay" userId="c07a4da8-7522-460a-bdac-b9fd84cb1f78" providerId="ADAL" clId="{56D69F68-47C3-AA4A-AFA1-CB3ACC307C07}" dt="2024-07-19T20:33:23.330" v="118" actId="1076"/>
        <pc:sldMkLst>
          <pc:docMk/>
          <pc:sldMk cId="3725545107" sldId="274"/>
        </pc:sldMkLst>
        <pc:spChg chg="add mod">
          <ac:chgData name="Orkun Kinay" userId="c07a4da8-7522-460a-bdac-b9fd84cb1f78" providerId="ADAL" clId="{56D69F68-47C3-AA4A-AFA1-CB3ACC307C07}" dt="2024-07-19T20:33:23.330" v="118" actId="1076"/>
          <ac:spMkLst>
            <pc:docMk/>
            <pc:sldMk cId="3725545107" sldId="274"/>
            <ac:spMk id="5" creationId="{242B8D6F-0D77-EF41-B59E-E0E65EAB9390}"/>
          </ac:spMkLst>
        </pc:spChg>
      </pc:sldChg>
      <pc:sldChg chg="addSp modSp mod">
        <pc:chgData name="Orkun Kinay" userId="c07a4da8-7522-460a-bdac-b9fd84cb1f78" providerId="ADAL" clId="{56D69F68-47C3-AA4A-AFA1-CB3ACC307C07}" dt="2024-07-19T20:33:53.831" v="122" actId="1076"/>
        <pc:sldMkLst>
          <pc:docMk/>
          <pc:sldMk cId="1961288014" sldId="275"/>
        </pc:sldMkLst>
        <pc:spChg chg="add mod">
          <ac:chgData name="Orkun Kinay" userId="c07a4da8-7522-460a-bdac-b9fd84cb1f78" providerId="ADAL" clId="{56D69F68-47C3-AA4A-AFA1-CB3ACC307C07}" dt="2024-07-19T20:33:53.831" v="122" actId="1076"/>
          <ac:spMkLst>
            <pc:docMk/>
            <pc:sldMk cId="1961288014" sldId="275"/>
            <ac:spMk id="5" creationId="{15BEF672-9B4C-B04A-A5D1-2E956700E99C}"/>
          </ac:spMkLst>
        </pc:spChg>
        <pc:picChg chg="mod">
          <ac:chgData name="Orkun Kinay" userId="c07a4da8-7522-460a-bdac-b9fd84cb1f78" providerId="ADAL" clId="{56D69F68-47C3-AA4A-AFA1-CB3ACC307C07}" dt="2024-07-19T20:33:46.647" v="121" actId="14100"/>
          <ac:picMkLst>
            <pc:docMk/>
            <pc:sldMk cId="1961288014" sldId="275"/>
            <ac:picMk id="4" creationId="{8BD85CE4-76EA-F045-9B9F-95D618BBC09A}"/>
          </ac:picMkLst>
        </pc:picChg>
      </pc:sldChg>
      <pc:sldChg chg="addSp modSp mod">
        <pc:chgData name="Orkun Kinay" userId="c07a4da8-7522-460a-bdac-b9fd84cb1f78" providerId="ADAL" clId="{56D69F68-47C3-AA4A-AFA1-CB3ACC307C07}" dt="2024-07-19T20:37:53.851" v="143" actId="1076"/>
        <pc:sldMkLst>
          <pc:docMk/>
          <pc:sldMk cId="1363332335" sldId="276"/>
        </pc:sldMkLst>
        <pc:spChg chg="add mod">
          <ac:chgData name="Orkun Kinay" userId="c07a4da8-7522-460a-bdac-b9fd84cb1f78" providerId="ADAL" clId="{56D69F68-47C3-AA4A-AFA1-CB3ACC307C07}" dt="2024-07-19T20:37:53.851" v="143" actId="1076"/>
          <ac:spMkLst>
            <pc:docMk/>
            <pc:sldMk cId="1363332335" sldId="276"/>
            <ac:spMk id="5" creationId="{00B97978-089C-8A43-B4B3-B9E93302E397}"/>
          </ac:spMkLst>
        </pc:spChg>
        <pc:picChg chg="mod">
          <ac:chgData name="Orkun Kinay" userId="c07a4da8-7522-460a-bdac-b9fd84cb1f78" providerId="ADAL" clId="{56D69F68-47C3-AA4A-AFA1-CB3ACC307C07}" dt="2024-07-19T20:37:41.833" v="140" actId="14100"/>
          <ac:picMkLst>
            <pc:docMk/>
            <pc:sldMk cId="1363332335" sldId="276"/>
            <ac:picMk id="4" creationId="{663C78A3-7FEA-5D42-9399-0D5A24674C8E}"/>
          </ac:picMkLst>
        </pc:picChg>
      </pc:sldChg>
      <pc:sldChg chg="addSp modSp mod">
        <pc:chgData name="Orkun Kinay" userId="c07a4da8-7522-460a-bdac-b9fd84cb1f78" providerId="ADAL" clId="{56D69F68-47C3-AA4A-AFA1-CB3ACC307C07}" dt="2024-07-19T20:38:19.997" v="146" actId="1076"/>
        <pc:sldMkLst>
          <pc:docMk/>
          <pc:sldMk cId="1611237719" sldId="277"/>
        </pc:sldMkLst>
        <pc:spChg chg="add mod">
          <ac:chgData name="Orkun Kinay" userId="c07a4da8-7522-460a-bdac-b9fd84cb1f78" providerId="ADAL" clId="{56D69F68-47C3-AA4A-AFA1-CB3ACC307C07}" dt="2024-07-19T20:38:19.997" v="146" actId="1076"/>
          <ac:spMkLst>
            <pc:docMk/>
            <pc:sldMk cId="1611237719" sldId="277"/>
            <ac:spMk id="5" creationId="{F5F5BC4F-79DC-6B40-B8E4-A9C7E7CB26F1}"/>
          </ac:spMkLst>
        </pc:spChg>
        <pc:picChg chg="mod">
          <ac:chgData name="Orkun Kinay" userId="c07a4da8-7522-460a-bdac-b9fd84cb1f78" providerId="ADAL" clId="{56D69F68-47C3-AA4A-AFA1-CB3ACC307C07}" dt="2024-07-19T20:35:19.947" v="123" actId="14100"/>
          <ac:picMkLst>
            <pc:docMk/>
            <pc:sldMk cId="1611237719" sldId="277"/>
            <ac:picMk id="4" creationId="{1DDDDACA-0E93-484B-8AFC-CA86F5C5C71B}"/>
          </ac:picMkLst>
        </pc:picChg>
      </pc:sldChg>
      <pc:sldChg chg="addSp modSp mod">
        <pc:chgData name="Orkun Kinay" userId="c07a4da8-7522-460a-bdac-b9fd84cb1f78" providerId="ADAL" clId="{56D69F68-47C3-AA4A-AFA1-CB3ACC307C07}" dt="2024-07-19T20:36:47.837" v="135" actId="14100"/>
        <pc:sldMkLst>
          <pc:docMk/>
          <pc:sldMk cId="887245198" sldId="278"/>
        </pc:sldMkLst>
        <pc:spChg chg="add mod">
          <ac:chgData name="Orkun Kinay" userId="c07a4da8-7522-460a-bdac-b9fd84cb1f78" providerId="ADAL" clId="{56D69F68-47C3-AA4A-AFA1-CB3ACC307C07}" dt="2024-07-19T20:36:43.679" v="134"/>
          <ac:spMkLst>
            <pc:docMk/>
            <pc:sldMk cId="887245198" sldId="278"/>
            <ac:spMk id="5" creationId="{E86D2F30-CB9E-4546-8824-14C001AC5CEC}"/>
          </ac:spMkLst>
        </pc:spChg>
        <pc:picChg chg="mod">
          <ac:chgData name="Orkun Kinay" userId="c07a4da8-7522-460a-bdac-b9fd84cb1f78" providerId="ADAL" clId="{56D69F68-47C3-AA4A-AFA1-CB3ACC307C07}" dt="2024-07-19T20:36:47.837" v="135" actId="14100"/>
          <ac:picMkLst>
            <pc:docMk/>
            <pc:sldMk cId="887245198" sldId="278"/>
            <ac:picMk id="4" creationId="{516F2179-B9B9-0A49-856C-B988250CE098}"/>
          </ac:picMkLst>
        </pc:picChg>
      </pc:sldChg>
      <pc:sldChg chg="addSp delSp modSp mod">
        <pc:chgData name="Orkun Kinay" userId="c07a4da8-7522-460a-bdac-b9fd84cb1f78" providerId="ADAL" clId="{56D69F68-47C3-AA4A-AFA1-CB3ACC307C07}" dt="2024-07-19T20:37:19.579" v="139" actId="1076"/>
        <pc:sldMkLst>
          <pc:docMk/>
          <pc:sldMk cId="3703791273" sldId="279"/>
        </pc:sldMkLst>
        <pc:spChg chg="add del mod">
          <ac:chgData name="Orkun Kinay" userId="c07a4da8-7522-460a-bdac-b9fd84cb1f78" providerId="ADAL" clId="{56D69F68-47C3-AA4A-AFA1-CB3ACC307C07}" dt="2024-07-19T20:36:42.305" v="133" actId="21"/>
          <ac:spMkLst>
            <pc:docMk/>
            <pc:sldMk cId="3703791273" sldId="279"/>
            <ac:spMk id="5" creationId="{811DB202-7387-FE4B-A7B4-4547872067D6}"/>
          </ac:spMkLst>
        </pc:spChg>
        <pc:spChg chg="add mod">
          <ac:chgData name="Orkun Kinay" userId="c07a4da8-7522-460a-bdac-b9fd84cb1f78" providerId="ADAL" clId="{56D69F68-47C3-AA4A-AFA1-CB3ACC307C07}" dt="2024-07-19T20:37:19.579" v="139" actId="1076"/>
          <ac:spMkLst>
            <pc:docMk/>
            <pc:sldMk cId="3703791273" sldId="279"/>
            <ac:spMk id="6" creationId="{DF8F0337-285A-7B4A-883C-2CE51F28C330}"/>
          </ac:spMkLst>
        </pc:spChg>
        <pc:picChg chg="mod">
          <ac:chgData name="Orkun Kinay" userId="c07a4da8-7522-460a-bdac-b9fd84cb1f78" providerId="ADAL" clId="{56D69F68-47C3-AA4A-AFA1-CB3ACC307C07}" dt="2024-07-19T20:36:26.680" v="129" actId="14100"/>
          <ac:picMkLst>
            <pc:docMk/>
            <pc:sldMk cId="3703791273" sldId="279"/>
            <ac:picMk id="4" creationId="{4479A610-DD87-E945-8A48-1CEE6A5A7BE3}"/>
          </ac:picMkLst>
        </pc:picChg>
      </pc:sldChg>
      <pc:sldChg chg="addSp delSp modSp new mod ord">
        <pc:chgData name="Orkun Kinay" userId="c07a4da8-7522-460a-bdac-b9fd84cb1f78" providerId="ADAL" clId="{56D69F68-47C3-AA4A-AFA1-CB3ACC307C07}" dt="2024-07-19T20:40:04.813" v="174" actId="1076"/>
        <pc:sldMkLst>
          <pc:docMk/>
          <pc:sldMk cId="338745611" sldId="280"/>
        </pc:sldMkLst>
        <pc:spChg chg="del mod">
          <ac:chgData name="Orkun Kinay" userId="c07a4da8-7522-460a-bdac-b9fd84cb1f78" providerId="ADAL" clId="{56D69F68-47C3-AA4A-AFA1-CB3ACC307C07}" dt="2024-07-19T20:39:25.550" v="153" actId="478"/>
          <ac:spMkLst>
            <pc:docMk/>
            <pc:sldMk cId="338745611" sldId="280"/>
            <ac:spMk id="2" creationId="{61A1ACE3-3B40-8141-9856-82304DD0DE84}"/>
          </ac:spMkLst>
        </pc:spChg>
        <pc:spChg chg="del">
          <ac:chgData name="Orkun Kinay" userId="c07a4da8-7522-460a-bdac-b9fd84cb1f78" providerId="ADAL" clId="{56D69F68-47C3-AA4A-AFA1-CB3ACC307C07}" dt="2024-07-19T20:39:33.082" v="155" actId="478"/>
          <ac:spMkLst>
            <pc:docMk/>
            <pc:sldMk cId="338745611" sldId="280"/>
            <ac:spMk id="3" creationId="{6AA3F609-1EA9-1D43-A051-D489F3ADEBA5}"/>
          </ac:spMkLst>
        </pc:spChg>
        <pc:spChg chg="add del mod">
          <ac:chgData name="Orkun Kinay" userId="c07a4da8-7522-460a-bdac-b9fd84cb1f78" providerId="ADAL" clId="{56D69F68-47C3-AA4A-AFA1-CB3ACC307C07}" dt="2024-07-19T20:39:41.752" v="157" actId="478"/>
          <ac:spMkLst>
            <pc:docMk/>
            <pc:sldMk cId="338745611" sldId="280"/>
            <ac:spMk id="4" creationId="{BB4B8A13-9FD6-944D-BB78-1015EDA66772}"/>
          </ac:spMkLst>
        </pc:spChg>
        <pc:spChg chg="add mod">
          <ac:chgData name="Orkun Kinay" userId="c07a4da8-7522-460a-bdac-b9fd84cb1f78" providerId="ADAL" clId="{56D69F68-47C3-AA4A-AFA1-CB3ACC307C07}" dt="2024-07-19T20:39:59.244" v="172" actId="1076"/>
          <ac:spMkLst>
            <pc:docMk/>
            <pc:sldMk cId="338745611" sldId="280"/>
            <ac:spMk id="5" creationId="{F8579059-CFED-D247-8830-090B943990B3}"/>
          </ac:spMkLst>
        </pc:spChg>
        <pc:spChg chg="add del mod">
          <ac:chgData name="Orkun Kinay" userId="c07a4da8-7522-460a-bdac-b9fd84cb1f78" providerId="ADAL" clId="{56D69F68-47C3-AA4A-AFA1-CB3ACC307C07}" dt="2024-07-19T20:39:27.802" v="154" actId="478"/>
          <ac:spMkLst>
            <pc:docMk/>
            <pc:sldMk cId="338745611" sldId="280"/>
            <ac:spMk id="7" creationId="{26677F6A-3C4B-554E-8652-9634E9E661F3}"/>
          </ac:spMkLst>
        </pc:spChg>
        <pc:spChg chg="add mod">
          <ac:chgData name="Orkun Kinay" userId="c07a4da8-7522-460a-bdac-b9fd84cb1f78" providerId="ADAL" clId="{56D69F68-47C3-AA4A-AFA1-CB3ACC307C07}" dt="2024-07-19T20:40:04.813" v="174" actId="1076"/>
          <ac:spMkLst>
            <pc:docMk/>
            <pc:sldMk cId="338745611" sldId="280"/>
            <ac:spMk id="8" creationId="{0437B93C-7969-2D46-BC35-E191EB2B1F20}"/>
          </ac:spMkLst>
        </pc:spChg>
      </pc:sldChg>
      <pc:sldChg chg="delSp modSp new mod">
        <pc:chgData name="Orkun Kinay" userId="c07a4da8-7522-460a-bdac-b9fd84cb1f78" providerId="ADAL" clId="{56D69F68-47C3-AA4A-AFA1-CB3ACC307C07}" dt="2024-07-19T20:45:46.294" v="216" actId="1076"/>
        <pc:sldMkLst>
          <pc:docMk/>
          <pc:sldMk cId="750659479" sldId="281"/>
        </pc:sldMkLst>
        <pc:spChg chg="del">
          <ac:chgData name="Orkun Kinay" userId="c07a4da8-7522-460a-bdac-b9fd84cb1f78" providerId="ADAL" clId="{56D69F68-47C3-AA4A-AFA1-CB3ACC307C07}" dt="2024-07-19T20:44:52.380" v="179" actId="478"/>
          <ac:spMkLst>
            <pc:docMk/>
            <pc:sldMk cId="750659479" sldId="281"/>
            <ac:spMk id="2" creationId="{2DA68DFB-974A-A94A-BE98-7B82E15FA849}"/>
          </ac:spMkLst>
        </pc:spChg>
        <pc:spChg chg="mod">
          <ac:chgData name="Orkun Kinay" userId="c07a4da8-7522-460a-bdac-b9fd84cb1f78" providerId="ADAL" clId="{56D69F68-47C3-AA4A-AFA1-CB3ACC307C07}" dt="2024-07-19T20:45:46.294" v="216" actId="1076"/>
          <ac:spMkLst>
            <pc:docMk/>
            <pc:sldMk cId="750659479" sldId="281"/>
            <ac:spMk id="3" creationId="{18AB994C-FD68-AC44-A53E-A3E0981449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CB93-5115-4340-B2E2-AA5C6EC7E3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AE8B615-76A2-B84F-8591-C4299C29B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13541C-EB8D-6B4D-B417-516E3F283741}"/>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5" name="Footer Placeholder 4">
            <a:extLst>
              <a:ext uri="{FF2B5EF4-FFF2-40B4-BE49-F238E27FC236}">
                <a16:creationId xmlns:a16="http://schemas.microsoft.com/office/drawing/2014/main" id="{DF65BA8D-0EB2-C742-B77F-61B238D40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E0B21-D6B0-4244-BF14-0A7FA12C54DF}"/>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114934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EC1A-7850-4A42-A5F5-AC26435A3DE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127A2AC-D960-F544-8E68-37212FE0DB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4F8BCD-C70D-3F4F-8955-C02D7133A164}"/>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5" name="Footer Placeholder 4">
            <a:extLst>
              <a:ext uri="{FF2B5EF4-FFF2-40B4-BE49-F238E27FC236}">
                <a16:creationId xmlns:a16="http://schemas.microsoft.com/office/drawing/2014/main" id="{B5F08C89-7F11-A84B-B63C-74BCA2FA7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02B58-0651-AD4F-846B-8F91F1EE19B0}"/>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358176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93C20-50AA-5F46-9080-8B86581D40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CB21EC-CB36-7E41-8C23-D6BA60AD7C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8C03C3-CDB3-754A-B08D-7B7F8B2FDDD9}"/>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5" name="Footer Placeholder 4">
            <a:extLst>
              <a:ext uri="{FF2B5EF4-FFF2-40B4-BE49-F238E27FC236}">
                <a16:creationId xmlns:a16="http://schemas.microsoft.com/office/drawing/2014/main" id="{C0E2845A-F739-234C-9067-EF26EFA50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69ECD-3766-044B-87CD-FE27A893653A}"/>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376252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6A16-DCFA-C74D-BD7C-19F38DB8F7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30ED3D-A26E-864E-BFBA-F508C20FE4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4C4501-B933-764C-853F-132754E1D0B4}"/>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5" name="Footer Placeholder 4">
            <a:extLst>
              <a:ext uri="{FF2B5EF4-FFF2-40B4-BE49-F238E27FC236}">
                <a16:creationId xmlns:a16="http://schemas.microsoft.com/office/drawing/2014/main" id="{D6D1333C-D8B1-9A47-9E24-C65FB7634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59A2F-F5D5-6F49-8780-E5CCBCD9CAEF}"/>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407178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266-D444-8C44-85AD-52E40CE6F7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ED2381-F917-2F4E-B6EC-001D8D8A4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BD2670-394B-8F41-962D-9D17E7E3DF10}"/>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5" name="Footer Placeholder 4">
            <a:extLst>
              <a:ext uri="{FF2B5EF4-FFF2-40B4-BE49-F238E27FC236}">
                <a16:creationId xmlns:a16="http://schemas.microsoft.com/office/drawing/2014/main" id="{3E248480-1C34-714C-97ED-AFBAF1F7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50025-6EE8-1F4F-BB2D-FEEB9951D41B}"/>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47081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7C18-093E-3F4B-A4E3-C92E6648C4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D4661E-15F4-C54B-B55B-D2073242FF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CD6BDA4-C90A-4440-BF47-A7653586EB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AC4ECC9-4952-494B-A4CD-FB2E88EC1802}"/>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6" name="Footer Placeholder 5">
            <a:extLst>
              <a:ext uri="{FF2B5EF4-FFF2-40B4-BE49-F238E27FC236}">
                <a16:creationId xmlns:a16="http://schemas.microsoft.com/office/drawing/2014/main" id="{C4270FF7-5DBC-B846-B41C-24A431C7A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458DA-8F56-404B-8C4F-C01022FA5AFC}"/>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117215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B32D-C2EB-2343-A07C-0C775DBAC94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BBF09D-78CA-7A4E-99B1-2A065D551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FEEFEE7-5A12-024B-8A82-49719CE61F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85FBCBA-39B9-A74C-B278-D2126ED1F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EF61844-716B-A240-839B-1E56036298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3160687-3359-FB42-ACC6-8E0D9F35667C}"/>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8" name="Footer Placeholder 7">
            <a:extLst>
              <a:ext uri="{FF2B5EF4-FFF2-40B4-BE49-F238E27FC236}">
                <a16:creationId xmlns:a16="http://schemas.microsoft.com/office/drawing/2014/main" id="{0BB9A27F-9A74-0A41-AAB5-301965669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092046-1785-584A-9414-5FAD3135174D}"/>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287455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0F63-BB89-C640-8880-ADAC6541F75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101BCA-15DC-444C-B8D4-C1462685F98E}"/>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4" name="Footer Placeholder 3">
            <a:extLst>
              <a:ext uri="{FF2B5EF4-FFF2-40B4-BE49-F238E27FC236}">
                <a16:creationId xmlns:a16="http://schemas.microsoft.com/office/drawing/2014/main" id="{2DD28415-4A2F-9E40-992C-20972E6BFA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D47721-5F99-0A4A-92A7-D2DE584221B5}"/>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47130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A1C19-A3B4-4C4C-B935-E2D736E00E35}"/>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3" name="Footer Placeholder 2">
            <a:extLst>
              <a:ext uri="{FF2B5EF4-FFF2-40B4-BE49-F238E27FC236}">
                <a16:creationId xmlns:a16="http://schemas.microsoft.com/office/drawing/2014/main" id="{67BE10C8-537E-1348-8BC0-55A093576B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F6924E-67C4-174F-985E-4771209BDBED}"/>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408754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81D3-B0C3-F54F-903C-9883910103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9C99F5-DE7D-1F4A-AA8C-E512DF1E2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9B4FA30-5C42-DC4D-B9DA-3DE1DCAB8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21681E-1316-FD41-A8F2-1EE35CD1A6AC}"/>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6" name="Footer Placeholder 5">
            <a:extLst>
              <a:ext uri="{FF2B5EF4-FFF2-40B4-BE49-F238E27FC236}">
                <a16:creationId xmlns:a16="http://schemas.microsoft.com/office/drawing/2014/main" id="{0B1BB64F-2CCA-9341-A9FE-D16A92F45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B8AFE-708A-3046-AE05-638179B352E0}"/>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414069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8E33-F167-B949-9975-375B54D9D9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1150B27-35B4-A24E-ABF9-8C9947AA3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5DFBB9-455F-1545-B7A8-9628CA1C0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319D37-2BB5-E948-9867-5AEE5E78FE58}"/>
              </a:ext>
            </a:extLst>
          </p:cNvPr>
          <p:cNvSpPr>
            <a:spLocks noGrp="1"/>
          </p:cNvSpPr>
          <p:nvPr>
            <p:ph type="dt" sz="half" idx="10"/>
          </p:nvPr>
        </p:nvSpPr>
        <p:spPr/>
        <p:txBody>
          <a:bodyPr/>
          <a:lstStyle/>
          <a:p>
            <a:fld id="{5400BB8E-BBF3-CA43-9C02-20188A2D2D33}" type="datetimeFigureOut">
              <a:rPr lang="en-US" smtClean="0"/>
              <a:t>7/19/24</a:t>
            </a:fld>
            <a:endParaRPr lang="en-US"/>
          </a:p>
        </p:txBody>
      </p:sp>
      <p:sp>
        <p:nvSpPr>
          <p:cNvPr id="6" name="Footer Placeholder 5">
            <a:extLst>
              <a:ext uri="{FF2B5EF4-FFF2-40B4-BE49-F238E27FC236}">
                <a16:creationId xmlns:a16="http://schemas.microsoft.com/office/drawing/2014/main" id="{F7826258-0584-394F-8C94-4DF6CB04A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E80CE-B49B-B542-B1FF-CA7A75BF3837}"/>
              </a:ext>
            </a:extLst>
          </p:cNvPr>
          <p:cNvSpPr>
            <a:spLocks noGrp="1"/>
          </p:cNvSpPr>
          <p:nvPr>
            <p:ph type="sldNum" sz="quarter" idx="12"/>
          </p:nvPr>
        </p:nvSpPr>
        <p:spPr/>
        <p:txBody>
          <a:bodyPr/>
          <a:lstStyle/>
          <a:p>
            <a:fld id="{79C35C86-94A4-5547-A415-998C6606BC3F}" type="slidenum">
              <a:rPr lang="en-US" smtClean="0"/>
              <a:t>‹#›</a:t>
            </a:fld>
            <a:endParaRPr lang="en-US"/>
          </a:p>
        </p:txBody>
      </p:sp>
    </p:spTree>
    <p:extLst>
      <p:ext uri="{BB962C8B-B14F-4D97-AF65-F5344CB8AC3E}">
        <p14:creationId xmlns:p14="http://schemas.microsoft.com/office/powerpoint/2010/main" val="279007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060E2-3711-0A4D-8D58-9492B400B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C3C1FE-69A1-BC4B-9D6B-59A360B96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AF1663-69B3-3149-B17C-79D8697A8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0BB8E-BBF3-CA43-9C02-20188A2D2D33}" type="datetimeFigureOut">
              <a:rPr lang="en-US" smtClean="0"/>
              <a:t>7/19/24</a:t>
            </a:fld>
            <a:endParaRPr lang="en-US"/>
          </a:p>
        </p:txBody>
      </p:sp>
      <p:sp>
        <p:nvSpPr>
          <p:cNvPr id="5" name="Footer Placeholder 4">
            <a:extLst>
              <a:ext uri="{FF2B5EF4-FFF2-40B4-BE49-F238E27FC236}">
                <a16:creationId xmlns:a16="http://schemas.microsoft.com/office/drawing/2014/main" id="{F7600785-C7A9-0C4E-A63B-4ACEE5032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85215-43A8-A548-8DAD-D11660DFB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35C86-94A4-5547-A415-998C6606BC3F}" type="slidenum">
              <a:rPr lang="en-US" smtClean="0"/>
              <a:t>‹#›</a:t>
            </a:fld>
            <a:endParaRPr lang="en-US"/>
          </a:p>
        </p:txBody>
      </p:sp>
    </p:spTree>
    <p:extLst>
      <p:ext uri="{BB962C8B-B14F-4D97-AF65-F5344CB8AC3E}">
        <p14:creationId xmlns:p14="http://schemas.microsoft.com/office/powerpoint/2010/main" val="2913910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579059-CFED-D247-8830-090B943990B3}"/>
              </a:ext>
            </a:extLst>
          </p:cNvPr>
          <p:cNvSpPr/>
          <p:nvPr/>
        </p:nvSpPr>
        <p:spPr>
          <a:xfrm>
            <a:off x="3114849" y="1648093"/>
            <a:ext cx="5228867" cy="1754326"/>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G2M Case Study</a:t>
            </a:r>
            <a:b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Virtual Internship</a:t>
            </a:r>
          </a:p>
        </p:txBody>
      </p:sp>
      <p:sp>
        <p:nvSpPr>
          <p:cNvPr id="8" name="TextBox 7">
            <a:extLst>
              <a:ext uri="{FF2B5EF4-FFF2-40B4-BE49-F238E27FC236}">
                <a16:creationId xmlns:a16="http://schemas.microsoft.com/office/drawing/2014/main" id="{0437B93C-7969-2D46-BC35-E191EB2B1F20}"/>
              </a:ext>
            </a:extLst>
          </p:cNvPr>
          <p:cNvSpPr txBox="1"/>
          <p:nvPr/>
        </p:nvSpPr>
        <p:spPr>
          <a:xfrm>
            <a:off x="5070896" y="4051006"/>
            <a:ext cx="1316771" cy="369332"/>
          </a:xfrm>
          <a:prstGeom prst="rect">
            <a:avLst/>
          </a:prstGeom>
          <a:noFill/>
        </p:spPr>
        <p:txBody>
          <a:bodyPr wrap="none" rtlCol="0">
            <a:spAutoFit/>
          </a:bodyPr>
          <a:lstStyle/>
          <a:p>
            <a:r>
              <a:rPr lang="en-US" dirty="0" err="1"/>
              <a:t>Orkun</a:t>
            </a:r>
            <a:r>
              <a:rPr lang="en-US" dirty="0"/>
              <a:t> </a:t>
            </a:r>
            <a:r>
              <a:rPr lang="en-US" dirty="0" err="1"/>
              <a:t>Kınay</a:t>
            </a:r>
            <a:endParaRPr lang="en-US" dirty="0"/>
          </a:p>
        </p:txBody>
      </p:sp>
    </p:spTree>
    <p:extLst>
      <p:ext uri="{BB962C8B-B14F-4D97-AF65-F5344CB8AC3E}">
        <p14:creationId xmlns:p14="http://schemas.microsoft.com/office/powerpoint/2010/main" val="3387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3454-8B7E-BD44-8CD5-4B773E60EC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603CCB-B89E-4B4E-8159-0B99FEA4C8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56CA3D-28F6-4A41-8D0B-246309B55A29}"/>
              </a:ext>
            </a:extLst>
          </p:cNvPr>
          <p:cNvPicPr>
            <a:picLocks noChangeAspect="1"/>
          </p:cNvPicPr>
          <p:nvPr/>
        </p:nvPicPr>
        <p:blipFill>
          <a:blip r:embed="rId2"/>
          <a:stretch>
            <a:fillRect/>
          </a:stretch>
        </p:blipFill>
        <p:spPr>
          <a:xfrm>
            <a:off x="-12700" y="0"/>
            <a:ext cx="11671300" cy="5137980"/>
          </a:xfrm>
          <a:prstGeom prst="rect">
            <a:avLst/>
          </a:prstGeom>
        </p:spPr>
      </p:pic>
      <p:sp>
        <p:nvSpPr>
          <p:cNvPr id="5" name="TextBox 4">
            <a:extLst>
              <a:ext uri="{FF2B5EF4-FFF2-40B4-BE49-F238E27FC236}">
                <a16:creationId xmlns:a16="http://schemas.microsoft.com/office/drawing/2014/main" id="{E522D1A4-E0F2-494C-AB26-BED9EAB4184B}"/>
              </a:ext>
            </a:extLst>
          </p:cNvPr>
          <p:cNvSpPr txBox="1"/>
          <p:nvPr/>
        </p:nvSpPr>
        <p:spPr>
          <a:xfrm>
            <a:off x="2626241" y="5422605"/>
            <a:ext cx="7687340" cy="646331"/>
          </a:xfrm>
          <a:prstGeom prst="rect">
            <a:avLst/>
          </a:prstGeom>
          <a:noFill/>
        </p:spPr>
        <p:txBody>
          <a:bodyPr wrap="square" rtlCol="0">
            <a:spAutoFit/>
          </a:bodyPr>
          <a:lstStyle/>
          <a:p>
            <a:r>
              <a:rPr lang="en-GB" dirty="0"/>
              <a:t>There is a strong influence of middle-aged customers in the cab industry.</a:t>
            </a:r>
          </a:p>
          <a:p>
            <a:endParaRPr lang="en-US" dirty="0"/>
          </a:p>
        </p:txBody>
      </p:sp>
    </p:spTree>
    <p:extLst>
      <p:ext uri="{BB962C8B-B14F-4D97-AF65-F5344CB8AC3E}">
        <p14:creationId xmlns:p14="http://schemas.microsoft.com/office/powerpoint/2010/main" val="424686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7110-1FC2-4247-B989-B4DBFFC5A3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55F5D4-BE25-A141-8C38-2EFC6DE1D10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0801F4-3DD8-7340-A208-CAD9A73D6ACC}"/>
              </a:ext>
            </a:extLst>
          </p:cNvPr>
          <p:cNvPicPr>
            <a:picLocks noChangeAspect="1"/>
          </p:cNvPicPr>
          <p:nvPr/>
        </p:nvPicPr>
        <p:blipFill>
          <a:blip r:embed="rId2"/>
          <a:stretch>
            <a:fillRect/>
          </a:stretch>
        </p:blipFill>
        <p:spPr>
          <a:xfrm>
            <a:off x="0" y="-1"/>
            <a:ext cx="12192000" cy="5380827"/>
          </a:xfrm>
          <a:prstGeom prst="rect">
            <a:avLst/>
          </a:prstGeom>
        </p:spPr>
      </p:pic>
      <p:sp>
        <p:nvSpPr>
          <p:cNvPr id="5" name="TextBox 4">
            <a:extLst>
              <a:ext uri="{FF2B5EF4-FFF2-40B4-BE49-F238E27FC236}">
                <a16:creationId xmlns:a16="http://schemas.microsoft.com/office/drawing/2014/main" id="{E8F6E207-5E18-5549-AA4B-AE83BB004D73}"/>
              </a:ext>
            </a:extLst>
          </p:cNvPr>
          <p:cNvSpPr txBox="1"/>
          <p:nvPr/>
        </p:nvSpPr>
        <p:spPr>
          <a:xfrm>
            <a:off x="1731335" y="5515763"/>
            <a:ext cx="9124507" cy="646331"/>
          </a:xfrm>
          <a:prstGeom prst="rect">
            <a:avLst/>
          </a:prstGeom>
          <a:noFill/>
        </p:spPr>
        <p:txBody>
          <a:bodyPr wrap="square" rtlCol="0">
            <a:spAutoFit/>
          </a:bodyPr>
          <a:lstStyle/>
          <a:p>
            <a:r>
              <a:rPr lang="en-GB" dirty="0"/>
              <a:t>Yellow Cab has a higher proportion of users compared to Pink Cab in most cities, with the highest user proportion in Washington DC (91.56%) and the lowest in Nashville TN (38.84%).</a:t>
            </a:r>
            <a:endParaRPr lang="en-US" dirty="0"/>
          </a:p>
        </p:txBody>
      </p:sp>
    </p:spTree>
    <p:extLst>
      <p:ext uri="{BB962C8B-B14F-4D97-AF65-F5344CB8AC3E}">
        <p14:creationId xmlns:p14="http://schemas.microsoft.com/office/powerpoint/2010/main" val="248564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4641-64BC-A947-88D2-607287C943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3B655A-398A-C340-918E-014E85E8ADF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482768D-6A7A-BD41-AA7B-8D7EFB3075AC}"/>
              </a:ext>
            </a:extLst>
          </p:cNvPr>
          <p:cNvPicPr>
            <a:picLocks noChangeAspect="1"/>
          </p:cNvPicPr>
          <p:nvPr/>
        </p:nvPicPr>
        <p:blipFill>
          <a:blip r:embed="rId2"/>
          <a:stretch>
            <a:fillRect/>
          </a:stretch>
        </p:blipFill>
        <p:spPr>
          <a:xfrm>
            <a:off x="-12700" y="0"/>
            <a:ext cx="12204700" cy="5386432"/>
          </a:xfrm>
          <a:prstGeom prst="rect">
            <a:avLst/>
          </a:prstGeom>
        </p:spPr>
      </p:pic>
      <p:sp>
        <p:nvSpPr>
          <p:cNvPr id="5" name="TextBox 4">
            <a:extLst>
              <a:ext uri="{FF2B5EF4-FFF2-40B4-BE49-F238E27FC236}">
                <a16:creationId xmlns:a16="http://schemas.microsoft.com/office/drawing/2014/main" id="{9C4114C4-F344-7043-ABF4-9B81F101ECE8}"/>
              </a:ext>
            </a:extLst>
          </p:cNvPr>
          <p:cNvSpPr txBox="1"/>
          <p:nvPr/>
        </p:nvSpPr>
        <p:spPr>
          <a:xfrm>
            <a:off x="1807535" y="5530632"/>
            <a:ext cx="8973879" cy="646331"/>
          </a:xfrm>
          <a:prstGeom prst="rect">
            <a:avLst/>
          </a:prstGeom>
          <a:noFill/>
        </p:spPr>
        <p:txBody>
          <a:bodyPr wrap="square" rtlCol="0">
            <a:spAutoFit/>
          </a:bodyPr>
          <a:lstStyle/>
          <a:p>
            <a:r>
              <a:rPr lang="en-GB" dirty="0"/>
              <a:t>Yellow Cab consistently generates higher profits compared to Pink Cab across most cities, with significant differences evident in major cities like New York, Los Angeles, and Washington DC.</a:t>
            </a:r>
            <a:endParaRPr lang="en-US" dirty="0"/>
          </a:p>
        </p:txBody>
      </p:sp>
    </p:spTree>
    <p:extLst>
      <p:ext uri="{BB962C8B-B14F-4D97-AF65-F5344CB8AC3E}">
        <p14:creationId xmlns:p14="http://schemas.microsoft.com/office/powerpoint/2010/main" val="16739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E16-C400-CB42-A115-CEBDE78015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864997-2621-8B4B-A46D-9F01998375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D2D2272-4B2A-DC4C-8569-F644639BFB56}"/>
              </a:ext>
            </a:extLst>
          </p:cNvPr>
          <p:cNvPicPr>
            <a:picLocks noChangeAspect="1"/>
          </p:cNvPicPr>
          <p:nvPr/>
        </p:nvPicPr>
        <p:blipFill>
          <a:blip r:embed="rId2"/>
          <a:stretch>
            <a:fillRect/>
          </a:stretch>
        </p:blipFill>
        <p:spPr>
          <a:xfrm>
            <a:off x="0" y="0"/>
            <a:ext cx="12192000" cy="5367204"/>
          </a:xfrm>
          <a:prstGeom prst="rect">
            <a:avLst/>
          </a:prstGeom>
        </p:spPr>
      </p:pic>
      <p:sp>
        <p:nvSpPr>
          <p:cNvPr id="5" name="TextBox 4">
            <a:extLst>
              <a:ext uri="{FF2B5EF4-FFF2-40B4-BE49-F238E27FC236}">
                <a16:creationId xmlns:a16="http://schemas.microsoft.com/office/drawing/2014/main" id="{7E9F43BC-E6AA-2C43-8543-88EB5DEA2B06}"/>
              </a:ext>
            </a:extLst>
          </p:cNvPr>
          <p:cNvSpPr txBox="1"/>
          <p:nvPr/>
        </p:nvSpPr>
        <p:spPr>
          <a:xfrm>
            <a:off x="1382232" y="5502141"/>
            <a:ext cx="9601200" cy="646331"/>
          </a:xfrm>
          <a:prstGeom prst="rect">
            <a:avLst/>
          </a:prstGeom>
          <a:noFill/>
        </p:spPr>
        <p:txBody>
          <a:bodyPr wrap="square" rtlCol="0">
            <a:spAutoFit/>
          </a:bodyPr>
          <a:lstStyle/>
          <a:p>
            <a:r>
              <a:rPr lang="en-GB" dirty="0"/>
              <a:t>Yellow Cab covers a significantly higher percentage of users (81.31%) compared to Pink Cab (18.69%). Year-wise customer counts show Yellow Cab consistently attracting more customers each year.</a:t>
            </a:r>
            <a:endParaRPr lang="en-US" dirty="0"/>
          </a:p>
        </p:txBody>
      </p:sp>
    </p:spTree>
    <p:extLst>
      <p:ext uri="{BB962C8B-B14F-4D97-AF65-F5344CB8AC3E}">
        <p14:creationId xmlns:p14="http://schemas.microsoft.com/office/powerpoint/2010/main" val="365363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5F20-DDA8-E04B-B388-D43753605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14DD57-A43E-474B-A382-7738FD22DA9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6CBE211-6AFC-C34B-8C20-4DBC22838A94}"/>
              </a:ext>
            </a:extLst>
          </p:cNvPr>
          <p:cNvPicPr>
            <a:picLocks noChangeAspect="1"/>
          </p:cNvPicPr>
          <p:nvPr/>
        </p:nvPicPr>
        <p:blipFill>
          <a:blip r:embed="rId2"/>
          <a:stretch>
            <a:fillRect/>
          </a:stretch>
        </p:blipFill>
        <p:spPr>
          <a:xfrm>
            <a:off x="-1" y="0"/>
            <a:ext cx="7963787" cy="5843674"/>
          </a:xfrm>
          <a:prstGeom prst="rect">
            <a:avLst/>
          </a:prstGeom>
        </p:spPr>
      </p:pic>
      <p:sp>
        <p:nvSpPr>
          <p:cNvPr id="5" name="TextBox 4">
            <a:extLst>
              <a:ext uri="{FF2B5EF4-FFF2-40B4-BE49-F238E27FC236}">
                <a16:creationId xmlns:a16="http://schemas.microsoft.com/office/drawing/2014/main" id="{F80F5F13-82C3-9B45-A4AE-9AD2701A380F}"/>
              </a:ext>
            </a:extLst>
          </p:cNvPr>
          <p:cNvSpPr txBox="1"/>
          <p:nvPr/>
        </p:nvSpPr>
        <p:spPr>
          <a:xfrm>
            <a:off x="1220972" y="5988734"/>
            <a:ext cx="10132828" cy="646331"/>
          </a:xfrm>
          <a:prstGeom prst="rect">
            <a:avLst/>
          </a:prstGeom>
          <a:noFill/>
        </p:spPr>
        <p:txBody>
          <a:bodyPr wrap="square" rtlCol="0">
            <a:spAutoFit/>
          </a:bodyPr>
          <a:lstStyle/>
          <a:p>
            <a:r>
              <a:rPr lang="en-GB" dirty="0"/>
              <a:t>The heatmap reveals strong positive correlations between cost of trip and price charged, as well as between profit and price charged. It also highlights negative correlations between population and users.</a:t>
            </a:r>
            <a:endParaRPr lang="en-US" dirty="0"/>
          </a:p>
        </p:txBody>
      </p:sp>
    </p:spTree>
    <p:extLst>
      <p:ext uri="{BB962C8B-B14F-4D97-AF65-F5344CB8AC3E}">
        <p14:creationId xmlns:p14="http://schemas.microsoft.com/office/powerpoint/2010/main" val="159903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269D-F671-5F42-BB27-626795F67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C2E15A-38EB-8E4D-83A9-E598A45B06F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6E47543-60D9-FF4E-BAFD-86F9DEA4B5BE}"/>
              </a:ext>
            </a:extLst>
          </p:cNvPr>
          <p:cNvPicPr>
            <a:picLocks noChangeAspect="1"/>
          </p:cNvPicPr>
          <p:nvPr/>
        </p:nvPicPr>
        <p:blipFill>
          <a:blip r:embed="rId2"/>
          <a:stretch>
            <a:fillRect/>
          </a:stretch>
        </p:blipFill>
        <p:spPr>
          <a:xfrm>
            <a:off x="-1" y="0"/>
            <a:ext cx="9058941" cy="6024043"/>
          </a:xfrm>
          <a:prstGeom prst="rect">
            <a:avLst/>
          </a:prstGeom>
        </p:spPr>
      </p:pic>
      <p:sp>
        <p:nvSpPr>
          <p:cNvPr id="5" name="TextBox 4">
            <a:extLst>
              <a:ext uri="{FF2B5EF4-FFF2-40B4-BE49-F238E27FC236}">
                <a16:creationId xmlns:a16="http://schemas.microsoft.com/office/drawing/2014/main" id="{42AC5341-EB9E-BC46-ABED-7C356930266F}"/>
              </a:ext>
            </a:extLst>
          </p:cNvPr>
          <p:cNvSpPr txBox="1"/>
          <p:nvPr/>
        </p:nvSpPr>
        <p:spPr>
          <a:xfrm>
            <a:off x="988829" y="6024043"/>
            <a:ext cx="7538484" cy="646331"/>
          </a:xfrm>
          <a:prstGeom prst="rect">
            <a:avLst/>
          </a:prstGeom>
          <a:noFill/>
        </p:spPr>
        <p:txBody>
          <a:bodyPr wrap="square" rtlCol="0">
            <a:spAutoFit/>
          </a:bodyPr>
          <a:lstStyle/>
          <a:p>
            <a:r>
              <a:rPr lang="en-GB" dirty="0"/>
              <a:t>The chart shows that card payments are consistently more popular than cash payments across all cities, with card usage ranging from 58.1% to 61.8%.</a:t>
            </a:r>
            <a:endParaRPr lang="en-US" dirty="0"/>
          </a:p>
        </p:txBody>
      </p:sp>
    </p:spTree>
    <p:extLst>
      <p:ext uri="{BB962C8B-B14F-4D97-AF65-F5344CB8AC3E}">
        <p14:creationId xmlns:p14="http://schemas.microsoft.com/office/powerpoint/2010/main" val="161812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B079-5DD6-F54D-9307-D39467B74A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FC052-9B57-F843-A6F9-0C68A2BF92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53D2ED-ED75-CE44-8F71-7CE9BE7598D6}"/>
              </a:ext>
            </a:extLst>
          </p:cNvPr>
          <p:cNvPicPr>
            <a:picLocks noChangeAspect="1"/>
          </p:cNvPicPr>
          <p:nvPr/>
        </p:nvPicPr>
        <p:blipFill>
          <a:blip r:embed="rId2"/>
          <a:stretch>
            <a:fillRect/>
          </a:stretch>
        </p:blipFill>
        <p:spPr>
          <a:xfrm>
            <a:off x="0" y="0"/>
            <a:ext cx="12213726" cy="5729288"/>
          </a:xfrm>
          <a:prstGeom prst="rect">
            <a:avLst/>
          </a:prstGeom>
        </p:spPr>
      </p:pic>
      <p:sp>
        <p:nvSpPr>
          <p:cNvPr id="5" name="TextBox 4">
            <a:extLst>
              <a:ext uri="{FF2B5EF4-FFF2-40B4-BE49-F238E27FC236}">
                <a16:creationId xmlns:a16="http://schemas.microsoft.com/office/drawing/2014/main" id="{42ED6454-C7B8-0B4B-84E7-326020BDE7A8}"/>
              </a:ext>
            </a:extLst>
          </p:cNvPr>
          <p:cNvSpPr txBox="1"/>
          <p:nvPr/>
        </p:nvSpPr>
        <p:spPr>
          <a:xfrm>
            <a:off x="1374258" y="5821439"/>
            <a:ext cx="9443484" cy="646331"/>
          </a:xfrm>
          <a:prstGeom prst="rect">
            <a:avLst/>
          </a:prstGeom>
          <a:noFill/>
        </p:spPr>
        <p:txBody>
          <a:bodyPr wrap="square" rtlCol="0">
            <a:spAutoFit/>
          </a:bodyPr>
          <a:lstStyle/>
          <a:p>
            <a:r>
              <a:rPr lang="en-GB" dirty="0"/>
              <a:t>The chart shows that Yellow Cab experiences higher demand peaks around the 3rd, 10th, and 23rd days of the month, while Pink Cab maintains relatively stable demand with minor fluctuations.</a:t>
            </a:r>
            <a:endParaRPr lang="en-US" dirty="0"/>
          </a:p>
        </p:txBody>
      </p:sp>
    </p:spTree>
    <p:extLst>
      <p:ext uri="{BB962C8B-B14F-4D97-AF65-F5344CB8AC3E}">
        <p14:creationId xmlns:p14="http://schemas.microsoft.com/office/powerpoint/2010/main" val="243149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104D-5C33-8A47-A67D-B02E688083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AF68BF-B26A-984B-8601-D17423A560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BF8210-871E-4049-9738-727EB510BEAF}"/>
              </a:ext>
            </a:extLst>
          </p:cNvPr>
          <p:cNvPicPr>
            <a:picLocks noChangeAspect="1"/>
          </p:cNvPicPr>
          <p:nvPr/>
        </p:nvPicPr>
        <p:blipFill>
          <a:blip r:embed="rId2"/>
          <a:stretch>
            <a:fillRect/>
          </a:stretch>
        </p:blipFill>
        <p:spPr>
          <a:xfrm>
            <a:off x="0" y="-1"/>
            <a:ext cx="12192000" cy="5719097"/>
          </a:xfrm>
          <a:prstGeom prst="rect">
            <a:avLst/>
          </a:prstGeom>
        </p:spPr>
      </p:pic>
      <p:sp>
        <p:nvSpPr>
          <p:cNvPr id="6" name="TextBox 5">
            <a:extLst>
              <a:ext uri="{FF2B5EF4-FFF2-40B4-BE49-F238E27FC236}">
                <a16:creationId xmlns:a16="http://schemas.microsoft.com/office/drawing/2014/main" id="{432910F1-2A35-6044-95BF-F032195669ED}"/>
              </a:ext>
            </a:extLst>
          </p:cNvPr>
          <p:cNvSpPr txBox="1"/>
          <p:nvPr/>
        </p:nvSpPr>
        <p:spPr>
          <a:xfrm>
            <a:off x="1656021" y="5854033"/>
            <a:ext cx="8879958" cy="646331"/>
          </a:xfrm>
          <a:prstGeom prst="rect">
            <a:avLst/>
          </a:prstGeom>
          <a:noFill/>
        </p:spPr>
        <p:txBody>
          <a:bodyPr wrap="square" rtlCol="0">
            <a:spAutoFit/>
          </a:bodyPr>
          <a:lstStyle/>
          <a:p>
            <a:r>
              <a:rPr lang="en-GB" dirty="0"/>
              <a:t>The chart indicates that both Yellow Cab and Pink Cab experience increasing demand towards the end of the year, with Yellow Cab showing a steeper rise, particularly in December.</a:t>
            </a:r>
            <a:endParaRPr lang="en-US" dirty="0"/>
          </a:p>
        </p:txBody>
      </p:sp>
    </p:spTree>
    <p:extLst>
      <p:ext uri="{BB962C8B-B14F-4D97-AF65-F5344CB8AC3E}">
        <p14:creationId xmlns:p14="http://schemas.microsoft.com/office/powerpoint/2010/main" val="140626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DC41-B722-C948-8C39-D0076F82B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54B74E-5456-F842-AA5C-639A3CF00B6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8535578-82C3-7C40-8564-66D1662ABCD4}"/>
              </a:ext>
            </a:extLst>
          </p:cNvPr>
          <p:cNvPicPr>
            <a:picLocks noChangeAspect="1"/>
          </p:cNvPicPr>
          <p:nvPr/>
        </p:nvPicPr>
        <p:blipFill>
          <a:blip r:embed="rId2"/>
          <a:stretch>
            <a:fillRect/>
          </a:stretch>
        </p:blipFill>
        <p:spPr>
          <a:xfrm>
            <a:off x="0" y="0"/>
            <a:ext cx="12192000" cy="5757792"/>
          </a:xfrm>
          <a:prstGeom prst="rect">
            <a:avLst/>
          </a:prstGeom>
        </p:spPr>
      </p:pic>
      <p:sp>
        <p:nvSpPr>
          <p:cNvPr id="5" name="TextBox 4">
            <a:extLst>
              <a:ext uri="{FF2B5EF4-FFF2-40B4-BE49-F238E27FC236}">
                <a16:creationId xmlns:a16="http://schemas.microsoft.com/office/drawing/2014/main" id="{A985CC6E-17D4-7C4B-9F4B-6646EF01A39F}"/>
              </a:ext>
            </a:extLst>
          </p:cNvPr>
          <p:cNvSpPr txBox="1"/>
          <p:nvPr/>
        </p:nvSpPr>
        <p:spPr>
          <a:xfrm>
            <a:off x="1225402" y="5799751"/>
            <a:ext cx="9741195" cy="646331"/>
          </a:xfrm>
          <a:prstGeom prst="rect">
            <a:avLst/>
          </a:prstGeom>
          <a:noFill/>
        </p:spPr>
        <p:txBody>
          <a:bodyPr wrap="square" rtlCol="0">
            <a:spAutoFit/>
          </a:bodyPr>
          <a:lstStyle/>
          <a:p>
            <a:r>
              <a:rPr lang="en-GB" dirty="0"/>
              <a:t>Yellow Cab exhibits significant quarterly profit fluctuations, with peaks in Q4 2016 and Q4 2018, while Pink Cab shows relatively stable but lower profit trends with a notable increase in Q4 each year.</a:t>
            </a:r>
            <a:endParaRPr lang="en-US" dirty="0"/>
          </a:p>
        </p:txBody>
      </p:sp>
    </p:spTree>
    <p:extLst>
      <p:ext uri="{BB962C8B-B14F-4D97-AF65-F5344CB8AC3E}">
        <p14:creationId xmlns:p14="http://schemas.microsoft.com/office/powerpoint/2010/main" val="368605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C2B0-695F-C14B-966F-CD0D434F15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2323F8-527A-6341-9249-035CCCF6D64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F368C68-311A-854A-BE61-1EF2D5DD2885}"/>
              </a:ext>
            </a:extLst>
          </p:cNvPr>
          <p:cNvPicPr>
            <a:picLocks noChangeAspect="1"/>
          </p:cNvPicPr>
          <p:nvPr/>
        </p:nvPicPr>
        <p:blipFill>
          <a:blip r:embed="rId2"/>
          <a:stretch>
            <a:fillRect/>
          </a:stretch>
        </p:blipFill>
        <p:spPr>
          <a:xfrm>
            <a:off x="-1" y="0"/>
            <a:ext cx="12204601" cy="5386388"/>
          </a:xfrm>
          <a:prstGeom prst="rect">
            <a:avLst/>
          </a:prstGeom>
        </p:spPr>
      </p:pic>
      <p:sp>
        <p:nvSpPr>
          <p:cNvPr id="5" name="TextBox 4">
            <a:extLst>
              <a:ext uri="{FF2B5EF4-FFF2-40B4-BE49-F238E27FC236}">
                <a16:creationId xmlns:a16="http://schemas.microsoft.com/office/drawing/2014/main" id="{E2314F89-EDDD-044F-9985-AA717FB63825}"/>
              </a:ext>
            </a:extLst>
          </p:cNvPr>
          <p:cNvSpPr txBox="1"/>
          <p:nvPr/>
        </p:nvSpPr>
        <p:spPr>
          <a:xfrm>
            <a:off x="1688805" y="5664868"/>
            <a:ext cx="8814390" cy="646331"/>
          </a:xfrm>
          <a:prstGeom prst="rect">
            <a:avLst/>
          </a:prstGeom>
          <a:noFill/>
        </p:spPr>
        <p:txBody>
          <a:bodyPr wrap="square" rtlCol="0">
            <a:spAutoFit/>
          </a:bodyPr>
          <a:lstStyle/>
          <a:p>
            <a:r>
              <a:rPr lang="en-GB" dirty="0"/>
              <a:t>Yellow Cab sees the highest customer and ride numbers on weekends, particularly on Fridays and Saturdays, indicating increased demand during these days compared to weekdays.</a:t>
            </a:r>
            <a:endParaRPr lang="en-US" dirty="0"/>
          </a:p>
        </p:txBody>
      </p:sp>
    </p:spTree>
    <p:extLst>
      <p:ext uri="{BB962C8B-B14F-4D97-AF65-F5344CB8AC3E}">
        <p14:creationId xmlns:p14="http://schemas.microsoft.com/office/powerpoint/2010/main" val="398623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 with numbers&#10;&#10;Description automatically generated with medium confidence">
            <a:extLst>
              <a:ext uri="{FF2B5EF4-FFF2-40B4-BE49-F238E27FC236}">
                <a16:creationId xmlns:a16="http://schemas.microsoft.com/office/drawing/2014/main" id="{6BF8D88A-545F-A24C-8D20-3128738C8592}"/>
              </a:ext>
            </a:extLst>
          </p:cNvPr>
          <p:cNvPicPr>
            <a:picLocks noChangeAspect="1"/>
          </p:cNvPicPr>
          <p:nvPr/>
        </p:nvPicPr>
        <p:blipFill>
          <a:blip r:embed="rId2"/>
          <a:stretch>
            <a:fillRect/>
          </a:stretch>
        </p:blipFill>
        <p:spPr>
          <a:xfrm>
            <a:off x="0" y="110424"/>
            <a:ext cx="8547100" cy="4902200"/>
          </a:xfrm>
          <a:prstGeom prst="rect">
            <a:avLst/>
          </a:prstGeom>
        </p:spPr>
      </p:pic>
      <p:sp>
        <p:nvSpPr>
          <p:cNvPr id="2" name="TextBox 1">
            <a:extLst>
              <a:ext uri="{FF2B5EF4-FFF2-40B4-BE49-F238E27FC236}">
                <a16:creationId xmlns:a16="http://schemas.microsoft.com/office/drawing/2014/main" id="{1C48B8FC-D198-7742-A0E0-CEE12DA71C5F}"/>
              </a:ext>
            </a:extLst>
          </p:cNvPr>
          <p:cNvSpPr txBox="1"/>
          <p:nvPr/>
        </p:nvSpPr>
        <p:spPr>
          <a:xfrm>
            <a:off x="233916" y="5390708"/>
            <a:ext cx="8091377" cy="646331"/>
          </a:xfrm>
          <a:prstGeom prst="rect">
            <a:avLst/>
          </a:prstGeom>
          <a:noFill/>
        </p:spPr>
        <p:txBody>
          <a:bodyPr wrap="square" rtlCol="0">
            <a:spAutoFit/>
          </a:bodyPr>
          <a:lstStyle/>
          <a:p>
            <a:r>
              <a:rPr lang="en-GB" dirty="0"/>
              <a:t>Yellow Cab consistently outperforms Pink Cab in average profit per KM with profits more than double those of Pink Cab each year.</a:t>
            </a:r>
            <a:endParaRPr lang="en-US" dirty="0"/>
          </a:p>
        </p:txBody>
      </p:sp>
    </p:spTree>
    <p:extLst>
      <p:ext uri="{BB962C8B-B14F-4D97-AF65-F5344CB8AC3E}">
        <p14:creationId xmlns:p14="http://schemas.microsoft.com/office/powerpoint/2010/main" val="130833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8578-3700-3C47-8B3E-A0A6AB01C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3F752D-B7CD-904D-A439-0DBEED15D8E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F61D6DA-7B3E-4743-832C-25FF92E4E407}"/>
              </a:ext>
            </a:extLst>
          </p:cNvPr>
          <p:cNvPicPr>
            <a:picLocks noChangeAspect="1"/>
          </p:cNvPicPr>
          <p:nvPr/>
        </p:nvPicPr>
        <p:blipFill>
          <a:blip r:embed="rId2"/>
          <a:stretch>
            <a:fillRect/>
          </a:stretch>
        </p:blipFill>
        <p:spPr>
          <a:xfrm>
            <a:off x="0" y="-47626"/>
            <a:ext cx="12192000" cy="6044773"/>
          </a:xfrm>
          <a:prstGeom prst="rect">
            <a:avLst/>
          </a:prstGeom>
        </p:spPr>
      </p:pic>
      <p:sp>
        <p:nvSpPr>
          <p:cNvPr id="5" name="TextBox 4">
            <a:extLst>
              <a:ext uri="{FF2B5EF4-FFF2-40B4-BE49-F238E27FC236}">
                <a16:creationId xmlns:a16="http://schemas.microsoft.com/office/drawing/2014/main" id="{242B8D6F-0D77-EF41-B59E-E0E65EAB9390}"/>
              </a:ext>
            </a:extLst>
          </p:cNvPr>
          <p:cNvSpPr txBox="1"/>
          <p:nvPr/>
        </p:nvSpPr>
        <p:spPr>
          <a:xfrm>
            <a:off x="1864242" y="5997147"/>
            <a:ext cx="8463516" cy="923330"/>
          </a:xfrm>
          <a:prstGeom prst="rect">
            <a:avLst/>
          </a:prstGeom>
          <a:noFill/>
        </p:spPr>
        <p:txBody>
          <a:bodyPr wrap="square" rtlCol="0">
            <a:spAutoFit/>
          </a:bodyPr>
          <a:lstStyle/>
          <a:p>
            <a:r>
              <a:rPr lang="en-GB" dirty="0"/>
              <a:t>Yellow Cab consistently attracts more customers across all distance bins compared to Pink Cab, with the highest customer count in the 10-15 KM and 15-20 KM ranges.</a:t>
            </a:r>
          </a:p>
          <a:p>
            <a:endParaRPr lang="en-US" dirty="0"/>
          </a:p>
        </p:txBody>
      </p:sp>
    </p:spTree>
    <p:extLst>
      <p:ext uri="{BB962C8B-B14F-4D97-AF65-F5344CB8AC3E}">
        <p14:creationId xmlns:p14="http://schemas.microsoft.com/office/powerpoint/2010/main" val="3725545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1C9-BF2F-0A42-8A88-BB451E846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5E06A3-BB16-5A44-9B48-62D436C8325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D85CE4-76EA-F045-9B9F-95D618BBC09A}"/>
              </a:ext>
            </a:extLst>
          </p:cNvPr>
          <p:cNvPicPr>
            <a:picLocks noChangeAspect="1"/>
          </p:cNvPicPr>
          <p:nvPr/>
        </p:nvPicPr>
        <p:blipFill>
          <a:blip r:embed="rId2"/>
          <a:stretch>
            <a:fillRect/>
          </a:stretch>
        </p:blipFill>
        <p:spPr>
          <a:xfrm>
            <a:off x="-1" y="0"/>
            <a:ext cx="9101471" cy="6072772"/>
          </a:xfrm>
          <a:prstGeom prst="rect">
            <a:avLst/>
          </a:prstGeom>
        </p:spPr>
      </p:pic>
      <p:sp>
        <p:nvSpPr>
          <p:cNvPr id="5" name="TextBox 4">
            <a:extLst>
              <a:ext uri="{FF2B5EF4-FFF2-40B4-BE49-F238E27FC236}">
                <a16:creationId xmlns:a16="http://schemas.microsoft.com/office/drawing/2014/main" id="{15BEF672-9B4C-B04A-A5D1-2E956700E99C}"/>
              </a:ext>
            </a:extLst>
          </p:cNvPr>
          <p:cNvSpPr txBox="1"/>
          <p:nvPr/>
        </p:nvSpPr>
        <p:spPr>
          <a:xfrm>
            <a:off x="701748" y="6114731"/>
            <a:ext cx="8686800" cy="646331"/>
          </a:xfrm>
          <a:prstGeom prst="rect">
            <a:avLst/>
          </a:prstGeom>
          <a:noFill/>
        </p:spPr>
        <p:txBody>
          <a:bodyPr wrap="square" rtlCol="0">
            <a:spAutoFit/>
          </a:bodyPr>
          <a:lstStyle/>
          <a:p>
            <a:r>
              <a:rPr lang="en-GB" dirty="0"/>
              <a:t>Yellow Cab consistently attracts more customers than Pink Cab across various holidays, with the highest customer counts observed on Thanksgiving Day and Columbus Day.</a:t>
            </a:r>
            <a:endParaRPr lang="en-US" dirty="0"/>
          </a:p>
        </p:txBody>
      </p:sp>
    </p:spTree>
    <p:extLst>
      <p:ext uri="{BB962C8B-B14F-4D97-AF65-F5344CB8AC3E}">
        <p14:creationId xmlns:p14="http://schemas.microsoft.com/office/powerpoint/2010/main" val="196128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3529-5C49-8640-B8D7-B0BB832E8D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DA2108-1EED-D04D-BA9A-FE32291D9C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63C78A3-7FEA-5D42-9399-0D5A24674C8E}"/>
              </a:ext>
            </a:extLst>
          </p:cNvPr>
          <p:cNvPicPr>
            <a:picLocks noChangeAspect="1"/>
          </p:cNvPicPr>
          <p:nvPr/>
        </p:nvPicPr>
        <p:blipFill>
          <a:blip r:embed="rId2"/>
          <a:stretch>
            <a:fillRect/>
          </a:stretch>
        </p:blipFill>
        <p:spPr>
          <a:xfrm>
            <a:off x="0" y="0"/>
            <a:ext cx="9048308" cy="6037300"/>
          </a:xfrm>
          <a:prstGeom prst="rect">
            <a:avLst/>
          </a:prstGeom>
        </p:spPr>
      </p:pic>
      <p:sp>
        <p:nvSpPr>
          <p:cNvPr id="5" name="TextBox 4">
            <a:extLst>
              <a:ext uri="{FF2B5EF4-FFF2-40B4-BE49-F238E27FC236}">
                <a16:creationId xmlns:a16="http://schemas.microsoft.com/office/drawing/2014/main" id="{00B97978-089C-8A43-B4B3-B9E93302E397}"/>
              </a:ext>
            </a:extLst>
          </p:cNvPr>
          <p:cNvSpPr txBox="1"/>
          <p:nvPr/>
        </p:nvSpPr>
        <p:spPr>
          <a:xfrm>
            <a:off x="584791" y="6037300"/>
            <a:ext cx="8378456" cy="646331"/>
          </a:xfrm>
          <a:prstGeom prst="rect">
            <a:avLst/>
          </a:prstGeom>
          <a:noFill/>
        </p:spPr>
        <p:txBody>
          <a:bodyPr wrap="square" rtlCol="0">
            <a:spAutoFit/>
          </a:bodyPr>
          <a:lstStyle/>
          <a:p>
            <a:r>
              <a:rPr lang="en-GB" dirty="0"/>
              <a:t>Pink Cab sees the highest number of holiday rides in San Diego, especially on </a:t>
            </a:r>
            <a:r>
              <a:rPr lang="en-GB" dirty="0" err="1"/>
              <a:t>Labor</a:t>
            </a:r>
            <a:r>
              <a:rPr lang="en-GB" dirty="0"/>
              <a:t> Day, Christmas Day, and Thanksgiving Day, indicating strong holiday demand in this city.</a:t>
            </a:r>
            <a:endParaRPr lang="en-US" dirty="0"/>
          </a:p>
        </p:txBody>
      </p:sp>
    </p:spTree>
    <p:extLst>
      <p:ext uri="{BB962C8B-B14F-4D97-AF65-F5344CB8AC3E}">
        <p14:creationId xmlns:p14="http://schemas.microsoft.com/office/powerpoint/2010/main" val="136333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F19C-2214-B041-B57F-67391A22F6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CCC234-E3F7-5249-88B5-FDC91A6A7E8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DDDACA-0E93-484B-8AFC-CA86F5C5C71B}"/>
              </a:ext>
            </a:extLst>
          </p:cNvPr>
          <p:cNvPicPr>
            <a:picLocks noChangeAspect="1"/>
          </p:cNvPicPr>
          <p:nvPr/>
        </p:nvPicPr>
        <p:blipFill>
          <a:blip r:embed="rId2"/>
          <a:stretch>
            <a:fillRect/>
          </a:stretch>
        </p:blipFill>
        <p:spPr>
          <a:xfrm>
            <a:off x="-1" y="0"/>
            <a:ext cx="8729331" cy="5824469"/>
          </a:xfrm>
          <a:prstGeom prst="rect">
            <a:avLst/>
          </a:prstGeom>
        </p:spPr>
      </p:pic>
      <p:sp>
        <p:nvSpPr>
          <p:cNvPr id="5" name="TextBox 4">
            <a:extLst>
              <a:ext uri="{FF2B5EF4-FFF2-40B4-BE49-F238E27FC236}">
                <a16:creationId xmlns:a16="http://schemas.microsoft.com/office/drawing/2014/main" id="{F5F5BC4F-79DC-6B40-B8E4-A9C7E7CB26F1}"/>
              </a:ext>
            </a:extLst>
          </p:cNvPr>
          <p:cNvSpPr txBox="1"/>
          <p:nvPr/>
        </p:nvSpPr>
        <p:spPr>
          <a:xfrm>
            <a:off x="318976" y="5959406"/>
            <a:ext cx="9462978" cy="646331"/>
          </a:xfrm>
          <a:prstGeom prst="rect">
            <a:avLst/>
          </a:prstGeom>
          <a:noFill/>
        </p:spPr>
        <p:txBody>
          <a:bodyPr wrap="square" rtlCol="0">
            <a:spAutoFit/>
          </a:bodyPr>
          <a:lstStyle/>
          <a:p>
            <a:r>
              <a:rPr lang="en-GB" dirty="0"/>
              <a:t>Yellow Cab experiences the highest number of holiday rides in San Diego, particularly on Thanksgiving Day and Christmas Day, demonstrating significant demand in this city during holidays.</a:t>
            </a:r>
            <a:endParaRPr lang="en-US" dirty="0"/>
          </a:p>
        </p:txBody>
      </p:sp>
    </p:spTree>
    <p:extLst>
      <p:ext uri="{BB962C8B-B14F-4D97-AF65-F5344CB8AC3E}">
        <p14:creationId xmlns:p14="http://schemas.microsoft.com/office/powerpoint/2010/main" val="161123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27EC-2F09-6A4A-A0FA-68A0057368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A2ABB4-CD0A-CE42-A805-0F96455CD0D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6F2179-B9B9-0A49-856C-B988250CE098}"/>
              </a:ext>
            </a:extLst>
          </p:cNvPr>
          <p:cNvPicPr>
            <a:picLocks noChangeAspect="1"/>
          </p:cNvPicPr>
          <p:nvPr/>
        </p:nvPicPr>
        <p:blipFill>
          <a:blip r:embed="rId2"/>
          <a:stretch>
            <a:fillRect/>
          </a:stretch>
        </p:blipFill>
        <p:spPr>
          <a:xfrm>
            <a:off x="-1" y="-1"/>
            <a:ext cx="9983973" cy="5956251"/>
          </a:xfrm>
          <a:prstGeom prst="rect">
            <a:avLst/>
          </a:prstGeom>
        </p:spPr>
      </p:pic>
      <p:sp>
        <p:nvSpPr>
          <p:cNvPr id="5" name="TextBox 4">
            <a:extLst>
              <a:ext uri="{FF2B5EF4-FFF2-40B4-BE49-F238E27FC236}">
                <a16:creationId xmlns:a16="http://schemas.microsoft.com/office/drawing/2014/main" id="{E86D2F30-CB9E-4546-8824-14C001AC5CEC}"/>
              </a:ext>
            </a:extLst>
          </p:cNvPr>
          <p:cNvSpPr txBox="1"/>
          <p:nvPr/>
        </p:nvSpPr>
        <p:spPr>
          <a:xfrm>
            <a:off x="584791" y="5988734"/>
            <a:ext cx="9399181" cy="646331"/>
          </a:xfrm>
          <a:prstGeom prst="rect">
            <a:avLst/>
          </a:prstGeom>
          <a:noFill/>
        </p:spPr>
        <p:txBody>
          <a:bodyPr wrap="square" rtlCol="0">
            <a:spAutoFit/>
          </a:bodyPr>
          <a:lstStyle/>
          <a:p>
            <a:r>
              <a:rPr lang="en-GB" dirty="0"/>
              <a:t>The forecast shows an upward trend in profits for both Yellow Cab and Pink Cab in 2019, with Yellow Cab expected to maintain higher profit levels throughout the year compared to Pink Cab.</a:t>
            </a:r>
            <a:endParaRPr lang="en-US" dirty="0"/>
          </a:p>
        </p:txBody>
      </p:sp>
    </p:spTree>
    <p:extLst>
      <p:ext uri="{BB962C8B-B14F-4D97-AF65-F5344CB8AC3E}">
        <p14:creationId xmlns:p14="http://schemas.microsoft.com/office/powerpoint/2010/main" val="88724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363B-D155-0545-9A71-734964EFE7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4C8A52-4570-A04F-A5FA-80F59D85A7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79A610-DD87-E945-8A48-1CEE6A5A7BE3}"/>
              </a:ext>
            </a:extLst>
          </p:cNvPr>
          <p:cNvPicPr>
            <a:picLocks noChangeAspect="1"/>
          </p:cNvPicPr>
          <p:nvPr/>
        </p:nvPicPr>
        <p:blipFill>
          <a:blip r:embed="rId2"/>
          <a:stretch>
            <a:fillRect/>
          </a:stretch>
        </p:blipFill>
        <p:spPr>
          <a:xfrm>
            <a:off x="0" y="0"/>
            <a:ext cx="9867014" cy="5836590"/>
          </a:xfrm>
          <a:prstGeom prst="rect">
            <a:avLst/>
          </a:prstGeom>
        </p:spPr>
      </p:pic>
      <p:sp>
        <p:nvSpPr>
          <p:cNvPr id="6" name="TextBox 5">
            <a:extLst>
              <a:ext uri="{FF2B5EF4-FFF2-40B4-BE49-F238E27FC236}">
                <a16:creationId xmlns:a16="http://schemas.microsoft.com/office/drawing/2014/main" id="{DF8F0337-285A-7B4A-883C-2CE51F28C330}"/>
              </a:ext>
            </a:extLst>
          </p:cNvPr>
          <p:cNvSpPr txBox="1"/>
          <p:nvPr/>
        </p:nvSpPr>
        <p:spPr>
          <a:xfrm>
            <a:off x="340242" y="5987607"/>
            <a:ext cx="9526772" cy="648586"/>
          </a:xfrm>
          <a:prstGeom prst="rect">
            <a:avLst/>
          </a:prstGeom>
          <a:noFill/>
        </p:spPr>
        <p:txBody>
          <a:bodyPr wrap="square" rtlCol="0">
            <a:spAutoFit/>
          </a:bodyPr>
          <a:lstStyle/>
          <a:p>
            <a:r>
              <a:rPr lang="en-GB" dirty="0"/>
              <a:t>The forecast indicates an upward trend in the number of rides for both Yellow Cab and Pink Cab in 2019, with Yellow Cab expected to maintain a significantly higher ride volume compared to Pink Cab.</a:t>
            </a:r>
            <a:endParaRPr lang="en-US" dirty="0"/>
          </a:p>
        </p:txBody>
      </p:sp>
    </p:spTree>
    <p:extLst>
      <p:ext uri="{BB962C8B-B14F-4D97-AF65-F5344CB8AC3E}">
        <p14:creationId xmlns:p14="http://schemas.microsoft.com/office/powerpoint/2010/main" val="3703791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B994C-FD68-AC44-A53E-A3E0981449B0}"/>
              </a:ext>
            </a:extLst>
          </p:cNvPr>
          <p:cNvSpPr>
            <a:spLocks noGrp="1"/>
          </p:cNvSpPr>
          <p:nvPr>
            <p:ph idx="1"/>
          </p:nvPr>
        </p:nvSpPr>
        <p:spPr>
          <a:xfrm>
            <a:off x="419100" y="1040403"/>
            <a:ext cx="11353800" cy="4777194"/>
          </a:xfrm>
        </p:spPr>
        <p:txBody>
          <a:bodyPr>
            <a:normAutofit fontScale="85000" lnSpcReduction="20000"/>
          </a:bodyPr>
          <a:lstStyle/>
          <a:p>
            <a:pPr marL="0" indent="0">
              <a:buNone/>
            </a:pPr>
            <a:r>
              <a:rPr lang="en-GB" sz="4600" b="1" dirty="0"/>
              <a:t>Recommendations</a:t>
            </a:r>
          </a:p>
          <a:p>
            <a:pPr marL="0" indent="0">
              <a:buNone/>
            </a:pPr>
            <a:r>
              <a:rPr lang="en-GB" b="1" dirty="0"/>
              <a:t>Invest in Yellow Cab</a:t>
            </a:r>
            <a:endParaRPr lang="en-GB" dirty="0"/>
          </a:p>
          <a:p>
            <a:pPr marL="0" indent="0">
              <a:buNone/>
            </a:pPr>
            <a:r>
              <a:rPr lang="en-GB" b="1" dirty="0"/>
              <a:t>- Higher Profitability</a:t>
            </a:r>
            <a:r>
              <a:rPr lang="en-GB" dirty="0"/>
              <a:t>: Yellow Cab consistently shows higher average profit per KM and profit percentages year-wise compared to Pink Cab.</a:t>
            </a:r>
          </a:p>
          <a:p>
            <a:pPr marL="0" indent="0">
              <a:buNone/>
            </a:pPr>
            <a:r>
              <a:rPr lang="en-GB" b="1" dirty="0"/>
              <a:t>- Stronger Market Presence</a:t>
            </a:r>
            <a:r>
              <a:rPr lang="en-GB" dirty="0"/>
              <a:t>: Yellow Cab has a larger user base across most cities and demonstrates a dominant market presence.</a:t>
            </a:r>
          </a:p>
          <a:p>
            <a:pPr marL="0" indent="0">
              <a:buNone/>
            </a:pPr>
            <a:r>
              <a:rPr lang="en-GB" b="1" dirty="0"/>
              <a:t>- Higher Demand</a:t>
            </a:r>
            <a:r>
              <a:rPr lang="en-GB" dirty="0"/>
              <a:t>: Yellow Cab experiences greater demand peaks and higher seasonal demand towards the end of the year.</a:t>
            </a:r>
          </a:p>
          <a:p>
            <a:pPr marL="0" indent="0">
              <a:buNone/>
            </a:pPr>
            <a:r>
              <a:rPr lang="en-GB" b="1" dirty="0"/>
              <a:t>- Customer Preference</a:t>
            </a:r>
            <a:r>
              <a:rPr lang="en-GB" dirty="0"/>
              <a:t>: Yellow Cab attracts more customers, especially on weekends and holidays.</a:t>
            </a:r>
          </a:p>
          <a:p>
            <a:pPr marL="0" indent="0">
              <a:buNone/>
            </a:pPr>
            <a:r>
              <a:rPr lang="en-GB" b="1" dirty="0"/>
              <a:t>- Positive Forecasts</a:t>
            </a:r>
            <a:r>
              <a:rPr lang="en-GB" dirty="0"/>
              <a:t>: Projections for 2019 indicate an upward trend in both profits and the number of rides for Yellow Cab.</a:t>
            </a:r>
          </a:p>
          <a:p>
            <a:pPr marL="0" indent="0">
              <a:buNone/>
            </a:pPr>
            <a:r>
              <a:rPr lang="en-GB" b="1" dirty="0"/>
              <a:t>Conclusion</a:t>
            </a:r>
            <a:r>
              <a:rPr lang="en-GB" dirty="0"/>
              <a:t>: Given its superior profitability, market presence, and positive forecasts, XYZ firm should invest in Yellow Cab.</a:t>
            </a:r>
          </a:p>
          <a:p>
            <a:pPr marL="0" indent="0">
              <a:buNone/>
            </a:pPr>
            <a:endParaRPr lang="en-US" dirty="0"/>
          </a:p>
        </p:txBody>
      </p:sp>
    </p:spTree>
    <p:extLst>
      <p:ext uri="{BB962C8B-B14F-4D97-AF65-F5344CB8AC3E}">
        <p14:creationId xmlns:p14="http://schemas.microsoft.com/office/powerpoint/2010/main" val="75065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F23845-8115-A647-9950-37880688BF9D}"/>
              </a:ext>
            </a:extLst>
          </p:cNvPr>
          <p:cNvPicPr>
            <a:picLocks noChangeAspect="1"/>
          </p:cNvPicPr>
          <p:nvPr/>
        </p:nvPicPr>
        <p:blipFill>
          <a:blip r:embed="rId2"/>
          <a:stretch>
            <a:fillRect/>
          </a:stretch>
        </p:blipFill>
        <p:spPr>
          <a:xfrm>
            <a:off x="0" y="0"/>
            <a:ext cx="7641234" cy="6145619"/>
          </a:xfrm>
          <a:prstGeom prst="rect">
            <a:avLst/>
          </a:prstGeom>
        </p:spPr>
      </p:pic>
      <p:sp>
        <p:nvSpPr>
          <p:cNvPr id="5" name="TextBox 4">
            <a:extLst>
              <a:ext uri="{FF2B5EF4-FFF2-40B4-BE49-F238E27FC236}">
                <a16:creationId xmlns:a16="http://schemas.microsoft.com/office/drawing/2014/main" id="{B03B1771-3A49-CC46-87A7-4DB5BB9964F9}"/>
              </a:ext>
            </a:extLst>
          </p:cNvPr>
          <p:cNvSpPr txBox="1"/>
          <p:nvPr/>
        </p:nvSpPr>
        <p:spPr>
          <a:xfrm>
            <a:off x="8155171" y="1807535"/>
            <a:ext cx="3200400" cy="646331"/>
          </a:xfrm>
          <a:prstGeom prst="rect">
            <a:avLst/>
          </a:prstGeom>
          <a:noFill/>
        </p:spPr>
        <p:txBody>
          <a:bodyPr wrap="square" rtlCol="0">
            <a:spAutoFit/>
          </a:bodyPr>
          <a:lstStyle/>
          <a:p>
            <a:r>
              <a:rPr lang="en-GB" dirty="0"/>
              <a:t>Yellow Cab has a dominant market profitability.</a:t>
            </a:r>
            <a:endParaRPr lang="en-US" dirty="0"/>
          </a:p>
        </p:txBody>
      </p:sp>
    </p:spTree>
    <p:extLst>
      <p:ext uri="{BB962C8B-B14F-4D97-AF65-F5344CB8AC3E}">
        <p14:creationId xmlns:p14="http://schemas.microsoft.com/office/powerpoint/2010/main" val="13709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FF0B-685D-1942-9519-604441B859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9F0043-4F66-AB44-A2CC-39F831BAED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C8C2742-5C16-464D-AF48-EF88CF85F441}"/>
              </a:ext>
            </a:extLst>
          </p:cNvPr>
          <p:cNvPicPr>
            <a:picLocks noChangeAspect="1"/>
          </p:cNvPicPr>
          <p:nvPr/>
        </p:nvPicPr>
        <p:blipFill>
          <a:blip r:embed="rId2"/>
          <a:stretch>
            <a:fillRect/>
          </a:stretch>
        </p:blipFill>
        <p:spPr>
          <a:xfrm>
            <a:off x="205563" y="0"/>
            <a:ext cx="11780874" cy="5890438"/>
          </a:xfrm>
          <a:prstGeom prst="rect">
            <a:avLst/>
          </a:prstGeom>
        </p:spPr>
      </p:pic>
      <p:sp>
        <p:nvSpPr>
          <p:cNvPr id="5" name="TextBox 4">
            <a:extLst>
              <a:ext uri="{FF2B5EF4-FFF2-40B4-BE49-F238E27FC236}">
                <a16:creationId xmlns:a16="http://schemas.microsoft.com/office/drawing/2014/main" id="{AEA7D5EB-4FBA-534E-B554-11D23A91AF5F}"/>
              </a:ext>
            </a:extLst>
          </p:cNvPr>
          <p:cNvSpPr txBox="1"/>
          <p:nvPr/>
        </p:nvSpPr>
        <p:spPr>
          <a:xfrm>
            <a:off x="1056167" y="5932397"/>
            <a:ext cx="10079665" cy="646331"/>
          </a:xfrm>
          <a:prstGeom prst="rect">
            <a:avLst/>
          </a:prstGeom>
          <a:noFill/>
        </p:spPr>
        <p:txBody>
          <a:bodyPr wrap="square" rtlCol="0">
            <a:spAutoFit/>
          </a:bodyPr>
          <a:lstStyle/>
          <a:p>
            <a:r>
              <a:rPr lang="en-GB" dirty="0"/>
              <a:t>Across various cities, Yellow Cab consistently shows a higher percentage of profitable rides compared to Pink Cab, indicating stronger operational efficiency and market presence in most locations.</a:t>
            </a:r>
            <a:endParaRPr lang="en-US" dirty="0"/>
          </a:p>
        </p:txBody>
      </p:sp>
    </p:spTree>
    <p:extLst>
      <p:ext uri="{BB962C8B-B14F-4D97-AF65-F5344CB8AC3E}">
        <p14:creationId xmlns:p14="http://schemas.microsoft.com/office/powerpoint/2010/main" val="404588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793F-91DB-9E4E-9991-CA2124540E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895E6B-AF84-DD42-8969-E735663283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3232CF7-2892-B34A-9C65-C0DAB6E69B85}"/>
              </a:ext>
            </a:extLst>
          </p:cNvPr>
          <p:cNvPicPr>
            <a:picLocks noChangeAspect="1"/>
          </p:cNvPicPr>
          <p:nvPr/>
        </p:nvPicPr>
        <p:blipFill>
          <a:blip r:embed="rId2"/>
          <a:stretch>
            <a:fillRect/>
          </a:stretch>
        </p:blipFill>
        <p:spPr>
          <a:xfrm>
            <a:off x="0" y="-1"/>
            <a:ext cx="9090837" cy="5428739"/>
          </a:xfrm>
          <a:prstGeom prst="rect">
            <a:avLst/>
          </a:prstGeom>
        </p:spPr>
      </p:pic>
    </p:spTree>
    <p:extLst>
      <p:ext uri="{BB962C8B-B14F-4D97-AF65-F5344CB8AC3E}">
        <p14:creationId xmlns:p14="http://schemas.microsoft.com/office/powerpoint/2010/main" val="199898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5B66-9878-164A-BD64-EF125180284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8337A25-F8B8-4D4D-8A51-68FC526BF2F3}"/>
              </a:ext>
            </a:extLst>
          </p:cNvPr>
          <p:cNvPicPr>
            <a:picLocks noGrp="1" noChangeAspect="1"/>
          </p:cNvPicPr>
          <p:nvPr>
            <p:ph idx="1"/>
          </p:nvPr>
        </p:nvPicPr>
        <p:blipFill>
          <a:blip r:embed="rId2"/>
          <a:stretch>
            <a:fillRect/>
          </a:stretch>
        </p:blipFill>
        <p:spPr>
          <a:xfrm>
            <a:off x="0" y="0"/>
            <a:ext cx="10020300" cy="5407781"/>
          </a:xfrm>
          <a:prstGeom prst="rect">
            <a:avLst/>
          </a:prstGeom>
        </p:spPr>
      </p:pic>
      <p:sp>
        <p:nvSpPr>
          <p:cNvPr id="3" name="TextBox 2">
            <a:extLst>
              <a:ext uri="{FF2B5EF4-FFF2-40B4-BE49-F238E27FC236}">
                <a16:creationId xmlns:a16="http://schemas.microsoft.com/office/drawing/2014/main" id="{77C670EB-B982-8342-88AD-451470916EDE}"/>
              </a:ext>
            </a:extLst>
          </p:cNvPr>
          <p:cNvSpPr txBox="1"/>
          <p:nvPr/>
        </p:nvSpPr>
        <p:spPr>
          <a:xfrm>
            <a:off x="1167811" y="5772906"/>
            <a:ext cx="8497186" cy="646331"/>
          </a:xfrm>
          <a:prstGeom prst="rect">
            <a:avLst/>
          </a:prstGeom>
          <a:noFill/>
        </p:spPr>
        <p:txBody>
          <a:bodyPr wrap="square" rtlCol="0">
            <a:spAutoFit/>
          </a:bodyPr>
          <a:lstStyle/>
          <a:p>
            <a:r>
              <a:rPr lang="en-GB" dirty="0"/>
              <a:t>Yellow Cab shows a peak profit in 2017 followed by a slight decline in 2018, while Pink Cab exhibits a minor increase in 2017 but faces a significant profit drop in 2018.</a:t>
            </a:r>
            <a:endParaRPr lang="en-US" dirty="0"/>
          </a:p>
        </p:txBody>
      </p:sp>
    </p:spTree>
    <p:extLst>
      <p:ext uri="{BB962C8B-B14F-4D97-AF65-F5344CB8AC3E}">
        <p14:creationId xmlns:p14="http://schemas.microsoft.com/office/powerpoint/2010/main" val="192802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06EF-A9C8-1C4A-A69C-CF67E5A42D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BF5710-34A7-8844-BC64-36AFE50699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4DC7E8-569F-4441-9790-8514B051A49A}"/>
              </a:ext>
            </a:extLst>
          </p:cNvPr>
          <p:cNvPicPr>
            <a:picLocks noChangeAspect="1"/>
          </p:cNvPicPr>
          <p:nvPr/>
        </p:nvPicPr>
        <p:blipFill rotWithShape="1">
          <a:blip r:embed="rId2"/>
          <a:srcRect b="47292"/>
          <a:stretch/>
        </p:blipFill>
        <p:spPr>
          <a:xfrm>
            <a:off x="105502" y="18255"/>
            <a:ext cx="11248298" cy="5206737"/>
          </a:xfrm>
          <a:prstGeom prst="rect">
            <a:avLst/>
          </a:prstGeom>
        </p:spPr>
      </p:pic>
      <p:sp>
        <p:nvSpPr>
          <p:cNvPr id="5" name="TextBox 4">
            <a:extLst>
              <a:ext uri="{FF2B5EF4-FFF2-40B4-BE49-F238E27FC236}">
                <a16:creationId xmlns:a16="http://schemas.microsoft.com/office/drawing/2014/main" id="{1DDC7016-C0D1-374D-B6F7-C6260B2AE3F8}"/>
              </a:ext>
            </a:extLst>
          </p:cNvPr>
          <p:cNvSpPr txBox="1"/>
          <p:nvPr/>
        </p:nvSpPr>
        <p:spPr>
          <a:xfrm>
            <a:off x="1605517" y="5614794"/>
            <a:ext cx="8569842" cy="669298"/>
          </a:xfrm>
          <a:prstGeom prst="rect">
            <a:avLst/>
          </a:prstGeom>
          <a:noFill/>
        </p:spPr>
        <p:txBody>
          <a:bodyPr wrap="square" rtlCol="0">
            <a:spAutoFit/>
          </a:bodyPr>
          <a:lstStyle/>
          <a:p>
            <a:r>
              <a:rPr lang="en-GB" dirty="0"/>
              <a:t>Yellow Cab sees a higher contribution to profit and customer base from male customers consistently with males contributing around 58-60% and females around 40-42%.</a:t>
            </a:r>
            <a:endParaRPr lang="en-US" dirty="0"/>
          </a:p>
        </p:txBody>
      </p:sp>
    </p:spTree>
    <p:extLst>
      <p:ext uri="{BB962C8B-B14F-4D97-AF65-F5344CB8AC3E}">
        <p14:creationId xmlns:p14="http://schemas.microsoft.com/office/powerpoint/2010/main" val="393261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0227-A040-E04E-A534-FA18C3203F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E64CD4-75CF-B446-B5C9-F252F8FD0A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D211A4E-2E81-404A-B77E-96877F28FDA6}"/>
              </a:ext>
            </a:extLst>
          </p:cNvPr>
          <p:cNvPicPr>
            <a:picLocks noChangeAspect="1"/>
          </p:cNvPicPr>
          <p:nvPr/>
        </p:nvPicPr>
        <p:blipFill rotWithShape="1">
          <a:blip r:embed="rId2"/>
          <a:srcRect t="52500"/>
          <a:stretch/>
        </p:blipFill>
        <p:spPr>
          <a:xfrm>
            <a:off x="0" y="111124"/>
            <a:ext cx="11538811" cy="4813425"/>
          </a:xfrm>
          <a:prstGeom prst="rect">
            <a:avLst/>
          </a:prstGeom>
        </p:spPr>
      </p:pic>
      <p:sp>
        <p:nvSpPr>
          <p:cNvPr id="5" name="TextBox 4">
            <a:extLst>
              <a:ext uri="{FF2B5EF4-FFF2-40B4-BE49-F238E27FC236}">
                <a16:creationId xmlns:a16="http://schemas.microsoft.com/office/drawing/2014/main" id="{3C386B52-0EBD-0C4F-A601-5A8864879336}"/>
              </a:ext>
            </a:extLst>
          </p:cNvPr>
          <p:cNvSpPr txBox="1"/>
          <p:nvPr/>
        </p:nvSpPr>
        <p:spPr>
          <a:xfrm>
            <a:off x="1936368" y="5366090"/>
            <a:ext cx="9239693" cy="369332"/>
          </a:xfrm>
          <a:prstGeom prst="rect">
            <a:avLst/>
          </a:prstGeom>
          <a:noFill/>
        </p:spPr>
        <p:txBody>
          <a:bodyPr wrap="square" rtlCol="0">
            <a:spAutoFit/>
          </a:bodyPr>
          <a:lstStyle/>
          <a:p>
            <a:r>
              <a:rPr lang="en-GB" dirty="0"/>
              <a:t>Male customers contribute more to both profit and customer base for Pink Cab.</a:t>
            </a:r>
            <a:endParaRPr lang="en-US" dirty="0"/>
          </a:p>
        </p:txBody>
      </p:sp>
    </p:spTree>
    <p:extLst>
      <p:ext uri="{BB962C8B-B14F-4D97-AF65-F5344CB8AC3E}">
        <p14:creationId xmlns:p14="http://schemas.microsoft.com/office/powerpoint/2010/main" val="120017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B787-D1BC-594F-89E2-C6B0398E7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5C850-0A55-FF49-AA84-A08A0F75DF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C6B25A9-714E-9041-B667-7B3AB802D415}"/>
              </a:ext>
            </a:extLst>
          </p:cNvPr>
          <p:cNvPicPr>
            <a:picLocks noChangeAspect="1"/>
          </p:cNvPicPr>
          <p:nvPr/>
        </p:nvPicPr>
        <p:blipFill>
          <a:blip r:embed="rId2"/>
          <a:stretch>
            <a:fillRect/>
          </a:stretch>
        </p:blipFill>
        <p:spPr>
          <a:xfrm>
            <a:off x="-12701" y="0"/>
            <a:ext cx="12100473" cy="5326912"/>
          </a:xfrm>
          <a:prstGeom prst="rect">
            <a:avLst/>
          </a:prstGeom>
        </p:spPr>
      </p:pic>
    </p:spTree>
    <p:extLst>
      <p:ext uri="{BB962C8B-B14F-4D97-AF65-F5344CB8AC3E}">
        <p14:creationId xmlns:p14="http://schemas.microsoft.com/office/powerpoint/2010/main" val="1005192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767</Words>
  <Application>Microsoft Macintosh PowerPoint</Application>
  <PresentationFormat>Widescreen</PresentationFormat>
  <Paragraphs>32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Orkun Kinay</dc:creator>
  <cp:lastModifiedBy>Orkun Kinay</cp:lastModifiedBy>
  <cp:revision>2</cp:revision>
  <dcterms:created xsi:type="dcterms:W3CDTF">2024-07-15T10:47:08Z</dcterms:created>
  <dcterms:modified xsi:type="dcterms:W3CDTF">2024-07-19T20:45:50Z</dcterms:modified>
</cp:coreProperties>
</file>