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4"/>
  </p:notesMasterIdLst>
  <p:handoutMasterIdLst>
    <p:handoutMasterId r:id="rId25"/>
  </p:handoutMasterIdLst>
  <p:sldIdLst>
    <p:sldId id="271" r:id="rId5"/>
    <p:sldId id="279"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77" r:id="rId19"/>
    <p:sldId id="296" r:id="rId20"/>
    <p:sldId id="297" r:id="rId21"/>
    <p:sldId id="298"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105" d="100"/>
          <a:sy n="105" d="100"/>
        </p:scale>
        <p:origin x="834" y="114"/>
      </p:cViewPr>
      <p:guideLst>
        <p:guide orient="horz" pos="2160"/>
        <p:guide pos="3840"/>
      </p:guideLst>
    </p:cSldViewPr>
  </p:slideViewPr>
  <p:outlineViewPr>
    <p:cViewPr>
      <p:scale>
        <a:sx n="33" d="100"/>
        <a:sy n="33" d="100"/>
      </p:scale>
      <p:origin x="0" y="-3456"/>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B9DE37-2591-3FBC-4415-0798EA9C95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719BB2-4044-DB46-8152-A53D1D6D25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55E036-44DE-4DB6-B39A-7EF029F6B033}" type="datetimeFigureOut">
              <a:rPr lang="en-US" smtClean="0"/>
              <a:t>3/7/2025</a:t>
            </a:fld>
            <a:endParaRPr lang="en-US" dirty="0"/>
          </a:p>
        </p:txBody>
      </p:sp>
      <p:sp>
        <p:nvSpPr>
          <p:cNvPr id="4" name="Footer Placeholder 3">
            <a:extLst>
              <a:ext uri="{FF2B5EF4-FFF2-40B4-BE49-F238E27FC236}">
                <a16:creationId xmlns:a16="http://schemas.microsoft.com/office/drawing/2014/main" id="{2F484F4A-57D8-189B-8B9B-F927B93641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C8B0EFF-2C0C-B88B-55E6-897E08026D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4C9B27-5061-43AE-B89C-0F9BAB5CFAD8}" type="slidenum">
              <a:rPr lang="en-US" smtClean="0"/>
              <a:t>‹#›</a:t>
            </a:fld>
            <a:endParaRPr lang="en-US" dirty="0"/>
          </a:p>
        </p:txBody>
      </p:sp>
    </p:spTree>
    <p:extLst>
      <p:ext uri="{BB962C8B-B14F-4D97-AF65-F5344CB8AC3E}">
        <p14:creationId xmlns:p14="http://schemas.microsoft.com/office/powerpoint/2010/main" val="3728946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93C6C-DAFB-47FB-93A8-51530B0A0ED7}" type="datetimeFigureOut">
              <a:rPr lang="en-US" smtClean="0"/>
              <a:t>3/7/2025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5A62F-2362-4553-A8D3-DDC42D2E5E9C}" type="slidenum">
              <a:rPr lang="en-US" smtClean="0"/>
              <a:t>‹#›</a:t>
            </a:fld>
            <a:endParaRPr lang="en-US" dirty="0"/>
          </a:p>
        </p:txBody>
      </p:sp>
    </p:spTree>
    <p:extLst>
      <p:ext uri="{BB962C8B-B14F-4D97-AF65-F5344CB8AC3E}">
        <p14:creationId xmlns:p14="http://schemas.microsoft.com/office/powerpoint/2010/main" val="2305411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1</a:t>
            </a:fld>
            <a:endParaRPr lang="en-US" dirty="0"/>
          </a:p>
        </p:txBody>
      </p:sp>
    </p:spTree>
    <p:extLst>
      <p:ext uri="{BB962C8B-B14F-4D97-AF65-F5344CB8AC3E}">
        <p14:creationId xmlns:p14="http://schemas.microsoft.com/office/powerpoint/2010/main" val="824430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E33C2-C40B-0E8B-5B81-D22F3B0EE0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5648D3-FEFC-4F69-9FD6-3EAA9D8BB3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D7AC0-BFE6-017B-9149-5702D2610A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E96058-F745-CE54-ED25-97F8E69315DF}"/>
              </a:ext>
            </a:extLst>
          </p:cNvPr>
          <p:cNvSpPr>
            <a:spLocks noGrp="1"/>
          </p:cNvSpPr>
          <p:nvPr>
            <p:ph type="sldNum" sz="quarter" idx="5"/>
          </p:nvPr>
        </p:nvSpPr>
        <p:spPr/>
        <p:txBody>
          <a:bodyPr/>
          <a:lstStyle/>
          <a:p>
            <a:fld id="{2395A62F-2362-4553-A8D3-DDC42D2E5E9C}" type="slidenum">
              <a:rPr lang="en-US" smtClean="0"/>
              <a:t>10</a:t>
            </a:fld>
            <a:endParaRPr lang="en-US" dirty="0"/>
          </a:p>
        </p:txBody>
      </p:sp>
    </p:spTree>
    <p:extLst>
      <p:ext uri="{BB962C8B-B14F-4D97-AF65-F5344CB8AC3E}">
        <p14:creationId xmlns:p14="http://schemas.microsoft.com/office/powerpoint/2010/main" val="101957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578BF-EF8F-25DF-DBF0-8994E06B73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683007-58B2-4F4F-16BE-172D8B8E52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280B41-5C27-B339-3455-AD4709B9ED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E04171-4C5F-0222-F25C-909698F43358}"/>
              </a:ext>
            </a:extLst>
          </p:cNvPr>
          <p:cNvSpPr>
            <a:spLocks noGrp="1"/>
          </p:cNvSpPr>
          <p:nvPr>
            <p:ph type="sldNum" sz="quarter" idx="5"/>
          </p:nvPr>
        </p:nvSpPr>
        <p:spPr/>
        <p:txBody>
          <a:bodyPr/>
          <a:lstStyle/>
          <a:p>
            <a:fld id="{2395A62F-2362-4553-A8D3-DDC42D2E5E9C}" type="slidenum">
              <a:rPr lang="en-US" smtClean="0"/>
              <a:t>11</a:t>
            </a:fld>
            <a:endParaRPr lang="en-US" dirty="0"/>
          </a:p>
        </p:txBody>
      </p:sp>
    </p:spTree>
    <p:extLst>
      <p:ext uri="{BB962C8B-B14F-4D97-AF65-F5344CB8AC3E}">
        <p14:creationId xmlns:p14="http://schemas.microsoft.com/office/powerpoint/2010/main" val="956080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CFFB0-754A-CB47-B59F-2DCF67A2A9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96DC0F-23F2-D3DA-3DEB-060D39F0F2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333E5A-1E35-89F6-779E-A432D2E841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CEDF4B-A9A9-AE32-484C-FE6AAB59AB60}"/>
              </a:ext>
            </a:extLst>
          </p:cNvPr>
          <p:cNvSpPr>
            <a:spLocks noGrp="1"/>
          </p:cNvSpPr>
          <p:nvPr>
            <p:ph type="sldNum" sz="quarter" idx="5"/>
          </p:nvPr>
        </p:nvSpPr>
        <p:spPr/>
        <p:txBody>
          <a:bodyPr/>
          <a:lstStyle/>
          <a:p>
            <a:fld id="{2395A62F-2362-4553-A8D3-DDC42D2E5E9C}" type="slidenum">
              <a:rPr lang="en-US" smtClean="0"/>
              <a:t>12</a:t>
            </a:fld>
            <a:endParaRPr lang="en-US" dirty="0"/>
          </a:p>
        </p:txBody>
      </p:sp>
    </p:spTree>
    <p:extLst>
      <p:ext uri="{BB962C8B-B14F-4D97-AF65-F5344CB8AC3E}">
        <p14:creationId xmlns:p14="http://schemas.microsoft.com/office/powerpoint/2010/main" val="3743242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D2BAC-46CB-A2F2-CD99-FB49E24795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ACF9B6-9794-8A90-565D-35907E4661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7769D9-0153-A369-F77A-0BA35856D0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75240B-5B44-9072-6985-DF7C43D07B92}"/>
              </a:ext>
            </a:extLst>
          </p:cNvPr>
          <p:cNvSpPr>
            <a:spLocks noGrp="1"/>
          </p:cNvSpPr>
          <p:nvPr>
            <p:ph type="sldNum" sz="quarter" idx="5"/>
          </p:nvPr>
        </p:nvSpPr>
        <p:spPr/>
        <p:txBody>
          <a:bodyPr/>
          <a:lstStyle/>
          <a:p>
            <a:fld id="{2395A62F-2362-4553-A8D3-DDC42D2E5E9C}" type="slidenum">
              <a:rPr lang="en-US" smtClean="0"/>
              <a:t>13</a:t>
            </a:fld>
            <a:endParaRPr lang="en-US" dirty="0"/>
          </a:p>
        </p:txBody>
      </p:sp>
    </p:spTree>
    <p:extLst>
      <p:ext uri="{BB962C8B-B14F-4D97-AF65-F5344CB8AC3E}">
        <p14:creationId xmlns:p14="http://schemas.microsoft.com/office/powerpoint/2010/main" val="1065775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40BCA-944E-19F6-B43C-4CA536A56E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345293-E537-07FF-0ACF-164B5E543E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4CA7CF-0837-F94A-3379-642EB6A8B2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C44C62-F2BC-ECEF-285D-4039FD921B00}"/>
              </a:ext>
            </a:extLst>
          </p:cNvPr>
          <p:cNvSpPr>
            <a:spLocks noGrp="1"/>
          </p:cNvSpPr>
          <p:nvPr>
            <p:ph type="sldNum" sz="quarter" idx="5"/>
          </p:nvPr>
        </p:nvSpPr>
        <p:spPr/>
        <p:txBody>
          <a:bodyPr/>
          <a:lstStyle/>
          <a:p>
            <a:fld id="{2395A62F-2362-4553-A8D3-DDC42D2E5E9C}" type="slidenum">
              <a:rPr lang="en-US" smtClean="0"/>
              <a:t>14</a:t>
            </a:fld>
            <a:endParaRPr lang="en-US" dirty="0"/>
          </a:p>
        </p:txBody>
      </p:sp>
    </p:spTree>
    <p:extLst>
      <p:ext uri="{BB962C8B-B14F-4D97-AF65-F5344CB8AC3E}">
        <p14:creationId xmlns:p14="http://schemas.microsoft.com/office/powerpoint/2010/main" val="932240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15</a:t>
            </a:fld>
            <a:endParaRPr lang="en-US" dirty="0"/>
          </a:p>
        </p:txBody>
      </p:sp>
    </p:spTree>
    <p:extLst>
      <p:ext uri="{BB962C8B-B14F-4D97-AF65-F5344CB8AC3E}">
        <p14:creationId xmlns:p14="http://schemas.microsoft.com/office/powerpoint/2010/main" val="748324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6E84E-890F-3900-B84F-AB3A81B8F3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5BB44D-DC44-B76A-49EE-75B4186782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04A40B-043A-D7E7-D27D-FDB8C4D5BE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155F9D-7329-C10E-0DCF-86654D439295}"/>
              </a:ext>
            </a:extLst>
          </p:cNvPr>
          <p:cNvSpPr>
            <a:spLocks noGrp="1"/>
          </p:cNvSpPr>
          <p:nvPr>
            <p:ph type="sldNum" sz="quarter" idx="5"/>
          </p:nvPr>
        </p:nvSpPr>
        <p:spPr/>
        <p:txBody>
          <a:bodyPr/>
          <a:lstStyle/>
          <a:p>
            <a:fld id="{2395A62F-2362-4553-A8D3-DDC42D2E5E9C}" type="slidenum">
              <a:rPr lang="en-US" smtClean="0"/>
              <a:t>16</a:t>
            </a:fld>
            <a:endParaRPr lang="en-US" dirty="0"/>
          </a:p>
        </p:txBody>
      </p:sp>
    </p:spTree>
    <p:extLst>
      <p:ext uri="{BB962C8B-B14F-4D97-AF65-F5344CB8AC3E}">
        <p14:creationId xmlns:p14="http://schemas.microsoft.com/office/powerpoint/2010/main" val="1349531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66641-A6D0-02F1-E64D-FED26D5D8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93DADB-59A4-CD81-C706-0B57227088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C29E8E-4801-521F-8EAD-022CC5077D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92AF9E-FC3C-B367-F99F-961AFD35349A}"/>
              </a:ext>
            </a:extLst>
          </p:cNvPr>
          <p:cNvSpPr>
            <a:spLocks noGrp="1"/>
          </p:cNvSpPr>
          <p:nvPr>
            <p:ph type="sldNum" sz="quarter" idx="5"/>
          </p:nvPr>
        </p:nvSpPr>
        <p:spPr/>
        <p:txBody>
          <a:bodyPr/>
          <a:lstStyle/>
          <a:p>
            <a:fld id="{2395A62F-2362-4553-A8D3-DDC42D2E5E9C}" type="slidenum">
              <a:rPr lang="en-US" smtClean="0"/>
              <a:t>17</a:t>
            </a:fld>
            <a:endParaRPr lang="en-US" dirty="0"/>
          </a:p>
        </p:txBody>
      </p:sp>
    </p:spTree>
    <p:extLst>
      <p:ext uri="{BB962C8B-B14F-4D97-AF65-F5344CB8AC3E}">
        <p14:creationId xmlns:p14="http://schemas.microsoft.com/office/powerpoint/2010/main" val="932998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55DF7-F946-0EF3-C126-EC8B72327B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195D84-191F-FC67-6664-419173A507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ED2361-5CF8-2732-D7A8-65939CE555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E64CB4-78A1-62D1-DA8A-D6CCB06B00D5}"/>
              </a:ext>
            </a:extLst>
          </p:cNvPr>
          <p:cNvSpPr>
            <a:spLocks noGrp="1"/>
          </p:cNvSpPr>
          <p:nvPr>
            <p:ph type="sldNum" sz="quarter" idx="5"/>
          </p:nvPr>
        </p:nvSpPr>
        <p:spPr/>
        <p:txBody>
          <a:bodyPr/>
          <a:lstStyle/>
          <a:p>
            <a:fld id="{2395A62F-2362-4553-A8D3-DDC42D2E5E9C}" type="slidenum">
              <a:rPr lang="en-US" smtClean="0"/>
              <a:t>18</a:t>
            </a:fld>
            <a:endParaRPr lang="en-US" dirty="0"/>
          </a:p>
        </p:txBody>
      </p:sp>
    </p:spTree>
    <p:extLst>
      <p:ext uri="{BB962C8B-B14F-4D97-AF65-F5344CB8AC3E}">
        <p14:creationId xmlns:p14="http://schemas.microsoft.com/office/powerpoint/2010/main" val="1506424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2F11B-4E13-971C-FC9A-EE77D316EE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1BF408-C81C-251D-2938-6559D285FF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2477E7-A9A5-6366-E9B0-228BAB4A9E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116B1B-E94C-3668-2D34-1805D8559C20}"/>
              </a:ext>
            </a:extLst>
          </p:cNvPr>
          <p:cNvSpPr>
            <a:spLocks noGrp="1"/>
          </p:cNvSpPr>
          <p:nvPr>
            <p:ph type="sldNum" sz="quarter" idx="5"/>
          </p:nvPr>
        </p:nvSpPr>
        <p:spPr/>
        <p:txBody>
          <a:bodyPr/>
          <a:lstStyle/>
          <a:p>
            <a:fld id="{2395A62F-2362-4553-A8D3-DDC42D2E5E9C}" type="slidenum">
              <a:rPr lang="en-US" smtClean="0"/>
              <a:t>19</a:t>
            </a:fld>
            <a:endParaRPr lang="en-US" dirty="0"/>
          </a:p>
        </p:txBody>
      </p:sp>
    </p:spTree>
    <p:extLst>
      <p:ext uri="{BB962C8B-B14F-4D97-AF65-F5344CB8AC3E}">
        <p14:creationId xmlns:p14="http://schemas.microsoft.com/office/powerpoint/2010/main" val="17961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2</a:t>
            </a:fld>
            <a:endParaRPr lang="en-US" dirty="0"/>
          </a:p>
        </p:txBody>
      </p:sp>
    </p:spTree>
    <p:extLst>
      <p:ext uri="{BB962C8B-B14F-4D97-AF65-F5344CB8AC3E}">
        <p14:creationId xmlns:p14="http://schemas.microsoft.com/office/powerpoint/2010/main" val="1367317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67CA8-2C40-1A6E-6076-0EF9BE05D8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D4A885-BA10-0229-C224-1C6C590CC7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A0C1E9-8D31-2D20-9660-F78FB204A0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6AFFCA-1AAC-638D-2981-CB2E155952D0}"/>
              </a:ext>
            </a:extLst>
          </p:cNvPr>
          <p:cNvSpPr>
            <a:spLocks noGrp="1"/>
          </p:cNvSpPr>
          <p:nvPr>
            <p:ph type="sldNum" sz="quarter" idx="5"/>
          </p:nvPr>
        </p:nvSpPr>
        <p:spPr/>
        <p:txBody>
          <a:bodyPr/>
          <a:lstStyle/>
          <a:p>
            <a:fld id="{2395A62F-2362-4553-A8D3-DDC42D2E5E9C}" type="slidenum">
              <a:rPr lang="en-US" smtClean="0"/>
              <a:t>3</a:t>
            </a:fld>
            <a:endParaRPr lang="en-US" dirty="0"/>
          </a:p>
        </p:txBody>
      </p:sp>
    </p:spTree>
    <p:extLst>
      <p:ext uri="{BB962C8B-B14F-4D97-AF65-F5344CB8AC3E}">
        <p14:creationId xmlns:p14="http://schemas.microsoft.com/office/powerpoint/2010/main" val="103343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D8455-F0D5-59C7-9BC5-F6A5C5F336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C3CB51-9E70-F0BB-46DF-53274FE018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000F00-4F1F-EB6F-8CE3-B8657B0296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A20936-882B-CF92-6167-1652D67A0E5A}"/>
              </a:ext>
            </a:extLst>
          </p:cNvPr>
          <p:cNvSpPr>
            <a:spLocks noGrp="1"/>
          </p:cNvSpPr>
          <p:nvPr>
            <p:ph type="sldNum" sz="quarter" idx="5"/>
          </p:nvPr>
        </p:nvSpPr>
        <p:spPr/>
        <p:txBody>
          <a:bodyPr/>
          <a:lstStyle/>
          <a:p>
            <a:fld id="{2395A62F-2362-4553-A8D3-DDC42D2E5E9C}" type="slidenum">
              <a:rPr lang="en-US" smtClean="0"/>
              <a:t>4</a:t>
            </a:fld>
            <a:endParaRPr lang="en-US" dirty="0"/>
          </a:p>
        </p:txBody>
      </p:sp>
    </p:spTree>
    <p:extLst>
      <p:ext uri="{BB962C8B-B14F-4D97-AF65-F5344CB8AC3E}">
        <p14:creationId xmlns:p14="http://schemas.microsoft.com/office/powerpoint/2010/main" val="3604651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F1DAD-8E48-023B-01FC-C279097AC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B4FED-0033-4106-6860-6BC00B1018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0A5FEA-ED20-1CCF-518C-5945E4F669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6D5487-0733-0CDD-83A8-8D15F186AC83}"/>
              </a:ext>
            </a:extLst>
          </p:cNvPr>
          <p:cNvSpPr>
            <a:spLocks noGrp="1"/>
          </p:cNvSpPr>
          <p:nvPr>
            <p:ph type="sldNum" sz="quarter" idx="5"/>
          </p:nvPr>
        </p:nvSpPr>
        <p:spPr/>
        <p:txBody>
          <a:bodyPr/>
          <a:lstStyle/>
          <a:p>
            <a:fld id="{2395A62F-2362-4553-A8D3-DDC42D2E5E9C}" type="slidenum">
              <a:rPr lang="en-US" smtClean="0"/>
              <a:t>5</a:t>
            </a:fld>
            <a:endParaRPr lang="en-US" dirty="0"/>
          </a:p>
        </p:txBody>
      </p:sp>
    </p:spTree>
    <p:extLst>
      <p:ext uri="{BB962C8B-B14F-4D97-AF65-F5344CB8AC3E}">
        <p14:creationId xmlns:p14="http://schemas.microsoft.com/office/powerpoint/2010/main" val="8077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D5727-D457-B8B4-4923-05397C2136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0AE374-FF9A-9205-357A-8845C1EC30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6BC921-13F8-4554-3038-3CB60A8A94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C640B7-80C4-F851-0585-3E5ED79BC604}"/>
              </a:ext>
            </a:extLst>
          </p:cNvPr>
          <p:cNvSpPr>
            <a:spLocks noGrp="1"/>
          </p:cNvSpPr>
          <p:nvPr>
            <p:ph type="sldNum" sz="quarter" idx="5"/>
          </p:nvPr>
        </p:nvSpPr>
        <p:spPr/>
        <p:txBody>
          <a:bodyPr/>
          <a:lstStyle/>
          <a:p>
            <a:fld id="{2395A62F-2362-4553-A8D3-DDC42D2E5E9C}" type="slidenum">
              <a:rPr lang="en-US" smtClean="0"/>
              <a:t>6</a:t>
            </a:fld>
            <a:endParaRPr lang="en-US" dirty="0"/>
          </a:p>
        </p:txBody>
      </p:sp>
    </p:spTree>
    <p:extLst>
      <p:ext uri="{BB962C8B-B14F-4D97-AF65-F5344CB8AC3E}">
        <p14:creationId xmlns:p14="http://schemas.microsoft.com/office/powerpoint/2010/main" val="2918865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FF425-1E9B-1949-E61A-3FDC9FD721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FB42EE-6E4F-8172-DA2C-DA9CDDC3AF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A7127-265B-F968-0D10-B188239846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93F1E7-D00D-04C6-C50C-A9E30D09A063}"/>
              </a:ext>
            </a:extLst>
          </p:cNvPr>
          <p:cNvSpPr>
            <a:spLocks noGrp="1"/>
          </p:cNvSpPr>
          <p:nvPr>
            <p:ph type="sldNum" sz="quarter" idx="5"/>
          </p:nvPr>
        </p:nvSpPr>
        <p:spPr/>
        <p:txBody>
          <a:bodyPr/>
          <a:lstStyle/>
          <a:p>
            <a:fld id="{2395A62F-2362-4553-A8D3-DDC42D2E5E9C}" type="slidenum">
              <a:rPr lang="en-US" smtClean="0"/>
              <a:t>7</a:t>
            </a:fld>
            <a:endParaRPr lang="en-US" dirty="0"/>
          </a:p>
        </p:txBody>
      </p:sp>
    </p:spTree>
    <p:extLst>
      <p:ext uri="{BB962C8B-B14F-4D97-AF65-F5344CB8AC3E}">
        <p14:creationId xmlns:p14="http://schemas.microsoft.com/office/powerpoint/2010/main" val="430232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76B1A-8422-4B8F-7907-CDB9B655BB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657B7-EBE5-C999-DD0C-610A76387C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2D857C-04B0-FCB2-0092-417512376A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DDD064-0ED5-B102-FB7D-D95DE66CD141}"/>
              </a:ext>
            </a:extLst>
          </p:cNvPr>
          <p:cNvSpPr>
            <a:spLocks noGrp="1"/>
          </p:cNvSpPr>
          <p:nvPr>
            <p:ph type="sldNum" sz="quarter" idx="5"/>
          </p:nvPr>
        </p:nvSpPr>
        <p:spPr/>
        <p:txBody>
          <a:bodyPr/>
          <a:lstStyle/>
          <a:p>
            <a:fld id="{2395A62F-2362-4553-A8D3-DDC42D2E5E9C}" type="slidenum">
              <a:rPr lang="en-US" smtClean="0"/>
              <a:t>8</a:t>
            </a:fld>
            <a:endParaRPr lang="en-US" dirty="0"/>
          </a:p>
        </p:txBody>
      </p:sp>
    </p:spTree>
    <p:extLst>
      <p:ext uri="{BB962C8B-B14F-4D97-AF65-F5344CB8AC3E}">
        <p14:creationId xmlns:p14="http://schemas.microsoft.com/office/powerpoint/2010/main" val="2095463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D21A4-44D6-DA6B-7CB6-B8FFF9120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4BE615-1319-D2D2-7959-234C70B157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4E7EBD-5DCD-4344-DB62-A8E1CA1821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3F7CCB-5063-6DD9-8878-0D209869A083}"/>
              </a:ext>
            </a:extLst>
          </p:cNvPr>
          <p:cNvSpPr>
            <a:spLocks noGrp="1"/>
          </p:cNvSpPr>
          <p:nvPr>
            <p:ph type="sldNum" sz="quarter" idx="5"/>
          </p:nvPr>
        </p:nvSpPr>
        <p:spPr/>
        <p:txBody>
          <a:bodyPr/>
          <a:lstStyle/>
          <a:p>
            <a:fld id="{2395A62F-2362-4553-A8D3-DDC42D2E5E9C}" type="slidenum">
              <a:rPr lang="en-US" smtClean="0"/>
              <a:t>9</a:t>
            </a:fld>
            <a:endParaRPr lang="en-US" dirty="0"/>
          </a:p>
        </p:txBody>
      </p:sp>
    </p:spTree>
    <p:extLst>
      <p:ext uri="{BB962C8B-B14F-4D97-AF65-F5344CB8AC3E}">
        <p14:creationId xmlns:p14="http://schemas.microsoft.com/office/powerpoint/2010/main" val="331942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2680560529"/>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393061887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466778441"/>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9498770-5483-773B-4916-4A4C0782511A}"/>
              </a:ext>
            </a:extLst>
          </p:cNvPr>
          <p:cNvSpPr>
            <a:spLocks noGrp="1"/>
          </p:cNvSpPr>
          <p:nvPr>
            <p:ph type="pic" sz="quarter" idx="13"/>
          </p:nvPr>
        </p:nvSpPr>
        <p:spPr>
          <a:xfrm>
            <a:off x="1539" y="8"/>
            <a:ext cx="12188938" cy="6857992"/>
          </a:xfrm>
          <a:custGeom>
            <a:avLst/>
            <a:gdLst>
              <a:gd name="connsiteX0" fmla="*/ 10789622 w 12188938"/>
              <a:gd name="connsiteY0" fmla="*/ 4110765 h 6857992"/>
              <a:gd name="connsiteX1" fmla="*/ 10793496 w 12188938"/>
              <a:gd name="connsiteY1" fmla="*/ 4192880 h 6857992"/>
              <a:gd name="connsiteX2" fmla="*/ 10789622 w 12188938"/>
              <a:gd name="connsiteY2" fmla="*/ 4110765 h 6857992"/>
              <a:gd name="connsiteX3" fmla="*/ 11430043 w 12188938"/>
              <a:gd name="connsiteY3" fmla="*/ 4107476 h 6857992"/>
              <a:gd name="connsiteX4" fmla="*/ 11480790 w 12188938"/>
              <a:gd name="connsiteY4" fmla="*/ 4171816 h 6857992"/>
              <a:gd name="connsiteX5" fmla="*/ 11430043 w 12188938"/>
              <a:gd name="connsiteY5" fmla="*/ 4107476 h 6857992"/>
              <a:gd name="connsiteX6" fmla="*/ 11643184 w 12188938"/>
              <a:gd name="connsiteY6" fmla="*/ 4107090 h 6857992"/>
              <a:gd name="connsiteX7" fmla="*/ 11643184 w 12188938"/>
              <a:gd name="connsiteY7" fmla="*/ 4186306 h 6857992"/>
              <a:gd name="connsiteX8" fmla="*/ 11643184 w 12188938"/>
              <a:gd name="connsiteY8" fmla="*/ 4107090 h 6857992"/>
              <a:gd name="connsiteX9" fmla="*/ 11084439 w 12188938"/>
              <a:gd name="connsiteY9" fmla="*/ 4104189 h 6857992"/>
              <a:gd name="connsiteX10" fmla="*/ 11088324 w 12188938"/>
              <a:gd name="connsiteY10" fmla="*/ 4196932 h 6857992"/>
              <a:gd name="connsiteX11" fmla="*/ 11084439 w 12188938"/>
              <a:gd name="connsiteY11" fmla="*/ 4104189 h 6857992"/>
              <a:gd name="connsiteX12" fmla="*/ 11977268 w 12188938"/>
              <a:gd name="connsiteY12" fmla="*/ 4064583 h 6857992"/>
              <a:gd name="connsiteX13" fmla="*/ 11957860 w 12188938"/>
              <a:gd name="connsiteY13" fmla="*/ 4157259 h 6857992"/>
              <a:gd name="connsiteX14" fmla="*/ 11977268 w 12188938"/>
              <a:gd name="connsiteY14" fmla="*/ 4064583 h 6857992"/>
              <a:gd name="connsiteX15" fmla="*/ 10164195 w 12188938"/>
              <a:gd name="connsiteY15" fmla="*/ 4056856 h 6857992"/>
              <a:gd name="connsiteX16" fmla="*/ 10164195 w 12188938"/>
              <a:gd name="connsiteY16" fmla="*/ 4150563 h 6857992"/>
              <a:gd name="connsiteX17" fmla="*/ 10164195 w 12188938"/>
              <a:gd name="connsiteY17" fmla="*/ 4056856 h 6857992"/>
              <a:gd name="connsiteX18" fmla="*/ 10470889 w 12188938"/>
              <a:gd name="connsiteY18" fmla="*/ 4053956 h 6857992"/>
              <a:gd name="connsiteX19" fmla="*/ 10447647 w 12188938"/>
              <a:gd name="connsiteY19" fmla="*/ 4147134 h 6857992"/>
              <a:gd name="connsiteX20" fmla="*/ 10470889 w 12188938"/>
              <a:gd name="connsiteY20" fmla="*/ 4053956 h 6857992"/>
              <a:gd name="connsiteX21" fmla="*/ 152046 w 12188938"/>
              <a:gd name="connsiteY21" fmla="*/ 3893917 h 6857992"/>
              <a:gd name="connsiteX22" fmla="*/ 124874 w 12188938"/>
              <a:gd name="connsiteY22" fmla="*/ 3973187 h 6857992"/>
              <a:gd name="connsiteX23" fmla="*/ 152046 w 12188938"/>
              <a:gd name="connsiteY23" fmla="*/ 3893917 h 6857992"/>
              <a:gd name="connsiteX24" fmla="*/ 638431 w 12188938"/>
              <a:gd name="connsiteY24" fmla="*/ 3886118 h 6857992"/>
              <a:gd name="connsiteX25" fmla="*/ 591851 w 12188938"/>
              <a:gd name="connsiteY25" fmla="*/ 3954475 h 6857992"/>
              <a:gd name="connsiteX26" fmla="*/ 638431 w 12188938"/>
              <a:gd name="connsiteY26" fmla="*/ 3886118 h 6857992"/>
              <a:gd name="connsiteX27" fmla="*/ 2020621 w 12188938"/>
              <a:gd name="connsiteY27" fmla="*/ 3879602 h 6857992"/>
              <a:gd name="connsiteX28" fmla="*/ 1970159 w 12188938"/>
              <a:gd name="connsiteY28" fmla="*/ 3940557 h 6857992"/>
              <a:gd name="connsiteX29" fmla="*/ 2020621 w 12188938"/>
              <a:gd name="connsiteY29" fmla="*/ 3879602 h 6857992"/>
              <a:gd name="connsiteX30" fmla="*/ 1438182 w 12188938"/>
              <a:gd name="connsiteY30" fmla="*/ 3868995 h 6857992"/>
              <a:gd name="connsiteX31" fmla="*/ 1438182 w 12188938"/>
              <a:gd name="connsiteY31" fmla="*/ 3947246 h 6857992"/>
              <a:gd name="connsiteX32" fmla="*/ 1438182 w 12188938"/>
              <a:gd name="connsiteY32" fmla="*/ 3868995 h 6857992"/>
              <a:gd name="connsiteX33" fmla="*/ 1765862 w 12188938"/>
              <a:gd name="connsiteY33" fmla="*/ 3862391 h 6857992"/>
              <a:gd name="connsiteX34" fmla="*/ 1738637 w 12188938"/>
              <a:gd name="connsiteY34" fmla="*/ 3951206 h 6857992"/>
              <a:gd name="connsiteX35" fmla="*/ 1765862 w 12188938"/>
              <a:gd name="connsiteY35" fmla="*/ 3862391 h 6857992"/>
              <a:gd name="connsiteX36" fmla="*/ 1154678 w 12188938"/>
              <a:gd name="connsiteY36" fmla="*/ 3861266 h 6857992"/>
              <a:gd name="connsiteX37" fmla="*/ 1154678 w 12188938"/>
              <a:gd name="connsiteY37" fmla="*/ 3939811 h 6857992"/>
              <a:gd name="connsiteX38" fmla="*/ 1154678 w 12188938"/>
              <a:gd name="connsiteY38" fmla="*/ 3861266 h 6857992"/>
              <a:gd name="connsiteX39" fmla="*/ 878722 w 12188938"/>
              <a:gd name="connsiteY39" fmla="*/ 3858367 h 6857992"/>
              <a:gd name="connsiteX40" fmla="*/ 902082 w 12188938"/>
              <a:gd name="connsiteY40" fmla="*/ 3947246 h 6857992"/>
              <a:gd name="connsiteX41" fmla="*/ 878722 w 12188938"/>
              <a:gd name="connsiteY41" fmla="*/ 3858367 h 6857992"/>
              <a:gd name="connsiteX42" fmla="*/ 449757 w 12188938"/>
              <a:gd name="connsiteY42" fmla="*/ 3849853 h 6857992"/>
              <a:gd name="connsiteX43" fmla="*/ 368452 w 12188938"/>
              <a:gd name="connsiteY43" fmla="*/ 3914667 h 6857992"/>
              <a:gd name="connsiteX44" fmla="*/ 449757 w 12188938"/>
              <a:gd name="connsiteY44" fmla="*/ 3849853 h 6857992"/>
              <a:gd name="connsiteX45" fmla="*/ 11651208 w 12188938"/>
              <a:gd name="connsiteY45" fmla="*/ 3796213 h 6857992"/>
              <a:gd name="connsiteX46" fmla="*/ 11600851 w 12188938"/>
              <a:gd name="connsiteY46" fmla="*/ 3856978 h 6857992"/>
              <a:gd name="connsiteX47" fmla="*/ 11651208 w 12188938"/>
              <a:gd name="connsiteY47" fmla="*/ 3796213 h 6857992"/>
              <a:gd name="connsiteX48" fmla="*/ 11969505 w 12188938"/>
              <a:gd name="connsiteY48" fmla="*/ 3789255 h 6857992"/>
              <a:gd name="connsiteX49" fmla="*/ 11946215 w 12188938"/>
              <a:gd name="connsiteY49" fmla="*/ 3878313 h 6857992"/>
              <a:gd name="connsiteX50" fmla="*/ 11969505 w 12188938"/>
              <a:gd name="connsiteY50" fmla="*/ 3789255 h 6857992"/>
              <a:gd name="connsiteX51" fmla="*/ 11015833 w 12188938"/>
              <a:gd name="connsiteY51" fmla="*/ 3747231 h 6857992"/>
              <a:gd name="connsiteX52" fmla="*/ 11008064 w 12188938"/>
              <a:gd name="connsiteY52" fmla="*/ 3829375 h 6857992"/>
              <a:gd name="connsiteX53" fmla="*/ 11015833 w 12188938"/>
              <a:gd name="connsiteY53" fmla="*/ 3747231 h 6857992"/>
              <a:gd name="connsiteX54" fmla="*/ 10638051 w 12188938"/>
              <a:gd name="connsiteY54" fmla="*/ 3736359 h 6857992"/>
              <a:gd name="connsiteX55" fmla="*/ 10680915 w 12188938"/>
              <a:gd name="connsiteY55" fmla="*/ 3804381 h 6857992"/>
              <a:gd name="connsiteX56" fmla="*/ 10638051 w 12188938"/>
              <a:gd name="connsiteY56" fmla="*/ 3736359 h 6857992"/>
              <a:gd name="connsiteX57" fmla="*/ 10264977 w 12188938"/>
              <a:gd name="connsiteY57" fmla="*/ 3722113 h 6857992"/>
              <a:gd name="connsiteX58" fmla="*/ 10233803 w 12188938"/>
              <a:gd name="connsiteY58" fmla="*/ 3811564 h 6857992"/>
              <a:gd name="connsiteX59" fmla="*/ 10264977 w 12188938"/>
              <a:gd name="connsiteY59" fmla="*/ 3722113 h 6857992"/>
              <a:gd name="connsiteX60" fmla="*/ 11255210 w 12188938"/>
              <a:gd name="connsiteY60" fmla="*/ 3710038 h 6857992"/>
              <a:gd name="connsiteX61" fmla="*/ 11305640 w 12188938"/>
              <a:gd name="connsiteY61" fmla="*/ 3785221 h 6857992"/>
              <a:gd name="connsiteX62" fmla="*/ 11255210 w 12188938"/>
              <a:gd name="connsiteY62" fmla="*/ 3710038 h 6857992"/>
              <a:gd name="connsiteX63" fmla="*/ 343061 w 12188938"/>
              <a:gd name="connsiteY63" fmla="*/ 3611056 h 6857992"/>
              <a:gd name="connsiteX64" fmla="*/ 327601 w 12188938"/>
              <a:gd name="connsiteY64" fmla="*/ 3703799 h 6857992"/>
              <a:gd name="connsiteX65" fmla="*/ 343061 w 12188938"/>
              <a:gd name="connsiteY65" fmla="*/ 3611056 h 6857992"/>
              <a:gd name="connsiteX66" fmla="*/ 2040279 w 12188938"/>
              <a:gd name="connsiteY66" fmla="*/ 3578335 h 6857992"/>
              <a:gd name="connsiteX67" fmla="*/ 2090709 w 12188938"/>
              <a:gd name="connsiteY67" fmla="*/ 3650011 h 6857992"/>
              <a:gd name="connsiteX68" fmla="*/ 2040279 w 12188938"/>
              <a:gd name="connsiteY68" fmla="*/ 3578335 h 6857992"/>
              <a:gd name="connsiteX69" fmla="*/ 99393 w 12188938"/>
              <a:gd name="connsiteY69" fmla="*/ 3575932 h 6857992"/>
              <a:gd name="connsiteX70" fmla="*/ 149855 w 12188938"/>
              <a:gd name="connsiteY70" fmla="*/ 3647887 h 6857992"/>
              <a:gd name="connsiteX71" fmla="*/ 99393 w 12188938"/>
              <a:gd name="connsiteY71" fmla="*/ 3575932 h 6857992"/>
              <a:gd name="connsiteX72" fmla="*/ 801257 w 12188938"/>
              <a:gd name="connsiteY72" fmla="*/ 3571806 h 6857992"/>
              <a:gd name="connsiteX73" fmla="*/ 847929 w 12188938"/>
              <a:gd name="connsiteY73" fmla="*/ 3639458 h 6857992"/>
              <a:gd name="connsiteX74" fmla="*/ 801257 w 12188938"/>
              <a:gd name="connsiteY74" fmla="*/ 3571806 h 6857992"/>
              <a:gd name="connsiteX75" fmla="*/ 1771669 w 12188938"/>
              <a:gd name="connsiteY75" fmla="*/ 3571447 h 6857992"/>
              <a:gd name="connsiteX76" fmla="*/ 1775551 w 12188938"/>
              <a:gd name="connsiteY76" fmla="*/ 3653562 h 6857992"/>
              <a:gd name="connsiteX77" fmla="*/ 1771669 w 12188938"/>
              <a:gd name="connsiteY77" fmla="*/ 3571447 h 6857992"/>
              <a:gd name="connsiteX78" fmla="*/ 1531232 w 12188938"/>
              <a:gd name="connsiteY78" fmla="*/ 3567584 h 6857992"/>
              <a:gd name="connsiteX79" fmla="*/ 1515737 w 12188938"/>
              <a:gd name="connsiteY79" fmla="*/ 3661291 h 6857992"/>
              <a:gd name="connsiteX80" fmla="*/ 1531232 w 12188938"/>
              <a:gd name="connsiteY80" fmla="*/ 3567584 h 6857992"/>
              <a:gd name="connsiteX81" fmla="*/ 576083 w 12188938"/>
              <a:gd name="connsiteY81" fmla="*/ 3560820 h 6857992"/>
              <a:gd name="connsiteX82" fmla="*/ 579988 w 12188938"/>
              <a:gd name="connsiteY82" fmla="*/ 3657427 h 6857992"/>
              <a:gd name="connsiteX83" fmla="*/ 576083 w 12188938"/>
              <a:gd name="connsiteY83" fmla="*/ 3560820 h 6857992"/>
              <a:gd name="connsiteX84" fmla="*/ 1243735 w 12188938"/>
              <a:gd name="connsiteY84" fmla="*/ 3554060 h 6857992"/>
              <a:gd name="connsiteX85" fmla="*/ 1267115 w 12188938"/>
              <a:gd name="connsiteY85" fmla="*/ 3621974 h 6857992"/>
              <a:gd name="connsiteX86" fmla="*/ 1298288 w 12188938"/>
              <a:gd name="connsiteY86" fmla="*/ 3607677 h 6857992"/>
              <a:gd name="connsiteX87" fmla="*/ 1243735 w 12188938"/>
              <a:gd name="connsiteY87" fmla="*/ 3554060 h 6857992"/>
              <a:gd name="connsiteX88" fmla="*/ 1069080 w 12188938"/>
              <a:gd name="connsiteY88" fmla="*/ 3514450 h 6857992"/>
              <a:gd name="connsiteX89" fmla="*/ 1057493 w 12188938"/>
              <a:gd name="connsiteY89" fmla="*/ 3603329 h 6857992"/>
              <a:gd name="connsiteX90" fmla="*/ 1069080 w 12188938"/>
              <a:gd name="connsiteY90" fmla="*/ 3514450 h 6857992"/>
              <a:gd name="connsiteX91" fmla="*/ 11577350 w 12188938"/>
              <a:gd name="connsiteY91" fmla="*/ 3430849 h 6857992"/>
              <a:gd name="connsiteX92" fmla="*/ 11534652 w 12188938"/>
              <a:gd name="connsiteY92" fmla="*/ 3506317 h 6857992"/>
              <a:gd name="connsiteX93" fmla="*/ 11577350 w 12188938"/>
              <a:gd name="connsiteY93" fmla="*/ 3430849 h 6857992"/>
              <a:gd name="connsiteX94" fmla="*/ 12105571 w 12188938"/>
              <a:gd name="connsiteY94" fmla="*/ 3430847 h 6857992"/>
              <a:gd name="connsiteX95" fmla="*/ 12160022 w 12188938"/>
              <a:gd name="connsiteY95" fmla="*/ 3498761 h 6857992"/>
              <a:gd name="connsiteX96" fmla="*/ 12105571 w 12188938"/>
              <a:gd name="connsiteY96" fmla="*/ 3430847 h 6857992"/>
              <a:gd name="connsiteX97" fmla="*/ 11825923 w 12188938"/>
              <a:gd name="connsiteY97" fmla="*/ 3416356 h 6857992"/>
              <a:gd name="connsiteX98" fmla="*/ 11794935 w 12188938"/>
              <a:gd name="connsiteY98" fmla="*/ 3488207 h 6857992"/>
              <a:gd name="connsiteX99" fmla="*/ 11825923 w 12188938"/>
              <a:gd name="connsiteY99" fmla="*/ 3416356 h 6857992"/>
              <a:gd name="connsiteX100" fmla="*/ 11297784 w 12188938"/>
              <a:gd name="connsiteY100" fmla="*/ 3380614 h 6857992"/>
              <a:gd name="connsiteX101" fmla="*/ 11239709 w 12188938"/>
              <a:gd name="connsiteY101" fmla="*/ 3448527 h 6857992"/>
              <a:gd name="connsiteX102" fmla="*/ 11297784 w 12188938"/>
              <a:gd name="connsiteY102" fmla="*/ 3380614 h 6857992"/>
              <a:gd name="connsiteX103" fmla="*/ 10284650 w 12188938"/>
              <a:gd name="connsiteY103" fmla="*/ 3366124 h 6857992"/>
              <a:gd name="connsiteX104" fmla="*/ 10261360 w 12188938"/>
              <a:gd name="connsiteY104" fmla="*/ 3459057 h 6857992"/>
              <a:gd name="connsiteX105" fmla="*/ 10284650 w 12188938"/>
              <a:gd name="connsiteY105" fmla="*/ 3366124 h 6857992"/>
              <a:gd name="connsiteX106" fmla="*/ 10933029 w 12188938"/>
              <a:gd name="connsiteY106" fmla="*/ 3359362 h 6857992"/>
              <a:gd name="connsiteX107" fmla="*/ 10983552 w 12188938"/>
              <a:gd name="connsiteY107" fmla="*/ 3434478 h 6857992"/>
              <a:gd name="connsiteX108" fmla="*/ 10933029 w 12188938"/>
              <a:gd name="connsiteY108" fmla="*/ 3359362 h 6857992"/>
              <a:gd name="connsiteX109" fmla="*/ 10579447 w 12188938"/>
              <a:gd name="connsiteY109" fmla="*/ 3355210 h 6857992"/>
              <a:gd name="connsiteX110" fmla="*/ 10649317 w 12188938"/>
              <a:gd name="connsiteY110" fmla="*/ 3416018 h 6857992"/>
              <a:gd name="connsiteX111" fmla="*/ 10579447 w 12188938"/>
              <a:gd name="connsiteY111" fmla="*/ 3355210 h 6857992"/>
              <a:gd name="connsiteX112" fmla="*/ 1915689 w 12188938"/>
              <a:gd name="connsiteY112" fmla="*/ 3277771 h 6857992"/>
              <a:gd name="connsiteX113" fmla="*/ 1896321 w 12188938"/>
              <a:gd name="connsiteY113" fmla="*/ 3359884 h 6857992"/>
              <a:gd name="connsiteX114" fmla="*/ 1915689 w 12188938"/>
              <a:gd name="connsiteY114" fmla="*/ 3277771 h 6857992"/>
              <a:gd name="connsiteX115" fmla="*/ 1698041 w 12188938"/>
              <a:gd name="connsiteY115" fmla="*/ 3245892 h 6857992"/>
              <a:gd name="connsiteX116" fmla="*/ 1682547 w 12188938"/>
              <a:gd name="connsiteY116" fmla="*/ 3335065 h 6857992"/>
              <a:gd name="connsiteX117" fmla="*/ 1698041 w 12188938"/>
              <a:gd name="connsiteY117" fmla="*/ 3245892 h 6857992"/>
              <a:gd name="connsiteX118" fmla="*/ 1104067 w 12188938"/>
              <a:gd name="connsiteY118" fmla="*/ 3224638 h 6857992"/>
              <a:gd name="connsiteX119" fmla="*/ 1061284 w 12188938"/>
              <a:gd name="connsiteY119" fmla="*/ 3296199 h 6857992"/>
              <a:gd name="connsiteX120" fmla="*/ 1104067 w 12188938"/>
              <a:gd name="connsiteY120" fmla="*/ 3224638 h 6857992"/>
              <a:gd name="connsiteX121" fmla="*/ 1383806 w 12188938"/>
              <a:gd name="connsiteY121" fmla="*/ 3220776 h 6857992"/>
              <a:gd name="connsiteX122" fmla="*/ 1430332 w 12188938"/>
              <a:gd name="connsiteY122" fmla="*/ 3299346 h 6857992"/>
              <a:gd name="connsiteX123" fmla="*/ 1383806 w 12188938"/>
              <a:gd name="connsiteY123" fmla="*/ 3220776 h 6857992"/>
              <a:gd name="connsiteX124" fmla="*/ 804868 w 12188938"/>
              <a:gd name="connsiteY124" fmla="*/ 3191793 h 6857992"/>
              <a:gd name="connsiteX125" fmla="*/ 785446 w 12188938"/>
              <a:gd name="connsiteY125" fmla="*/ 3277771 h 6857992"/>
              <a:gd name="connsiteX126" fmla="*/ 804868 w 12188938"/>
              <a:gd name="connsiteY126" fmla="*/ 3191793 h 6857992"/>
              <a:gd name="connsiteX127" fmla="*/ 482687 w 12188938"/>
              <a:gd name="connsiteY127" fmla="*/ 3191410 h 6857992"/>
              <a:gd name="connsiteX128" fmla="*/ 455563 w 12188938"/>
              <a:gd name="connsiteY128" fmla="*/ 3195805 h 6857992"/>
              <a:gd name="connsiteX129" fmla="*/ 514013 w 12188938"/>
              <a:gd name="connsiteY129" fmla="*/ 3267146 h 6857992"/>
              <a:gd name="connsiteX130" fmla="*/ 482687 w 12188938"/>
              <a:gd name="connsiteY130" fmla="*/ 3191410 h 6857992"/>
              <a:gd name="connsiteX131" fmla="*/ 218915 w 12188938"/>
              <a:gd name="connsiteY131" fmla="*/ 3177302 h 6857992"/>
              <a:gd name="connsiteX132" fmla="*/ 187741 w 12188938"/>
              <a:gd name="connsiteY132" fmla="*/ 3267244 h 6857992"/>
              <a:gd name="connsiteX133" fmla="*/ 218915 w 12188938"/>
              <a:gd name="connsiteY133" fmla="*/ 3177302 h 6857992"/>
              <a:gd name="connsiteX134" fmla="*/ 2152903 w 12188938"/>
              <a:gd name="connsiteY134" fmla="*/ 1624906 h 6857992"/>
              <a:gd name="connsiteX135" fmla="*/ 2152903 w 12188938"/>
              <a:gd name="connsiteY135" fmla="*/ 5233079 h 6857992"/>
              <a:gd name="connsiteX136" fmla="*/ 10036020 w 12188938"/>
              <a:gd name="connsiteY136" fmla="*/ 5233079 h 6857992"/>
              <a:gd name="connsiteX137" fmla="*/ 10036020 w 12188938"/>
              <a:gd name="connsiteY137" fmla="*/ 3459281 h 6857992"/>
              <a:gd name="connsiteX138" fmla="*/ 10047194 w 12188938"/>
              <a:gd name="connsiteY138" fmla="*/ 3454934 h 6857992"/>
              <a:gd name="connsiteX139" fmla="*/ 10038968 w 12188938"/>
              <a:gd name="connsiteY139" fmla="*/ 3375592 h 6857992"/>
              <a:gd name="connsiteX140" fmla="*/ 10036020 w 12188938"/>
              <a:gd name="connsiteY140" fmla="*/ 3374870 h 6857992"/>
              <a:gd name="connsiteX141" fmla="*/ 10036020 w 12188938"/>
              <a:gd name="connsiteY141" fmla="*/ 1624906 h 6857992"/>
              <a:gd name="connsiteX142" fmla="*/ 0 w 12188938"/>
              <a:gd name="connsiteY142" fmla="*/ 0 h 6857992"/>
              <a:gd name="connsiteX143" fmla="*/ 12188938 w 12188938"/>
              <a:gd name="connsiteY143" fmla="*/ 0 h 6857992"/>
              <a:gd name="connsiteX144" fmla="*/ 12188938 w 12188938"/>
              <a:gd name="connsiteY144" fmla="*/ 6857992 h 6857992"/>
              <a:gd name="connsiteX145" fmla="*/ 0 w 12188938"/>
              <a:gd name="connsiteY145" fmla="*/ 6857992 h 685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88938" h="6857992">
                <a:moveTo>
                  <a:pt x="10789622" y="4110765"/>
                </a:moveTo>
                <a:cubicBezTo>
                  <a:pt x="10708277" y="4128616"/>
                  <a:pt x="10735392" y="4189310"/>
                  <a:pt x="10793496" y="4192880"/>
                </a:cubicBezTo>
                <a:cubicBezTo>
                  <a:pt x="10859347" y="4189310"/>
                  <a:pt x="10851600" y="4110765"/>
                  <a:pt x="10789622" y="4110765"/>
                </a:cubicBezTo>
                <a:close/>
                <a:moveTo>
                  <a:pt x="11430043" y="4107476"/>
                </a:moveTo>
                <a:cubicBezTo>
                  <a:pt x="11320742" y="4150369"/>
                  <a:pt x="11414429" y="4207560"/>
                  <a:pt x="11480790" y="4171816"/>
                </a:cubicBezTo>
                <a:cubicBezTo>
                  <a:pt x="11488597" y="4143220"/>
                  <a:pt x="11461272" y="4100327"/>
                  <a:pt x="11430043" y="4107476"/>
                </a:cubicBezTo>
                <a:close/>
                <a:moveTo>
                  <a:pt x="11643184" y="4107090"/>
                </a:moveTo>
                <a:cubicBezTo>
                  <a:pt x="11569378" y="4121493"/>
                  <a:pt x="11592685" y="4171903"/>
                  <a:pt x="11643184" y="4186306"/>
                </a:cubicBezTo>
                <a:cubicBezTo>
                  <a:pt x="11713106" y="4186306"/>
                  <a:pt x="11705337" y="4110691"/>
                  <a:pt x="11643184" y="4107090"/>
                </a:cubicBezTo>
                <a:close/>
                <a:moveTo>
                  <a:pt x="11084439" y="4104189"/>
                </a:moveTo>
                <a:cubicBezTo>
                  <a:pt x="11002864" y="4107756"/>
                  <a:pt x="11014518" y="4196932"/>
                  <a:pt x="11088324" y="4196932"/>
                </a:cubicBezTo>
                <a:cubicBezTo>
                  <a:pt x="11146592" y="4186231"/>
                  <a:pt x="11127169" y="4111323"/>
                  <a:pt x="11084439" y="4104189"/>
                </a:cubicBezTo>
                <a:close/>
                <a:moveTo>
                  <a:pt x="11977268" y="4064583"/>
                </a:moveTo>
                <a:cubicBezTo>
                  <a:pt x="11899635" y="4071712"/>
                  <a:pt x="11884108" y="4132308"/>
                  <a:pt x="11957860" y="4157259"/>
                </a:cubicBezTo>
                <a:cubicBezTo>
                  <a:pt x="12016085" y="4167952"/>
                  <a:pt x="12039375" y="4071712"/>
                  <a:pt x="11977268" y="4064583"/>
                </a:cubicBezTo>
                <a:close/>
                <a:moveTo>
                  <a:pt x="10164195" y="4056856"/>
                </a:moveTo>
                <a:cubicBezTo>
                  <a:pt x="10082803" y="4064064"/>
                  <a:pt x="10086679" y="4143355"/>
                  <a:pt x="10164195" y="4150563"/>
                </a:cubicBezTo>
                <a:cubicBezTo>
                  <a:pt x="10222333" y="4139751"/>
                  <a:pt x="10206830" y="4071273"/>
                  <a:pt x="10164195" y="4056856"/>
                </a:cubicBezTo>
                <a:close/>
                <a:moveTo>
                  <a:pt x="10470889" y="4053956"/>
                </a:moveTo>
                <a:cubicBezTo>
                  <a:pt x="10439900" y="4071875"/>
                  <a:pt x="10381796" y="4075459"/>
                  <a:pt x="10447647" y="4147134"/>
                </a:cubicBezTo>
                <a:cubicBezTo>
                  <a:pt x="10532866" y="4165053"/>
                  <a:pt x="10532866" y="4064707"/>
                  <a:pt x="10470889" y="4053956"/>
                </a:cubicBezTo>
                <a:close/>
                <a:moveTo>
                  <a:pt x="152046" y="3893917"/>
                </a:moveTo>
                <a:cubicBezTo>
                  <a:pt x="93821" y="3890314"/>
                  <a:pt x="66649" y="3962377"/>
                  <a:pt x="124874" y="3973187"/>
                </a:cubicBezTo>
                <a:cubicBezTo>
                  <a:pt x="194744" y="4023631"/>
                  <a:pt x="221916" y="3901124"/>
                  <a:pt x="152046" y="3893917"/>
                </a:cubicBezTo>
                <a:close/>
                <a:moveTo>
                  <a:pt x="638431" y="3886118"/>
                </a:moveTo>
                <a:cubicBezTo>
                  <a:pt x="587970" y="3882520"/>
                  <a:pt x="568561" y="3918497"/>
                  <a:pt x="591851" y="3954475"/>
                </a:cubicBezTo>
                <a:cubicBezTo>
                  <a:pt x="665603" y="3986854"/>
                  <a:pt x="723828" y="3904106"/>
                  <a:pt x="638431" y="3886118"/>
                </a:cubicBezTo>
                <a:close/>
                <a:moveTo>
                  <a:pt x="2020621" y="3879602"/>
                </a:moveTo>
                <a:cubicBezTo>
                  <a:pt x="1993449" y="3915458"/>
                  <a:pt x="1977922" y="3854503"/>
                  <a:pt x="1970159" y="3940557"/>
                </a:cubicBezTo>
                <a:cubicBezTo>
                  <a:pt x="2040029" y="4040953"/>
                  <a:pt x="2125430" y="3897530"/>
                  <a:pt x="2020621" y="3879602"/>
                </a:cubicBezTo>
                <a:close/>
                <a:moveTo>
                  <a:pt x="1438182" y="3868995"/>
                </a:moveTo>
                <a:cubicBezTo>
                  <a:pt x="1356435" y="3890336"/>
                  <a:pt x="1391468" y="3925905"/>
                  <a:pt x="1438182" y="3947246"/>
                </a:cubicBezTo>
                <a:cubicBezTo>
                  <a:pt x="1504359" y="3940132"/>
                  <a:pt x="1500466" y="3876109"/>
                  <a:pt x="1438182" y="3868995"/>
                </a:cubicBezTo>
                <a:close/>
                <a:moveTo>
                  <a:pt x="1765862" y="3862391"/>
                </a:moveTo>
                <a:cubicBezTo>
                  <a:pt x="1730858" y="3876602"/>
                  <a:pt x="1676408" y="3887259"/>
                  <a:pt x="1738637" y="3951206"/>
                </a:cubicBezTo>
                <a:cubicBezTo>
                  <a:pt x="1835871" y="3972522"/>
                  <a:pt x="1831981" y="3873049"/>
                  <a:pt x="1765862" y="3862391"/>
                </a:cubicBezTo>
                <a:close/>
                <a:moveTo>
                  <a:pt x="1154678" y="3861266"/>
                </a:moveTo>
                <a:cubicBezTo>
                  <a:pt x="1077376" y="3879117"/>
                  <a:pt x="1108297" y="3925530"/>
                  <a:pt x="1154678" y="3939811"/>
                </a:cubicBezTo>
                <a:cubicBezTo>
                  <a:pt x="1224250" y="3943381"/>
                  <a:pt x="1220385" y="3871977"/>
                  <a:pt x="1154678" y="3861266"/>
                </a:cubicBezTo>
                <a:close/>
                <a:moveTo>
                  <a:pt x="878722" y="3858367"/>
                </a:moveTo>
                <a:cubicBezTo>
                  <a:pt x="793069" y="3890364"/>
                  <a:pt x="828109" y="3940136"/>
                  <a:pt x="902082" y="3947246"/>
                </a:cubicBezTo>
                <a:cubicBezTo>
                  <a:pt x="968269" y="3933025"/>
                  <a:pt x="917656" y="3861922"/>
                  <a:pt x="878722" y="3858367"/>
                </a:cubicBezTo>
                <a:close/>
                <a:moveTo>
                  <a:pt x="449757" y="3849853"/>
                </a:moveTo>
                <a:cubicBezTo>
                  <a:pt x="411040" y="3846252"/>
                  <a:pt x="352965" y="3867857"/>
                  <a:pt x="368452" y="3914667"/>
                </a:cubicBezTo>
                <a:cubicBezTo>
                  <a:pt x="411040" y="3965078"/>
                  <a:pt x="515576" y="3896663"/>
                  <a:pt x="449757" y="3849853"/>
                </a:cubicBezTo>
                <a:close/>
                <a:moveTo>
                  <a:pt x="11651208" y="3796213"/>
                </a:moveTo>
                <a:cubicBezTo>
                  <a:pt x="11620219" y="3824808"/>
                  <a:pt x="11604725" y="3774766"/>
                  <a:pt x="11600851" y="3856978"/>
                </a:cubicBezTo>
                <a:cubicBezTo>
                  <a:pt x="11662828" y="3953488"/>
                  <a:pt x="11751921" y="3810511"/>
                  <a:pt x="11651208" y="3796213"/>
                </a:cubicBezTo>
                <a:close/>
                <a:moveTo>
                  <a:pt x="11969505" y="3789255"/>
                </a:moveTo>
                <a:cubicBezTo>
                  <a:pt x="11938451" y="3803504"/>
                  <a:pt x="11884108" y="3814191"/>
                  <a:pt x="11946215" y="3878313"/>
                </a:cubicBezTo>
                <a:cubicBezTo>
                  <a:pt x="12039375" y="3903249"/>
                  <a:pt x="12039375" y="3799942"/>
                  <a:pt x="11969505" y="3789255"/>
                </a:cubicBezTo>
                <a:close/>
                <a:moveTo>
                  <a:pt x="11015833" y="3747231"/>
                </a:moveTo>
                <a:cubicBezTo>
                  <a:pt x="10945912" y="3747231"/>
                  <a:pt x="10934258" y="3854375"/>
                  <a:pt x="11008064" y="3829375"/>
                </a:cubicBezTo>
                <a:cubicBezTo>
                  <a:pt x="11046910" y="3865089"/>
                  <a:pt x="11077986" y="3747231"/>
                  <a:pt x="11015833" y="3747231"/>
                </a:cubicBezTo>
                <a:close/>
                <a:moveTo>
                  <a:pt x="10638051" y="3736359"/>
                </a:moveTo>
                <a:cubicBezTo>
                  <a:pt x="10525048" y="3765000"/>
                  <a:pt x="10610775" y="3854503"/>
                  <a:pt x="10680915" y="3804381"/>
                </a:cubicBezTo>
                <a:cubicBezTo>
                  <a:pt x="10688708" y="3775741"/>
                  <a:pt x="10673121" y="3732779"/>
                  <a:pt x="10638051" y="3736359"/>
                </a:cubicBezTo>
                <a:close/>
                <a:moveTo>
                  <a:pt x="10264977" y="3722113"/>
                </a:moveTo>
                <a:cubicBezTo>
                  <a:pt x="10214320" y="3729269"/>
                  <a:pt x="10179250" y="3786518"/>
                  <a:pt x="10233803" y="3811564"/>
                </a:cubicBezTo>
                <a:cubicBezTo>
                  <a:pt x="10288357" y="3818720"/>
                  <a:pt x="10342910" y="3747159"/>
                  <a:pt x="10264977" y="3722113"/>
                </a:cubicBezTo>
                <a:close/>
                <a:moveTo>
                  <a:pt x="11255210" y="3710038"/>
                </a:moveTo>
                <a:cubicBezTo>
                  <a:pt x="11146591" y="3735099"/>
                  <a:pt x="11235813" y="3831762"/>
                  <a:pt x="11305640" y="3785221"/>
                </a:cubicBezTo>
                <a:cubicBezTo>
                  <a:pt x="11313398" y="3749419"/>
                  <a:pt x="11282364" y="3713618"/>
                  <a:pt x="11255210" y="3710038"/>
                </a:cubicBezTo>
                <a:close/>
                <a:moveTo>
                  <a:pt x="343061" y="3611056"/>
                </a:moveTo>
                <a:cubicBezTo>
                  <a:pt x="281219" y="3621757"/>
                  <a:pt x="258029" y="3682397"/>
                  <a:pt x="327601" y="3703799"/>
                </a:cubicBezTo>
                <a:cubicBezTo>
                  <a:pt x="385577" y="3700232"/>
                  <a:pt x="404903" y="3621757"/>
                  <a:pt x="343061" y="3611056"/>
                </a:cubicBezTo>
                <a:close/>
                <a:moveTo>
                  <a:pt x="2040279" y="3578335"/>
                </a:moveTo>
                <a:cubicBezTo>
                  <a:pt x="1935539" y="3621341"/>
                  <a:pt x="2017003" y="3678681"/>
                  <a:pt x="2090709" y="3650011"/>
                </a:cubicBezTo>
                <a:cubicBezTo>
                  <a:pt x="2102350" y="3628508"/>
                  <a:pt x="2071313" y="3567584"/>
                  <a:pt x="2040279" y="3578335"/>
                </a:cubicBezTo>
                <a:close/>
                <a:moveTo>
                  <a:pt x="99393" y="3575932"/>
                </a:moveTo>
                <a:cubicBezTo>
                  <a:pt x="-1531" y="3611909"/>
                  <a:pt x="64458" y="3680266"/>
                  <a:pt x="149855" y="3647887"/>
                </a:cubicBezTo>
                <a:cubicBezTo>
                  <a:pt x="153736" y="3611909"/>
                  <a:pt x="130446" y="3575932"/>
                  <a:pt x="99393" y="3575932"/>
                </a:cubicBezTo>
                <a:close/>
                <a:moveTo>
                  <a:pt x="801257" y="3571806"/>
                </a:moveTo>
                <a:cubicBezTo>
                  <a:pt x="692355" y="3600291"/>
                  <a:pt x="777921" y="3689306"/>
                  <a:pt x="847929" y="3639458"/>
                </a:cubicBezTo>
                <a:cubicBezTo>
                  <a:pt x="851818" y="3610973"/>
                  <a:pt x="836261" y="3564685"/>
                  <a:pt x="801257" y="3571806"/>
                </a:cubicBezTo>
                <a:close/>
                <a:moveTo>
                  <a:pt x="1771669" y="3571447"/>
                </a:moveTo>
                <a:cubicBezTo>
                  <a:pt x="1701799" y="3582158"/>
                  <a:pt x="1678509" y="3649992"/>
                  <a:pt x="1775551" y="3653562"/>
                </a:cubicBezTo>
                <a:cubicBezTo>
                  <a:pt x="1826012" y="3642851"/>
                  <a:pt x="1833776" y="3571447"/>
                  <a:pt x="1771669" y="3571447"/>
                </a:cubicBezTo>
                <a:close/>
                <a:moveTo>
                  <a:pt x="1531232" y="3567584"/>
                </a:moveTo>
                <a:cubicBezTo>
                  <a:pt x="1449886" y="3578396"/>
                  <a:pt x="1438265" y="3632458"/>
                  <a:pt x="1515737" y="3661291"/>
                </a:cubicBezTo>
                <a:cubicBezTo>
                  <a:pt x="1577714" y="3661291"/>
                  <a:pt x="1589335" y="3578396"/>
                  <a:pt x="1531232" y="3567584"/>
                </a:cubicBezTo>
                <a:close/>
                <a:moveTo>
                  <a:pt x="576083" y="3560820"/>
                </a:moveTo>
                <a:cubicBezTo>
                  <a:pt x="494078" y="3564398"/>
                  <a:pt x="505793" y="3650271"/>
                  <a:pt x="579988" y="3657427"/>
                </a:cubicBezTo>
                <a:cubicBezTo>
                  <a:pt x="634658" y="3643115"/>
                  <a:pt x="622943" y="3571554"/>
                  <a:pt x="576083" y="3560820"/>
                </a:cubicBezTo>
                <a:close/>
                <a:moveTo>
                  <a:pt x="1243735" y="3554060"/>
                </a:moveTo>
                <a:cubicBezTo>
                  <a:pt x="1169699" y="3571932"/>
                  <a:pt x="1196975" y="3661293"/>
                  <a:pt x="1267115" y="3621974"/>
                </a:cubicBezTo>
                <a:cubicBezTo>
                  <a:pt x="1274908" y="3614825"/>
                  <a:pt x="1286598" y="3596953"/>
                  <a:pt x="1298288" y="3607677"/>
                </a:cubicBezTo>
                <a:cubicBezTo>
                  <a:pt x="1306082" y="3582656"/>
                  <a:pt x="1271012" y="3554060"/>
                  <a:pt x="1243735" y="3554060"/>
                </a:cubicBezTo>
                <a:close/>
                <a:moveTo>
                  <a:pt x="1069080" y="3514450"/>
                </a:moveTo>
                <a:cubicBezTo>
                  <a:pt x="995691" y="3532226"/>
                  <a:pt x="960928" y="3603329"/>
                  <a:pt x="1057493" y="3603329"/>
                </a:cubicBezTo>
                <a:cubicBezTo>
                  <a:pt x="1107706" y="3592664"/>
                  <a:pt x="1130882" y="3521560"/>
                  <a:pt x="1069080" y="3514450"/>
                </a:cubicBezTo>
                <a:close/>
                <a:moveTo>
                  <a:pt x="11577350" y="3430849"/>
                </a:moveTo>
                <a:cubicBezTo>
                  <a:pt x="11526888" y="3430849"/>
                  <a:pt x="11507480" y="3470380"/>
                  <a:pt x="11534652" y="3506317"/>
                </a:cubicBezTo>
                <a:cubicBezTo>
                  <a:pt x="11608404" y="3520692"/>
                  <a:pt x="11662747" y="3463193"/>
                  <a:pt x="11577350" y="3430849"/>
                </a:cubicBezTo>
                <a:close/>
                <a:moveTo>
                  <a:pt x="12105571" y="3430847"/>
                </a:moveTo>
                <a:cubicBezTo>
                  <a:pt x="12000559" y="3466591"/>
                  <a:pt x="12082235" y="3538080"/>
                  <a:pt x="12160022" y="3498761"/>
                </a:cubicBezTo>
                <a:cubicBezTo>
                  <a:pt x="12156133" y="3470166"/>
                  <a:pt x="12136686" y="3430847"/>
                  <a:pt x="12105571" y="3430847"/>
                </a:cubicBezTo>
                <a:close/>
                <a:moveTo>
                  <a:pt x="11825923" y="3416356"/>
                </a:moveTo>
                <a:cubicBezTo>
                  <a:pt x="11744578" y="3419949"/>
                  <a:pt x="11756199" y="3498984"/>
                  <a:pt x="11794935" y="3488207"/>
                </a:cubicBezTo>
                <a:cubicBezTo>
                  <a:pt x="11868533" y="3531317"/>
                  <a:pt x="11895648" y="3423543"/>
                  <a:pt x="11825923" y="3416356"/>
                </a:cubicBezTo>
                <a:close/>
                <a:moveTo>
                  <a:pt x="11297784" y="3380614"/>
                </a:moveTo>
                <a:cubicBezTo>
                  <a:pt x="11255196" y="3384189"/>
                  <a:pt x="11224222" y="3402061"/>
                  <a:pt x="11239709" y="3448527"/>
                </a:cubicBezTo>
                <a:cubicBezTo>
                  <a:pt x="11301656" y="3523589"/>
                  <a:pt x="11386833" y="3416358"/>
                  <a:pt x="11297784" y="3380614"/>
                </a:cubicBezTo>
                <a:close/>
                <a:moveTo>
                  <a:pt x="10284650" y="3366124"/>
                </a:moveTo>
                <a:cubicBezTo>
                  <a:pt x="10253596" y="3380421"/>
                  <a:pt x="10199253" y="3391144"/>
                  <a:pt x="10261360" y="3459057"/>
                </a:cubicBezTo>
                <a:cubicBezTo>
                  <a:pt x="10354520" y="3473355"/>
                  <a:pt x="10350638" y="3376847"/>
                  <a:pt x="10284650" y="3366124"/>
                </a:cubicBezTo>
                <a:close/>
                <a:moveTo>
                  <a:pt x="10933029" y="3359362"/>
                </a:moveTo>
                <a:cubicBezTo>
                  <a:pt x="10820322" y="3384401"/>
                  <a:pt x="10917483" y="3491711"/>
                  <a:pt x="10983552" y="3434478"/>
                </a:cubicBezTo>
                <a:cubicBezTo>
                  <a:pt x="10991325" y="3402285"/>
                  <a:pt x="10960234" y="3366515"/>
                  <a:pt x="10933029" y="3359362"/>
                </a:cubicBezTo>
                <a:close/>
                <a:moveTo>
                  <a:pt x="10579447" y="3355210"/>
                </a:moveTo>
                <a:cubicBezTo>
                  <a:pt x="10494050" y="3401711"/>
                  <a:pt x="10598855" y="3483982"/>
                  <a:pt x="10649317" y="3416018"/>
                </a:cubicBezTo>
                <a:cubicBezTo>
                  <a:pt x="10649317" y="3380249"/>
                  <a:pt x="10633790" y="3351633"/>
                  <a:pt x="10579447" y="3355210"/>
                </a:cubicBezTo>
                <a:close/>
                <a:moveTo>
                  <a:pt x="1915689" y="3277771"/>
                </a:moveTo>
                <a:cubicBezTo>
                  <a:pt x="1869206" y="3284911"/>
                  <a:pt x="1853712" y="3334893"/>
                  <a:pt x="1896321" y="3359884"/>
                </a:cubicBezTo>
                <a:cubicBezTo>
                  <a:pt x="1973793" y="3338462"/>
                  <a:pt x="2004782" y="3302761"/>
                  <a:pt x="1915689" y="3277771"/>
                </a:cubicBezTo>
                <a:close/>
                <a:moveTo>
                  <a:pt x="1698041" y="3245892"/>
                </a:moveTo>
                <a:cubicBezTo>
                  <a:pt x="1616696" y="3256592"/>
                  <a:pt x="1605075" y="3310097"/>
                  <a:pt x="1682547" y="3335065"/>
                </a:cubicBezTo>
                <a:cubicBezTo>
                  <a:pt x="1744524" y="3338632"/>
                  <a:pt x="1756145" y="3253025"/>
                  <a:pt x="1698041" y="3245892"/>
                </a:cubicBezTo>
                <a:close/>
                <a:moveTo>
                  <a:pt x="1104067" y="3224638"/>
                </a:moveTo>
                <a:cubicBezTo>
                  <a:pt x="1057395" y="3231794"/>
                  <a:pt x="1030170" y="3253263"/>
                  <a:pt x="1061284" y="3296199"/>
                </a:cubicBezTo>
                <a:cubicBezTo>
                  <a:pt x="1139071" y="3321243"/>
                  <a:pt x="1189633" y="3260418"/>
                  <a:pt x="1104067" y="3224638"/>
                </a:cubicBezTo>
                <a:close/>
                <a:moveTo>
                  <a:pt x="1383806" y="3220776"/>
                </a:moveTo>
                <a:cubicBezTo>
                  <a:pt x="1283002" y="3238632"/>
                  <a:pt x="1345035" y="3338631"/>
                  <a:pt x="1430332" y="3299346"/>
                </a:cubicBezTo>
                <a:cubicBezTo>
                  <a:pt x="1461349" y="3277918"/>
                  <a:pt x="1395437" y="3220776"/>
                  <a:pt x="1383806" y="3220776"/>
                </a:cubicBezTo>
                <a:close/>
                <a:moveTo>
                  <a:pt x="804868" y="3191793"/>
                </a:moveTo>
                <a:cubicBezTo>
                  <a:pt x="762138" y="3202540"/>
                  <a:pt x="742716" y="3252696"/>
                  <a:pt x="785446" y="3277771"/>
                </a:cubicBezTo>
                <a:cubicBezTo>
                  <a:pt x="859252" y="3263441"/>
                  <a:pt x="886444" y="3213289"/>
                  <a:pt x="804868" y="3191793"/>
                </a:cubicBezTo>
                <a:close/>
                <a:moveTo>
                  <a:pt x="482687" y="3191410"/>
                </a:moveTo>
                <a:cubicBezTo>
                  <a:pt x="473950" y="3191737"/>
                  <a:pt x="464817" y="3193131"/>
                  <a:pt x="455563" y="3195805"/>
                </a:cubicBezTo>
                <a:cubicBezTo>
                  <a:pt x="432183" y="3231476"/>
                  <a:pt x="467253" y="3267146"/>
                  <a:pt x="514013" y="3267146"/>
                </a:cubicBezTo>
                <a:cubicBezTo>
                  <a:pt x="585614" y="3239056"/>
                  <a:pt x="543846" y="3189119"/>
                  <a:pt x="482687" y="3191410"/>
                </a:cubicBezTo>
                <a:close/>
                <a:moveTo>
                  <a:pt x="218915" y="3177302"/>
                </a:moveTo>
                <a:cubicBezTo>
                  <a:pt x="164362" y="3180900"/>
                  <a:pt x="133188" y="3242060"/>
                  <a:pt x="187741" y="3267244"/>
                </a:cubicBezTo>
                <a:cubicBezTo>
                  <a:pt x="242295" y="3281635"/>
                  <a:pt x="296848" y="3202486"/>
                  <a:pt x="218915" y="3177302"/>
                </a:cubicBezTo>
                <a:close/>
                <a:moveTo>
                  <a:pt x="2152903" y="1624906"/>
                </a:moveTo>
                <a:lnTo>
                  <a:pt x="2152903" y="5233079"/>
                </a:lnTo>
                <a:lnTo>
                  <a:pt x="10036020" y="5233079"/>
                </a:lnTo>
                <a:lnTo>
                  <a:pt x="10036020" y="3459281"/>
                </a:lnTo>
                <a:lnTo>
                  <a:pt x="10047194" y="3454934"/>
                </a:lnTo>
                <a:cubicBezTo>
                  <a:pt x="10075852" y="3435526"/>
                  <a:pt x="10071530" y="3391335"/>
                  <a:pt x="10038968" y="3375592"/>
                </a:cubicBezTo>
                <a:lnTo>
                  <a:pt x="10036020" y="3374870"/>
                </a:lnTo>
                <a:lnTo>
                  <a:pt x="10036020" y="1624906"/>
                </a:lnTo>
                <a:close/>
                <a:moveTo>
                  <a:pt x="0" y="0"/>
                </a:moveTo>
                <a:lnTo>
                  <a:pt x="12188938" y="0"/>
                </a:lnTo>
                <a:lnTo>
                  <a:pt x="12188938" y="6857992"/>
                </a:lnTo>
                <a:lnTo>
                  <a:pt x="0" y="6857992"/>
                </a:lnTo>
                <a:close/>
              </a:path>
            </a:pathLst>
          </a:custGeom>
          <a:solidFill>
            <a:schemeClr val="accent5">
              <a:lumMod val="60000"/>
              <a:lumOff val="40000"/>
            </a:schemeClr>
          </a:solidFill>
        </p:spPr>
        <p:txBody>
          <a:bodyPr wrap="square">
            <a:noAutofit/>
          </a:bodyP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D395C89-2E28-4777-95B0-BA7EECAE3BA4}"/>
              </a:ext>
            </a:extLst>
          </p:cNvPr>
          <p:cNvSpPr>
            <a:spLocks noGrp="1"/>
          </p:cNvSpPr>
          <p:nvPr>
            <p:ph type="ctrTitle" hasCustomPrompt="1"/>
          </p:nvPr>
        </p:nvSpPr>
        <p:spPr>
          <a:xfrm>
            <a:off x="2152217" y="3001754"/>
            <a:ext cx="7883117" cy="854493"/>
          </a:xfrm>
          <a:noFill/>
          <a:ln>
            <a:noFill/>
          </a:ln>
        </p:spPr>
        <p:txBody>
          <a:bodyPr anchor="ctr">
            <a:normAutofit/>
          </a:bodyPr>
          <a:lstStyle>
            <a:lvl1pPr algn="ctr">
              <a:defRPr sz="4800"/>
            </a:lvl1pPr>
          </a:lstStyle>
          <a:p>
            <a:r>
              <a:rPr lang="en-US" dirty="0"/>
              <a:t>Click to add title</a:t>
            </a:r>
          </a:p>
        </p:txBody>
      </p:sp>
    </p:spTree>
    <p:extLst>
      <p:ext uri="{BB962C8B-B14F-4D97-AF65-F5344CB8AC3E}">
        <p14:creationId xmlns:p14="http://schemas.microsoft.com/office/powerpoint/2010/main" val="1315263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hasCustomPrompt="1"/>
          </p:nvPr>
        </p:nvSpPr>
        <p:spPr>
          <a:xfrm>
            <a:off x="1069848" y="453497"/>
            <a:ext cx="7323472" cy="1447380"/>
          </a:xfrm>
        </p:spPr>
        <p:txBody>
          <a:bodyPr>
            <a:normAutofit/>
          </a:bodyPr>
          <a:lstStyle>
            <a:lvl1pPr>
              <a:defRPr sz="3200"/>
            </a:lvl1pPr>
          </a:lstStyle>
          <a:p>
            <a:r>
              <a:rPr lang="en-US" dirty="0"/>
              <a:t>Click to add title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hasCustomPrompt="1"/>
          </p:nvPr>
        </p:nvSpPr>
        <p:spPr>
          <a:xfrm>
            <a:off x="1069847" y="1970360"/>
            <a:ext cx="7323473" cy="3936663"/>
          </a:xfrm>
        </p:spPr>
        <p:txBody>
          <a:bodyPr anchor="t">
            <a:normAutofit/>
          </a:bodyPr>
          <a:lstStyle>
            <a:lvl1pPr marL="0" indent="0">
              <a:lnSpc>
                <a:spcPct val="140000"/>
              </a:lnSpc>
              <a:spcBef>
                <a:spcPts val="1000"/>
              </a:spcBef>
              <a:buNone/>
              <a:defRPr sz="1800"/>
            </a:lvl1pPr>
            <a:lvl2pPr marL="514350" indent="-285750">
              <a:lnSpc>
                <a:spcPct val="140000"/>
              </a:lnSpc>
              <a:spcBef>
                <a:spcPts val="1000"/>
              </a:spcBef>
              <a:buFont typeface="Arial" panose="020B0604020202020204" pitchFamily="34" charset="0"/>
              <a:buChar char="•"/>
              <a:defRPr sz="1600"/>
            </a:lvl2pPr>
            <a:lvl3pPr marL="822960" indent="-285750">
              <a:lnSpc>
                <a:spcPct val="140000"/>
              </a:lnSpc>
              <a:spcBef>
                <a:spcPts val="1000"/>
              </a:spcBef>
              <a:buFont typeface="Arial" panose="020B0604020202020204" pitchFamily="34" charset="0"/>
              <a:buChar char="•"/>
              <a:defRPr sz="1400"/>
            </a:lvl3pPr>
            <a:lvl4pPr marL="1097280" indent="-171450">
              <a:lnSpc>
                <a:spcPct val="140000"/>
              </a:lnSpc>
              <a:spcBef>
                <a:spcPts val="1000"/>
              </a:spcBef>
              <a:buFont typeface="Arial" panose="020B0604020202020204" pitchFamily="34" charset="0"/>
              <a:buChar char="•"/>
              <a:defRPr sz="1200"/>
            </a:lvl4pPr>
            <a:lvl5pPr marL="1371600" indent="-171450">
              <a:lnSpc>
                <a:spcPct val="140000"/>
              </a:lnSpc>
              <a:spcBef>
                <a:spcPts val="1000"/>
              </a:spcBef>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85E76BAB-D3E2-7A86-4382-6897A8FDDAC1}"/>
              </a:ext>
            </a:extLst>
          </p:cNvPr>
          <p:cNvSpPr>
            <a:spLocks noGrp="1"/>
          </p:cNvSpPr>
          <p:nvPr>
            <p:ph type="ftr" sz="quarter" idx="11"/>
          </p:nvPr>
        </p:nvSpPr>
        <p:spPr>
          <a:xfrm rot="5400000">
            <a:off x="-1754871" y="2093199"/>
            <a:ext cx="4157472" cy="416082"/>
          </a:xfrm>
        </p:spPr>
        <p:txBody>
          <a:bodyPr/>
          <a:lstStyle/>
          <a:p>
            <a:endParaRPr lang="en-US" dirty="0"/>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grpSp>
        <p:nvGrpSpPr>
          <p:cNvPr id="5" name="Group 4">
            <a:extLst>
              <a:ext uri="{FF2B5EF4-FFF2-40B4-BE49-F238E27FC236}">
                <a16:creationId xmlns:a16="http://schemas.microsoft.com/office/drawing/2014/main" id="{715C76E7-AB26-88E2-D65E-2E3C77D66F65}"/>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A7F12763-35ED-ABA1-B1B9-ECA0300EC7B2}"/>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 name="Freeform 10">
              <a:extLst>
                <a:ext uri="{FF2B5EF4-FFF2-40B4-BE49-F238E27FC236}">
                  <a16:creationId xmlns:a16="http://schemas.microsoft.com/office/drawing/2014/main" id="{428C6819-E6F6-EC0A-3915-2210ED5FD5CB}"/>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5">
              <a:extLst>
                <a:ext uri="{FF2B5EF4-FFF2-40B4-BE49-F238E27FC236}">
                  <a16:creationId xmlns:a16="http://schemas.microsoft.com/office/drawing/2014/main" id="{D35D55BE-4E02-8709-08CD-DCDF028896A6}"/>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8">
              <a:extLst>
                <a:ext uri="{FF2B5EF4-FFF2-40B4-BE49-F238E27FC236}">
                  <a16:creationId xmlns:a16="http://schemas.microsoft.com/office/drawing/2014/main" id="{9B00E110-F53B-CB17-400D-884883FAD259}"/>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9">
              <a:extLst>
                <a:ext uri="{FF2B5EF4-FFF2-40B4-BE49-F238E27FC236}">
                  <a16:creationId xmlns:a16="http://schemas.microsoft.com/office/drawing/2014/main" id="{AFD5A261-446E-BFC4-FC12-80FDF4169D7A}"/>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20">
              <a:extLst>
                <a:ext uri="{FF2B5EF4-FFF2-40B4-BE49-F238E27FC236}">
                  <a16:creationId xmlns:a16="http://schemas.microsoft.com/office/drawing/2014/main" id="{B6FED30E-9001-44A0-E5C7-E032D0F3DCAA}"/>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2">
              <a:extLst>
                <a:ext uri="{FF2B5EF4-FFF2-40B4-BE49-F238E27FC236}">
                  <a16:creationId xmlns:a16="http://schemas.microsoft.com/office/drawing/2014/main" id="{F26FDAFD-9C45-1171-4C16-15BF244630EC}"/>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3">
              <a:extLst>
                <a:ext uri="{FF2B5EF4-FFF2-40B4-BE49-F238E27FC236}">
                  <a16:creationId xmlns:a16="http://schemas.microsoft.com/office/drawing/2014/main" id="{FE69A4E5-9E23-CC9D-7DFE-C1AF1DE799E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6">
              <a:extLst>
                <a:ext uri="{FF2B5EF4-FFF2-40B4-BE49-F238E27FC236}">
                  <a16:creationId xmlns:a16="http://schemas.microsoft.com/office/drawing/2014/main" id="{43086FAB-AC19-CDF5-6420-B753EA91CCA3}"/>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7">
              <a:extLst>
                <a:ext uri="{FF2B5EF4-FFF2-40B4-BE49-F238E27FC236}">
                  <a16:creationId xmlns:a16="http://schemas.microsoft.com/office/drawing/2014/main" id="{1CE06729-10BE-4FF7-7378-D0839A5B2902}"/>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8">
              <a:extLst>
                <a:ext uri="{FF2B5EF4-FFF2-40B4-BE49-F238E27FC236}">
                  <a16:creationId xmlns:a16="http://schemas.microsoft.com/office/drawing/2014/main" id="{3C0E85AE-019E-239F-3641-132EE0869762}"/>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30">
              <a:extLst>
                <a:ext uri="{FF2B5EF4-FFF2-40B4-BE49-F238E27FC236}">
                  <a16:creationId xmlns:a16="http://schemas.microsoft.com/office/drawing/2014/main" id="{27436FA2-8F0F-0124-E6EA-C19287C4FC0C}"/>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43">
              <a:extLst>
                <a:ext uri="{FF2B5EF4-FFF2-40B4-BE49-F238E27FC236}">
                  <a16:creationId xmlns:a16="http://schemas.microsoft.com/office/drawing/2014/main" id="{257506A8-2AF8-FD30-07C5-A8B673B4FB3D}"/>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51">
              <a:extLst>
                <a:ext uri="{FF2B5EF4-FFF2-40B4-BE49-F238E27FC236}">
                  <a16:creationId xmlns:a16="http://schemas.microsoft.com/office/drawing/2014/main" id="{AC15BD99-2D70-3136-347B-31CD7D03DC8E}"/>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2">
              <a:extLst>
                <a:ext uri="{FF2B5EF4-FFF2-40B4-BE49-F238E27FC236}">
                  <a16:creationId xmlns:a16="http://schemas.microsoft.com/office/drawing/2014/main" id="{B67F2992-4C5D-965F-7EA2-7A62C5AB60E7}"/>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3">
              <a:extLst>
                <a:ext uri="{FF2B5EF4-FFF2-40B4-BE49-F238E27FC236}">
                  <a16:creationId xmlns:a16="http://schemas.microsoft.com/office/drawing/2014/main" id="{68E6C9D5-7A68-0715-7E5B-B00F2322209B}"/>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4">
              <a:extLst>
                <a:ext uri="{FF2B5EF4-FFF2-40B4-BE49-F238E27FC236}">
                  <a16:creationId xmlns:a16="http://schemas.microsoft.com/office/drawing/2014/main" id="{A5762283-7319-03B2-6625-12FB72339F9B}"/>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5">
              <a:extLst>
                <a:ext uri="{FF2B5EF4-FFF2-40B4-BE49-F238E27FC236}">
                  <a16:creationId xmlns:a16="http://schemas.microsoft.com/office/drawing/2014/main" id="{71B8ED3D-B51C-BE7D-804A-BEA721B80F38}"/>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6">
              <a:extLst>
                <a:ext uri="{FF2B5EF4-FFF2-40B4-BE49-F238E27FC236}">
                  <a16:creationId xmlns:a16="http://schemas.microsoft.com/office/drawing/2014/main" id="{900799BD-6359-DC82-2EE9-5C17C30156DC}"/>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7">
              <a:extLst>
                <a:ext uri="{FF2B5EF4-FFF2-40B4-BE49-F238E27FC236}">
                  <a16:creationId xmlns:a16="http://schemas.microsoft.com/office/drawing/2014/main" id="{1C980C29-373A-1E8A-06EA-4EC3DEB1CEDE}"/>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9">
              <a:extLst>
                <a:ext uri="{FF2B5EF4-FFF2-40B4-BE49-F238E27FC236}">
                  <a16:creationId xmlns:a16="http://schemas.microsoft.com/office/drawing/2014/main" id="{7551F4D8-61F0-8E45-0F0A-5353AD199275}"/>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60">
              <a:extLst>
                <a:ext uri="{FF2B5EF4-FFF2-40B4-BE49-F238E27FC236}">
                  <a16:creationId xmlns:a16="http://schemas.microsoft.com/office/drawing/2014/main" id="{95280895-3875-4458-0CFD-6E7F91E4B1B9}"/>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1">
              <a:extLst>
                <a:ext uri="{FF2B5EF4-FFF2-40B4-BE49-F238E27FC236}">
                  <a16:creationId xmlns:a16="http://schemas.microsoft.com/office/drawing/2014/main" id="{C447D48F-E082-2C64-AACC-5F1576670B8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
              <a:extLst>
                <a:ext uri="{FF2B5EF4-FFF2-40B4-BE49-F238E27FC236}">
                  <a16:creationId xmlns:a16="http://schemas.microsoft.com/office/drawing/2014/main" id="{45386F34-1F3F-7822-9E58-F69B57DAD5E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6">
              <a:extLst>
                <a:ext uri="{FF2B5EF4-FFF2-40B4-BE49-F238E27FC236}">
                  <a16:creationId xmlns:a16="http://schemas.microsoft.com/office/drawing/2014/main" id="{714F5E2C-ADCA-B188-9558-A8C41DACCA3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7">
              <a:extLst>
                <a:ext uri="{FF2B5EF4-FFF2-40B4-BE49-F238E27FC236}">
                  <a16:creationId xmlns:a16="http://schemas.microsoft.com/office/drawing/2014/main" id="{7904DF4A-7F05-9B74-762F-750A11C26080}"/>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8">
              <a:extLst>
                <a:ext uri="{FF2B5EF4-FFF2-40B4-BE49-F238E27FC236}">
                  <a16:creationId xmlns:a16="http://schemas.microsoft.com/office/drawing/2014/main" id="{22FA525D-7C59-B943-0521-9341A78CD45D}"/>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9">
              <a:extLst>
                <a:ext uri="{FF2B5EF4-FFF2-40B4-BE49-F238E27FC236}">
                  <a16:creationId xmlns:a16="http://schemas.microsoft.com/office/drawing/2014/main" id="{AD48A9A0-6DB2-78B2-B64A-ACF109E50C20}"/>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11">
              <a:extLst>
                <a:ext uri="{FF2B5EF4-FFF2-40B4-BE49-F238E27FC236}">
                  <a16:creationId xmlns:a16="http://schemas.microsoft.com/office/drawing/2014/main" id="{241CCA94-4C69-C42C-63CF-26A8A45BE6A1}"/>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2">
              <a:extLst>
                <a:ext uri="{FF2B5EF4-FFF2-40B4-BE49-F238E27FC236}">
                  <a16:creationId xmlns:a16="http://schemas.microsoft.com/office/drawing/2014/main" id="{2C65A2DC-4AC0-1BAA-B531-78961040F615}"/>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3">
              <a:extLst>
                <a:ext uri="{FF2B5EF4-FFF2-40B4-BE49-F238E27FC236}">
                  <a16:creationId xmlns:a16="http://schemas.microsoft.com/office/drawing/2014/main" id="{06F81422-C9FD-27B8-4FD6-B1F44C74BE8C}"/>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4">
              <a:extLst>
                <a:ext uri="{FF2B5EF4-FFF2-40B4-BE49-F238E27FC236}">
                  <a16:creationId xmlns:a16="http://schemas.microsoft.com/office/drawing/2014/main" id="{6BD26277-6152-C324-088E-7147EFBC3C27}"/>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6">
              <a:extLst>
                <a:ext uri="{FF2B5EF4-FFF2-40B4-BE49-F238E27FC236}">
                  <a16:creationId xmlns:a16="http://schemas.microsoft.com/office/drawing/2014/main" id="{84133AE4-D5B2-6E80-0D7F-5E4A58260BFD}"/>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7">
              <a:extLst>
                <a:ext uri="{FF2B5EF4-FFF2-40B4-BE49-F238E27FC236}">
                  <a16:creationId xmlns:a16="http://schemas.microsoft.com/office/drawing/2014/main" id="{119C911C-0392-118F-BC19-A1D54BDD3530}"/>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21">
              <a:extLst>
                <a:ext uri="{FF2B5EF4-FFF2-40B4-BE49-F238E27FC236}">
                  <a16:creationId xmlns:a16="http://schemas.microsoft.com/office/drawing/2014/main" id="{3C640776-EA30-99EB-34B0-58B773C47207}"/>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5">
              <a:extLst>
                <a:ext uri="{FF2B5EF4-FFF2-40B4-BE49-F238E27FC236}">
                  <a16:creationId xmlns:a16="http://schemas.microsoft.com/office/drawing/2014/main" id="{BB4FF007-C784-E1F8-AB7E-408FB7A39470}"/>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9">
              <a:extLst>
                <a:ext uri="{FF2B5EF4-FFF2-40B4-BE49-F238E27FC236}">
                  <a16:creationId xmlns:a16="http://schemas.microsoft.com/office/drawing/2014/main" id="{22B235A3-3685-6CD1-96A0-C8512B09C6A2}"/>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31">
              <a:extLst>
                <a:ext uri="{FF2B5EF4-FFF2-40B4-BE49-F238E27FC236}">
                  <a16:creationId xmlns:a16="http://schemas.microsoft.com/office/drawing/2014/main" id="{74119689-F1DD-1031-494F-BCD12EBFB62B}"/>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2">
              <a:extLst>
                <a:ext uri="{FF2B5EF4-FFF2-40B4-BE49-F238E27FC236}">
                  <a16:creationId xmlns:a16="http://schemas.microsoft.com/office/drawing/2014/main" id="{DC996F45-62C2-BF42-C97C-66EDDDE35ACC}"/>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3">
              <a:extLst>
                <a:ext uri="{FF2B5EF4-FFF2-40B4-BE49-F238E27FC236}">
                  <a16:creationId xmlns:a16="http://schemas.microsoft.com/office/drawing/2014/main" id="{101F6153-4534-B78A-D1DF-449F4099ECF0}"/>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4">
              <a:extLst>
                <a:ext uri="{FF2B5EF4-FFF2-40B4-BE49-F238E27FC236}">
                  <a16:creationId xmlns:a16="http://schemas.microsoft.com/office/drawing/2014/main" id="{54F228F9-4FB8-EB4C-943C-EF2F72FD8697}"/>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5">
              <a:extLst>
                <a:ext uri="{FF2B5EF4-FFF2-40B4-BE49-F238E27FC236}">
                  <a16:creationId xmlns:a16="http://schemas.microsoft.com/office/drawing/2014/main" id="{7709A6A7-E82C-3874-6F67-4271840CC89F}"/>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6">
              <a:extLst>
                <a:ext uri="{FF2B5EF4-FFF2-40B4-BE49-F238E27FC236}">
                  <a16:creationId xmlns:a16="http://schemas.microsoft.com/office/drawing/2014/main" id="{19F404EE-0BE6-27BC-AF9D-66B038678DC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7">
              <a:extLst>
                <a:ext uri="{FF2B5EF4-FFF2-40B4-BE49-F238E27FC236}">
                  <a16:creationId xmlns:a16="http://schemas.microsoft.com/office/drawing/2014/main" id="{FC6D8B1A-C7A0-8524-DBD7-1E660072B23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8">
              <a:extLst>
                <a:ext uri="{FF2B5EF4-FFF2-40B4-BE49-F238E27FC236}">
                  <a16:creationId xmlns:a16="http://schemas.microsoft.com/office/drawing/2014/main" id="{4BEBEA83-1067-1C49-2A3B-E81B2F0C019D}"/>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9">
              <a:extLst>
                <a:ext uri="{FF2B5EF4-FFF2-40B4-BE49-F238E27FC236}">
                  <a16:creationId xmlns:a16="http://schemas.microsoft.com/office/drawing/2014/main" id="{9397A70A-C9D2-C401-46FC-9BA1C496F300}"/>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40">
              <a:extLst>
                <a:ext uri="{FF2B5EF4-FFF2-40B4-BE49-F238E27FC236}">
                  <a16:creationId xmlns:a16="http://schemas.microsoft.com/office/drawing/2014/main" id="{F8CC25E1-6B15-151C-DDD2-8BD3BB16FDDF}"/>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1">
              <a:extLst>
                <a:ext uri="{FF2B5EF4-FFF2-40B4-BE49-F238E27FC236}">
                  <a16:creationId xmlns:a16="http://schemas.microsoft.com/office/drawing/2014/main" id="{B5B94F62-E440-38E1-2CEB-8A1FD1E7D90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2">
              <a:extLst>
                <a:ext uri="{FF2B5EF4-FFF2-40B4-BE49-F238E27FC236}">
                  <a16:creationId xmlns:a16="http://schemas.microsoft.com/office/drawing/2014/main" id="{A9D624A1-73EF-8770-3F92-424BA9102B59}"/>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4">
              <a:extLst>
                <a:ext uri="{FF2B5EF4-FFF2-40B4-BE49-F238E27FC236}">
                  <a16:creationId xmlns:a16="http://schemas.microsoft.com/office/drawing/2014/main" id="{55546E28-143B-34C1-D433-58DCFC45F2E4}"/>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5">
              <a:extLst>
                <a:ext uri="{FF2B5EF4-FFF2-40B4-BE49-F238E27FC236}">
                  <a16:creationId xmlns:a16="http://schemas.microsoft.com/office/drawing/2014/main" id="{934F6794-119F-9752-BB33-B4F1A8E8C89D}"/>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6">
              <a:extLst>
                <a:ext uri="{FF2B5EF4-FFF2-40B4-BE49-F238E27FC236}">
                  <a16:creationId xmlns:a16="http://schemas.microsoft.com/office/drawing/2014/main" id="{0B857804-1586-3CCB-DAF2-3D8D354DFF0A}"/>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7">
              <a:extLst>
                <a:ext uri="{FF2B5EF4-FFF2-40B4-BE49-F238E27FC236}">
                  <a16:creationId xmlns:a16="http://schemas.microsoft.com/office/drawing/2014/main" id="{9BD61CB3-B187-0EC3-F40B-8AB7EAA944B4}"/>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8">
              <a:extLst>
                <a:ext uri="{FF2B5EF4-FFF2-40B4-BE49-F238E27FC236}">
                  <a16:creationId xmlns:a16="http://schemas.microsoft.com/office/drawing/2014/main" id="{FD9AB2F0-7CDD-02F1-691B-A543428F719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9">
              <a:extLst>
                <a:ext uri="{FF2B5EF4-FFF2-40B4-BE49-F238E27FC236}">
                  <a16:creationId xmlns:a16="http://schemas.microsoft.com/office/drawing/2014/main" id="{EDA7792B-F38C-0154-799B-77FA3D92A30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8">
              <a:extLst>
                <a:ext uri="{FF2B5EF4-FFF2-40B4-BE49-F238E27FC236}">
                  <a16:creationId xmlns:a16="http://schemas.microsoft.com/office/drawing/2014/main" id="{5DA82296-4D29-F99E-333B-17CEEFB8D478}"/>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106">
              <a:extLst>
                <a:ext uri="{FF2B5EF4-FFF2-40B4-BE49-F238E27FC236}">
                  <a16:creationId xmlns:a16="http://schemas.microsoft.com/office/drawing/2014/main" id="{55822684-7F5E-BD3C-0320-626C1FBC82E8}"/>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Tree>
    <p:extLst>
      <p:ext uri="{BB962C8B-B14F-4D97-AF65-F5344CB8AC3E}">
        <p14:creationId xmlns:p14="http://schemas.microsoft.com/office/powerpoint/2010/main" val="177736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 picture ">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35DAE3-0E24-0A0A-A809-7253765BCEEF}"/>
              </a:ext>
              <a:ext uri="{C183D7F6-B498-43B3-948B-1728B52AA6E4}">
                <adec:decorative xmlns:adec="http://schemas.microsoft.com/office/drawing/2017/decorative" val="1"/>
              </a:ext>
            </a:extLst>
          </p:cNvPr>
          <p:cNvSpPr/>
          <p:nvPr userDrawn="1"/>
        </p:nvSpPr>
        <p:spPr>
          <a:xfrm>
            <a:off x="0" y="869271"/>
            <a:ext cx="12192000" cy="51164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0903B4B-F1A6-94A7-078A-B4C68C246F88}"/>
              </a:ext>
              <a:ext uri="{C183D7F6-B498-43B3-948B-1728B52AA6E4}">
                <adec:decorative xmlns:adec="http://schemas.microsoft.com/office/drawing/2017/decorative" val="1"/>
              </a:ext>
            </a:extLst>
          </p:cNvPr>
          <p:cNvGrpSpPr/>
          <p:nvPr userDrawn="1"/>
        </p:nvGrpSpPr>
        <p:grpSpPr>
          <a:xfrm>
            <a:off x="10105189" y="-13857"/>
            <a:ext cx="1554888" cy="6859377"/>
            <a:chOff x="10105189" y="-13857"/>
            <a:chExt cx="1554888" cy="6859377"/>
          </a:xfrm>
        </p:grpSpPr>
        <p:sp>
          <p:nvSpPr>
            <p:cNvPr id="11" name="Freeform 43">
              <a:extLst>
                <a:ext uri="{FF2B5EF4-FFF2-40B4-BE49-F238E27FC236}">
                  <a16:creationId xmlns:a16="http://schemas.microsoft.com/office/drawing/2014/main" id="{AC98AFCA-7C91-7B19-CB80-F83504443295}"/>
                </a:ext>
              </a:extLst>
            </p:cNvPr>
            <p:cNvSpPr>
              <a:spLocks/>
            </p:cNvSpPr>
            <p:nvPr/>
          </p:nvSpPr>
          <p:spPr bwMode="auto">
            <a:xfrm rot="5400000">
              <a:off x="11484646" y="6343529"/>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51">
              <a:extLst>
                <a:ext uri="{FF2B5EF4-FFF2-40B4-BE49-F238E27FC236}">
                  <a16:creationId xmlns:a16="http://schemas.microsoft.com/office/drawing/2014/main" id="{CB407C79-96ED-0BC2-46BF-3F886B79750A}"/>
                </a:ext>
              </a:extLst>
            </p:cNvPr>
            <p:cNvSpPr>
              <a:spLocks/>
            </p:cNvSpPr>
            <p:nvPr/>
          </p:nvSpPr>
          <p:spPr bwMode="auto">
            <a:xfrm rot="5400000">
              <a:off x="11457615" y="6497945"/>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52">
              <a:extLst>
                <a:ext uri="{FF2B5EF4-FFF2-40B4-BE49-F238E27FC236}">
                  <a16:creationId xmlns:a16="http://schemas.microsoft.com/office/drawing/2014/main" id="{2462403D-89DE-67CB-A647-2BCD9B1F5216}"/>
                </a:ext>
              </a:extLst>
            </p:cNvPr>
            <p:cNvSpPr>
              <a:spLocks/>
            </p:cNvSpPr>
            <p:nvPr/>
          </p:nvSpPr>
          <p:spPr bwMode="auto">
            <a:xfrm rot="5400000">
              <a:off x="11454620" y="594546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53">
              <a:extLst>
                <a:ext uri="{FF2B5EF4-FFF2-40B4-BE49-F238E27FC236}">
                  <a16:creationId xmlns:a16="http://schemas.microsoft.com/office/drawing/2014/main" id="{997116C1-F796-5F41-F35A-ADD7DC16E8DF}"/>
                </a:ext>
              </a:extLst>
            </p:cNvPr>
            <p:cNvSpPr>
              <a:spLocks/>
            </p:cNvSpPr>
            <p:nvPr/>
          </p:nvSpPr>
          <p:spPr bwMode="auto">
            <a:xfrm rot="5400000">
              <a:off x="11556696" y="670403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54">
              <a:extLst>
                <a:ext uri="{FF2B5EF4-FFF2-40B4-BE49-F238E27FC236}">
                  <a16:creationId xmlns:a16="http://schemas.microsoft.com/office/drawing/2014/main" id="{71E7F9A0-168C-6426-C30D-3D623F4D1430}"/>
                </a:ext>
              </a:extLst>
            </p:cNvPr>
            <p:cNvSpPr>
              <a:spLocks/>
            </p:cNvSpPr>
            <p:nvPr/>
          </p:nvSpPr>
          <p:spPr bwMode="auto">
            <a:xfrm rot="5400000">
              <a:off x="11431548" y="6097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78">
              <a:extLst>
                <a:ext uri="{FF2B5EF4-FFF2-40B4-BE49-F238E27FC236}">
                  <a16:creationId xmlns:a16="http://schemas.microsoft.com/office/drawing/2014/main" id="{6B4A3BAC-E54A-A3B6-487A-5702AC78CD6E}"/>
                </a:ext>
              </a:extLst>
            </p:cNvPr>
            <p:cNvSpPr>
              <a:spLocks/>
            </p:cNvSpPr>
            <p:nvPr/>
          </p:nvSpPr>
          <p:spPr bwMode="auto">
            <a:xfrm rot="5400000">
              <a:off x="11191926" y="620395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79">
              <a:extLst>
                <a:ext uri="{FF2B5EF4-FFF2-40B4-BE49-F238E27FC236}">
                  <a16:creationId xmlns:a16="http://schemas.microsoft.com/office/drawing/2014/main" id="{7D2925F7-1816-0796-537B-B852C1D39A2F}"/>
                </a:ext>
              </a:extLst>
            </p:cNvPr>
            <p:cNvSpPr>
              <a:spLocks/>
            </p:cNvSpPr>
            <p:nvPr/>
          </p:nvSpPr>
          <p:spPr bwMode="auto">
            <a:xfrm rot="5400000">
              <a:off x="11204298" y="643500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80">
              <a:extLst>
                <a:ext uri="{FF2B5EF4-FFF2-40B4-BE49-F238E27FC236}">
                  <a16:creationId xmlns:a16="http://schemas.microsoft.com/office/drawing/2014/main" id="{48ACB1E9-30D8-1021-C382-249D939F38A3}"/>
                </a:ext>
              </a:extLst>
            </p:cNvPr>
            <p:cNvSpPr>
              <a:spLocks/>
            </p:cNvSpPr>
            <p:nvPr/>
          </p:nvSpPr>
          <p:spPr bwMode="auto">
            <a:xfrm rot="5400000">
              <a:off x="11198957" y="667279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84">
              <a:extLst>
                <a:ext uri="{FF2B5EF4-FFF2-40B4-BE49-F238E27FC236}">
                  <a16:creationId xmlns:a16="http://schemas.microsoft.com/office/drawing/2014/main" id="{85C35004-429A-4A73-0645-9E554094035C}"/>
                </a:ext>
              </a:extLst>
            </p:cNvPr>
            <p:cNvSpPr>
              <a:spLocks/>
            </p:cNvSpPr>
            <p:nvPr/>
          </p:nvSpPr>
          <p:spPr bwMode="auto">
            <a:xfrm rot="5400000">
              <a:off x="11173416" y="599937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06">
              <a:extLst>
                <a:ext uri="{FF2B5EF4-FFF2-40B4-BE49-F238E27FC236}">
                  <a16:creationId xmlns:a16="http://schemas.microsoft.com/office/drawing/2014/main" id="{9ACC5F1B-742F-8016-2904-34B43E0AAF25}"/>
                </a:ext>
              </a:extLst>
            </p:cNvPr>
            <p:cNvSpPr>
              <a:spLocks/>
            </p:cNvSpPr>
            <p:nvPr/>
          </p:nvSpPr>
          <p:spPr bwMode="auto">
            <a:xfrm rot="5400000">
              <a:off x="10919084" y="613174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108">
              <a:extLst>
                <a:ext uri="{FF2B5EF4-FFF2-40B4-BE49-F238E27FC236}">
                  <a16:creationId xmlns:a16="http://schemas.microsoft.com/office/drawing/2014/main" id="{B2BDA3AD-3D6E-8507-FFED-D3C2ECD16D14}"/>
                </a:ext>
              </a:extLst>
            </p:cNvPr>
            <p:cNvSpPr>
              <a:spLocks/>
            </p:cNvSpPr>
            <p:nvPr/>
          </p:nvSpPr>
          <p:spPr bwMode="auto">
            <a:xfrm rot="5400000">
              <a:off x="10916755" y="668182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112">
              <a:extLst>
                <a:ext uri="{FF2B5EF4-FFF2-40B4-BE49-F238E27FC236}">
                  <a16:creationId xmlns:a16="http://schemas.microsoft.com/office/drawing/2014/main" id="{420B721A-01AB-EA84-32C3-29E13F3A8269}"/>
                </a:ext>
              </a:extLst>
            </p:cNvPr>
            <p:cNvSpPr>
              <a:spLocks/>
            </p:cNvSpPr>
            <p:nvPr/>
          </p:nvSpPr>
          <p:spPr bwMode="auto">
            <a:xfrm rot="5400000">
              <a:off x="10907510" y="63929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30">
              <a:extLst>
                <a:ext uri="{FF2B5EF4-FFF2-40B4-BE49-F238E27FC236}">
                  <a16:creationId xmlns:a16="http://schemas.microsoft.com/office/drawing/2014/main" id="{DB8DCF08-DF2E-9211-37CE-C6A335A50DA5}"/>
                </a:ext>
              </a:extLst>
            </p:cNvPr>
            <p:cNvSpPr>
              <a:spLocks/>
            </p:cNvSpPr>
            <p:nvPr/>
          </p:nvSpPr>
          <p:spPr bwMode="auto">
            <a:xfrm rot="5400000">
              <a:off x="10651885" y="6069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Freeform 131">
              <a:extLst>
                <a:ext uri="{FF2B5EF4-FFF2-40B4-BE49-F238E27FC236}">
                  <a16:creationId xmlns:a16="http://schemas.microsoft.com/office/drawing/2014/main" id="{4C9BE349-ECC5-C8F9-A180-88327C426A86}"/>
                </a:ext>
              </a:extLst>
            </p:cNvPr>
            <p:cNvSpPr>
              <a:spLocks/>
            </p:cNvSpPr>
            <p:nvPr/>
          </p:nvSpPr>
          <p:spPr bwMode="auto">
            <a:xfrm rot="5400000">
              <a:off x="10665559" y="654078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135">
              <a:extLst>
                <a:ext uri="{FF2B5EF4-FFF2-40B4-BE49-F238E27FC236}">
                  <a16:creationId xmlns:a16="http://schemas.microsoft.com/office/drawing/2014/main" id="{C2584340-9504-3A74-8DE7-DAB89AF9D355}"/>
                </a:ext>
              </a:extLst>
            </p:cNvPr>
            <p:cNvSpPr>
              <a:spLocks/>
            </p:cNvSpPr>
            <p:nvPr/>
          </p:nvSpPr>
          <p:spPr bwMode="auto">
            <a:xfrm rot="5400000">
              <a:off x="10652898" y="63111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141">
              <a:extLst>
                <a:ext uri="{FF2B5EF4-FFF2-40B4-BE49-F238E27FC236}">
                  <a16:creationId xmlns:a16="http://schemas.microsoft.com/office/drawing/2014/main" id="{ACB31481-346C-7D4E-2B9E-2BB08261F3B4}"/>
                </a:ext>
              </a:extLst>
            </p:cNvPr>
            <p:cNvSpPr>
              <a:spLocks/>
            </p:cNvSpPr>
            <p:nvPr/>
          </p:nvSpPr>
          <p:spPr bwMode="auto">
            <a:xfrm rot="5400000">
              <a:off x="10626608" y="666707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15">
              <a:extLst>
                <a:ext uri="{FF2B5EF4-FFF2-40B4-BE49-F238E27FC236}">
                  <a16:creationId xmlns:a16="http://schemas.microsoft.com/office/drawing/2014/main" id="{9A7A6595-5BA0-C1DC-5336-02D992CADF91}"/>
                </a:ext>
              </a:extLst>
            </p:cNvPr>
            <p:cNvSpPr>
              <a:spLocks/>
            </p:cNvSpPr>
            <p:nvPr/>
          </p:nvSpPr>
          <p:spPr bwMode="auto">
            <a:xfrm rot="5400000">
              <a:off x="10462341" y="639403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18">
              <a:extLst>
                <a:ext uri="{FF2B5EF4-FFF2-40B4-BE49-F238E27FC236}">
                  <a16:creationId xmlns:a16="http://schemas.microsoft.com/office/drawing/2014/main" id="{AC191D5F-6C04-342D-5436-CBFEF0684940}"/>
                </a:ext>
              </a:extLst>
            </p:cNvPr>
            <p:cNvSpPr>
              <a:spLocks/>
            </p:cNvSpPr>
            <p:nvPr/>
          </p:nvSpPr>
          <p:spPr bwMode="auto">
            <a:xfrm rot="5400000">
              <a:off x="10441934" y="6124863"/>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23">
              <a:extLst>
                <a:ext uri="{FF2B5EF4-FFF2-40B4-BE49-F238E27FC236}">
                  <a16:creationId xmlns:a16="http://schemas.microsoft.com/office/drawing/2014/main" id="{5A48FF74-766E-1D48-BE27-37C5A45DA0F1}"/>
                </a:ext>
              </a:extLst>
            </p:cNvPr>
            <p:cNvSpPr>
              <a:spLocks/>
            </p:cNvSpPr>
            <p:nvPr/>
          </p:nvSpPr>
          <p:spPr bwMode="auto">
            <a:xfrm rot="5400000">
              <a:off x="10423462" y="6639005"/>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43">
              <a:extLst>
                <a:ext uri="{FF2B5EF4-FFF2-40B4-BE49-F238E27FC236}">
                  <a16:creationId xmlns:a16="http://schemas.microsoft.com/office/drawing/2014/main" id="{EC2C900A-ECB1-058A-4CF7-E309C3608ADA}"/>
                </a:ext>
              </a:extLst>
            </p:cNvPr>
            <p:cNvSpPr>
              <a:spLocks/>
            </p:cNvSpPr>
            <p:nvPr/>
          </p:nvSpPr>
          <p:spPr bwMode="auto">
            <a:xfrm rot="5400000">
              <a:off x="10177488" y="658821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51">
              <a:extLst>
                <a:ext uri="{FF2B5EF4-FFF2-40B4-BE49-F238E27FC236}">
                  <a16:creationId xmlns:a16="http://schemas.microsoft.com/office/drawing/2014/main" id="{9B333AF5-0804-0D5E-DC7F-49E62B28E3FA}"/>
                </a:ext>
              </a:extLst>
            </p:cNvPr>
            <p:cNvSpPr>
              <a:spLocks/>
            </p:cNvSpPr>
            <p:nvPr/>
          </p:nvSpPr>
          <p:spPr bwMode="auto">
            <a:xfrm rot="5400000">
              <a:off x="10150457" y="67426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52">
              <a:extLst>
                <a:ext uri="{FF2B5EF4-FFF2-40B4-BE49-F238E27FC236}">
                  <a16:creationId xmlns:a16="http://schemas.microsoft.com/office/drawing/2014/main" id="{C8BCCE8A-08C8-0951-210F-F1E3004DBF3B}"/>
                </a:ext>
              </a:extLst>
            </p:cNvPr>
            <p:cNvSpPr>
              <a:spLocks/>
            </p:cNvSpPr>
            <p:nvPr/>
          </p:nvSpPr>
          <p:spPr bwMode="auto">
            <a:xfrm rot="5400000">
              <a:off x="10147462" y="617819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4">
              <a:extLst>
                <a:ext uri="{FF2B5EF4-FFF2-40B4-BE49-F238E27FC236}">
                  <a16:creationId xmlns:a16="http://schemas.microsoft.com/office/drawing/2014/main" id="{0447D30B-CDC3-A4A4-19A0-4203E4E79B80}"/>
                </a:ext>
              </a:extLst>
            </p:cNvPr>
            <p:cNvSpPr>
              <a:spLocks/>
            </p:cNvSpPr>
            <p:nvPr/>
          </p:nvSpPr>
          <p:spPr bwMode="auto">
            <a:xfrm rot="5400000">
              <a:off x="10124390" y="634182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59">
              <a:extLst>
                <a:ext uri="{FF2B5EF4-FFF2-40B4-BE49-F238E27FC236}">
                  <a16:creationId xmlns:a16="http://schemas.microsoft.com/office/drawing/2014/main" id="{E1CEE16B-E9B2-FC7B-9DE4-D846EF2BF7C4}"/>
                </a:ext>
              </a:extLst>
            </p:cNvPr>
            <p:cNvSpPr>
              <a:spLocks/>
            </p:cNvSpPr>
            <p:nvPr/>
          </p:nvSpPr>
          <p:spPr bwMode="auto">
            <a:xfrm rot="5400000">
              <a:off x="10175095" y="599386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3">
              <a:extLst>
                <a:ext uri="{FF2B5EF4-FFF2-40B4-BE49-F238E27FC236}">
                  <a16:creationId xmlns:a16="http://schemas.microsoft.com/office/drawing/2014/main" id="{5F1288FF-642E-5CAD-945F-1DADD069BB22}"/>
                </a:ext>
              </a:extLst>
            </p:cNvPr>
            <p:cNvSpPr>
              <a:spLocks/>
            </p:cNvSpPr>
            <p:nvPr/>
          </p:nvSpPr>
          <p:spPr bwMode="auto">
            <a:xfrm rot="5400000">
              <a:off x="11497414" y="47037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51">
              <a:extLst>
                <a:ext uri="{FF2B5EF4-FFF2-40B4-BE49-F238E27FC236}">
                  <a16:creationId xmlns:a16="http://schemas.microsoft.com/office/drawing/2014/main" id="{6694FBEA-0303-B7AF-2759-3036553F0B00}"/>
                </a:ext>
              </a:extLst>
            </p:cNvPr>
            <p:cNvSpPr>
              <a:spLocks/>
            </p:cNvSpPr>
            <p:nvPr/>
          </p:nvSpPr>
          <p:spPr bwMode="auto">
            <a:xfrm rot="5400000">
              <a:off x="11503840" y="6673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52">
              <a:extLst>
                <a:ext uri="{FF2B5EF4-FFF2-40B4-BE49-F238E27FC236}">
                  <a16:creationId xmlns:a16="http://schemas.microsoft.com/office/drawing/2014/main" id="{03D1DD93-B546-2562-E146-1E9BC0B9658F}"/>
                </a:ext>
              </a:extLst>
            </p:cNvPr>
            <p:cNvSpPr>
              <a:spLocks/>
            </p:cNvSpPr>
            <p:nvPr/>
          </p:nvSpPr>
          <p:spPr bwMode="auto">
            <a:xfrm rot="5400000">
              <a:off x="11467388" y="6036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53">
              <a:extLst>
                <a:ext uri="{FF2B5EF4-FFF2-40B4-BE49-F238E27FC236}">
                  <a16:creationId xmlns:a16="http://schemas.microsoft.com/office/drawing/2014/main" id="{6AF8539D-3307-9A46-AE40-91D4184624DB}"/>
                </a:ext>
              </a:extLst>
            </p:cNvPr>
            <p:cNvSpPr>
              <a:spLocks/>
            </p:cNvSpPr>
            <p:nvPr/>
          </p:nvSpPr>
          <p:spPr bwMode="auto">
            <a:xfrm rot="5400000">
              <a:off x="11458469" y="863565"/>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54">
              <a:extLst>
                <a:ext uri="{FF2B5EF4-FFF2-40B4-BE49-F238E27FC236}">
                  <a16:creationId xmlns:a16="http://schemas.microsoft.com/office/drawing/2014/main" id="{9FDCABBD-3038-BAE5-2FC0-551D2A8E2085}"/>
                </a:ext>
              </a:extLst>
            </p:cNvPr>
            <p:cNvSpPr>
              <a:spLocks/>
            </p:cNvSpPr>
            <p:nvPr/>
          </p:nvSpPr>
          <p:spPr bwMode="auto">
            <a:xfrm rot="5400000">
              <a:off x="11444316" y="22398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78">
              <a:extLst>
                <a:ext uri="{FF2B5EF4-FFF2-40B4-BE49-F238E27FC236}">
                  <a16:creationId xmlns:a16="http://schemas.microsoft.com/office/drawing/2014/main" id="{574CD38C-2BE8-C7A6-2C4C-CD9C08B4DDFB}"/>
                </a:ext>
              </a:extLst>
            </p:cNvPr>
            <p:cNvSpPr>
              <a:spLocks/>
            </p:cNvSpPr>
            <p:nvPr/>
          </p:nvSpPr>
          <p:spPr bwMode="auto">
            <a:xfrm rot="5400000">
              <a:off x="11178114" y="33080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9">
              <a:extLst>
                <a:ext uri="{FF2B5EF4-FFF2-40B4-BE49-F238E27FC236}">
                  <a16:creationId xmlns:a16="http://schemas.microsoft.com/office/drawing/2014/main" id="{2023FBCB-E9D7-79A1-BDDA-F5113E189AF6}"/>
                </a:ext>
              </a:extLst>
            </p:cNvPr>
            <p:cNvSpPr>
              <a:spLocks/>
            </p:cNvSpPr>
            <p:nvPr/>
          </p:nvSpPr>
          <p:spPr bwMode="auto">
            <a:xfrm rot="5400000">
              <a:off x="11190486" y="56184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0">
              <a:extLst>
                <a:ext uri="{FF2B5EF4-FFF2-40B4-BE49-F238E27FC236}">
                  <a16:creationId xmlns:a16="http://schemas.microsoft.com/office/drawing/2014/main" id="{34590977-8506-92F9-ED59-F986B61CC343}"/>
                </a:ext>
              </a:extLst>
            </p:cNvPr>
            <p:cNvSpPr>
              <a:spLocks/>
            </p:cNvSpPr>
            <p:nvPr/>
          </p:nvSpPr>
          <p:spPr bwMode="auto">
            <a:xfrm rot="5400000">
              <a:off x="11185145" y="721953"/>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4">
              <a:extLst>
                <a:ext uri="{FF2B5EF4-FFF2-40B4-BE49-F238E27FC236}">
                  <a16:creationId xmlns:a16="http://schemas.microsoft.com/office/drawing/2014/main" id="{79FEECE8-DEB8-08F4-8101-D3E62696D131}"/>
                </a:ext>
              </a:extLst>
            </p:cNvPr>
            <p:cNvSpPr>
              <a:spLocks/>
            </p:cNvSpPr>
            <p:nvPr/>
          </p:nvSpPr>
          <p:spPr bwMode="auto">
            <a:xfrm rot="5400000">
              <a:off x="11159604" y="12621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106">
              <a:extLst>
                <a:ext uri="{FF2B5EF4-FFF2-40B4-BE49-F238E27FC236}">
                  <a16:creationId xmlns:a16="http://schemas.microsoft.com/office/drawing/2014/main" id="{D3DDE981-C209-EA51-C6FB-3A73D49DDE83}"/>
                </a:ext>
              </a:extLst>
            </p:cNvPr>
            <p:cNvSpPr>
              <a:spLocks/>
            </p:cNvSpPr>
            <p:nvPr/>
          </p:nvSpPr>
          <p:spPr bwMode="auto">
            <a:xfrm rot="5400000">
              <a:off x="10905272" y="24065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108">
              <a:extLst>
                <a:ext uri="{FF2B5EF4-FFF2-40B4-BE49-F238E27FC236}">
                  <a16:creationId xmlns:a16="http://schemas.microsoft.com/office/drawing/2014/main" id="{86D1D9D1-2683-EF0A-DD8C-B670E7D7BE7C}"/>
                </a:ext>
              </a:extLst>
            </p:cNvPr>
            <p:cNvSpPr>
              <a:spLocks/>
            </p:cNvSpPr>
            <p:nvPr/>
          </p:nvSpPr>
          <p:spPr bwMode="auto">
            <a:xfrm rot="5400000">
              <a:off x="10902943" y="80867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110">
              <a:extLst>
                <a:ext uri="{FF2B5EF4-FFF2-40B4-BE49-F238E27FC236}">
                  <a16:creationId xmlns:a16="http://schemas.microsoft.com/office/drawing/2014/main" id="{0A6607D4-5BC5-9DE5-14BC-0CA5F64158EC}"/>
                </a:ext>
              </a:extLst>
            </p:cNvPr>
            <p:cNvSpPr>
              <a:spLocks/>
            </p:cNvSpPr>
            <p:nvPr/>
          </p:nvSpPr>
          <p:spPr bwMode="auto">
            <a:xfrm rot="5400000">
              <a:off x="10882996" y="-717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112">
              <a:extLst>
                <a:ext uri="{FF2B5EF4-FFF2-40B4-BE49-F238E27FC236}">
                  <a16:creationId xmlns:a16="http://schemas.microsoft.com/office/drawing/2014/main" id="{3E4F1E44-D528-0977-318B-FA999140A053}"/>
                </a:ext>
              </a:extLst>
            </p:cNvPr>
            <p:cNvSpPr>
              <a:spLocks/>
            </p:cNvSpPr>
            <p:nvPr/>
          </p:nvSpPr>
          <p:spPr bwMode="auto">
            <a:xfrm rot="5400000">
              <a:off x="10893698" y="51983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130">
              <a:extLst>
                <a:ext uri="{FF2B5EF4-FFF2-40B4-BE49-F238E27FC236}">
                  <a16:creationId xmlns:a16="http://schemas.microsoft.com/office/drawing/2014/main" id="{2B8A12D4-E8DF-3963-622D-0A5314FC2D9B}"/>
                </a:ext>
              </a:extLst>
            </p:cNvPr>
            <p:cNvSpPr>
              <a:spLocks/>
            </p:cNvSpPr>
            <p:nvPr/>
          </p:nvSpPr>
          <p:spPr bwMode="auto">
            <a:xfrm rot="5400000">
              <a:off x="10637929" y="11264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131">
              <a:extLst>
                <a:ext uri="{FF2B5EF4-FFF2-40B4-BE49-F238E27FC236}">
                  <a16:creationId xmlns:a16="http://schemas.microsoft.com/office/drawing/2014/main" id="{CE32AB4C-8495-DC06-6FBE-99D5102E1C1D}"/>
                </a:ext>
              </a:extLst>
            </p:cNvPr>
            <p:cNvSpPr>
              <a:spLocks/>
            </p:cNvSpPr>
            <p:nvPr/>
          </p:nvSpPr>
          <p:spPr bwMode="auto">
            <a:xfrm rot="5400000">
              <a:off x="10651747" y="66763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135">
              <a:extLst>
                <a:ext uri="{FF2B5EF4-FFF2-40B4-BE49-F238E27FC236}">
                  <a16:creationId xmlns:a16="http://schemas.microsoft.com/office/drawing/2014/main" id="{FC06C8A4-44E2-FCC8-982E-CA47575E721E}"/>
                </a:ext>
              </a:extLst>
            </p:cNvPr>
            <p:cNvSpPr>
              <a:spLocks/>
            </p:cNvSpPr>
            <p:nvPr/>
          </p:nvSpPr>
          <p:spPr bwMode="auto">
            <a:xfrm rot="5400000">
              <a:off x="10639086" y="43797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141">
              <a:extLst>
                <a:ext uri="{FF2B5EF4-FFF2-40B4-BE49-F238E27FC236}">
                  <a16:creationId xmlns:a16="http://schemas.microsoft.com/office/drawing/2014/main" id="{9FC51A95-1451-D91A-33C2-69EDF465D857}"/>
                </a:ext>
              </a:extLst>
            </p:cNvPr>
            <p:cNvSpPr>
              <a:spLocks/>
            </p:cNvSpPr>
            <p:nvPr/>
          </p:nvSpPr>
          <p:spPr bwMode="auto">
            <a:xfrm rot="5400000">
              <a:off x="10587436" y="840570"/>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10">
              <a:extLst>
                <a:ext uri="{FF2B5EF4-FFF2-40B4-BE49-F238E27FC236}">
                  <a16:creationId xmlns:a16="http://schemas.microsoft.com/office/drawing/2014/main" id="{EC10FEDF-5C0F-8E0F-A223-71045552FB9F}"/>
                </a:ext>
              </a:extLst>
            </p:cNvPr>
            <p:cNvSpPr>
              <a:spLocks/>
            </p:cNvSpPr>
            <p:nvPr/>
          </p:nvSpPr>
          <p:spPr bwMode="auto">
            <a:xfrm rot="5400000">
              <a:off x="10424494" y="5158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Freeform 15">
              <a:extLst>
                <a:ext uri="{FF2B5EF4-FFF2-40B4-BE49-F238E27FC236}">
                  <a16:creationId xmlns:a16="http://schemas.microsoft.com/office/drawing/2014/main" id="{85F94D8E-5F9B-8C01-8A09-2B12B61207D7}"/>
                </a:ext>
              </a:extLst>
            </p:cNvPr>
            <p:cNvSpPr>
              <a:spLocks/>
            </p:cNvSpPr>
            <p:nvPr/>
          </p:nvSpPr>
          <p:spPr bwMode="auto">
            <a:xfrm rot="5400000">
              <a:off x="10428424" y="56577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Freeform 18">
              <a:extLst>
                <a:ext uri="{FF2B5EF4-FFF2-40B4-BE49-F238E27FC236}">
                  <a16:creationId xmlns:a16="http://schemas.microsoft.com/office/drawing/2014/main" id="{8081BAA2-81DE-18DC-ACD8-68C366FD1E81}"/>
                </a:ext>
              </a:extLst>
            </p:cNvPr>
            <p:cNvSpPr>
              <a:spLocks/>
            </p:cNvSpPr>
            <p:nvPr/>
          </p:nvSpPr>
          <p:spPr bwMode="auto">
            <a:xfrm rot="5400000">
              <a:off x="10431838" y="30903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22">
              <a:extLst>
                <a:ext uri="{FF2B5EF4-FFF2-40B4-BE49-F238E27FC236}">
                  <a16:creationId xmlns:a16="http://schemas.microsoft.com/office/drawing/2014/main" id="{54C829E6-8192-9A22-C0F4-ABB0EEBA1E22}"/>
                </a:ext>
              </a:extLst>
            </p:cNvPr>
            <p:cNvSpPr>
              <a:spLocks/>
            </p:cNvSpPr>
            <p:nvPr/>
          </p:nvSpPr>
          <p:spPr bwMode="auto">
            <a:xfrm rot="5400000">
              <a:off x="11163668" y="85542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Freeform 23">
              <a:extLst>
                <a:ext uri="{FF2B5EF4-FFF2-40B4-BE49-F238E27FC236}">
                  <a16:creationId xmlns:a16="http://schemas.microsoft.com/office/drawing/2014/main" id="{5469357B-00F6-6DEE-B1DA-3CC6A6C93415}"/>
                </a:ext>
              </a:extLst>
            </p:cNvPr>
            <p:cNvSpPr>
              <a:spLocks/>
            </p:cNvSpPr>
            <p:nvPr/>
          </p:nvSpPr>
          <p:spPr bwMode="auto">
            <a:xfrm rot="5400000">
              <a:off x="10389545" y="81074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0">
              <a:extLst>
                <a:ext uri="{FF2B5EF4-FFF2-40B4-BE49-F238E27FC236}">
                  <a16:creationId xmlns:a16="http://schemas.microsoft.com/office/drawing/2014/main" id="{00D2E361-A546-79DE-7792-E9CC2E138B56}"/>
                </a:ext>
              </a:extLst>
            </p:cNvPr>
            <p:cNvSpPr>
              <a:spLocks/>
            </p:cNvSpPr>
            <p:nvPr/>
          </p:nvSpPr>
          <p:spPr bwMode="auto">
            <a:xfrm rot="5400000">
              <a:off x="10429579" y="105206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43">
              <a:extLst>
                <a:ext uri="{FF2B5EF4-FFF2-40B4-BE49-F238E27FC236}">
                  <a16:creationId xmlns:a16="http://schemas.microsoft.com/office/drawing/2014/main" id="{44A97E25-2EF9-F7C9-8FA6-8DEC12AB6033}"/>
                </a:ext>
              </a:extLst>
            </p:cNvPr>
            <p:cNvSpPr>
              <a:spLocks/>
            </p:cNvSpPr>
            <p:nvPr/>
          </p:nvSpPr>
          <p:spPr bwMode="auto">
            <a:xfrm rot="5400000">
              <a:off x="10143571" y="75995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51">
              <a:extLst>
                <a:ext uri="{FF2B5EF4-FFF2-40B4-BE49-F238E27FC236}">
                  <a16:creationId xmlns:a16="http://schemas.microsoft.com/office/drawing/2014/main" id="{F63B6B5D-7799-E33D-309E-DB26C44F40E4}"/>
                </a:ext>
              </a:extLst>
            </p:cNvPr>
            <p:cNvSpPr>
              <a:spLocks/>
            </p:cNvSpPr>
            <p:nvPr/>
          </p:nvSpPr>
          <p:spPr bwMode="auto">
            <a:xfrm rot="5400000">
              <a:off x="10116540" y="91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Freeform 52">
              <a:extLst>
                <a:ext uri="{FF2B5EF4-FFF2-40B4-BE49-F238E27FC236}">
                  <a16:creationId xmlns:a16="http://schemas.microsoft.com/office/drawing/2014/main" id="{032A3A46-63F7-56B9-F11F-72C7BF7AE645}"/>
                </a:ext>
              </a:extLst>
            </p:cNvPr>
            <p:cNvSpPr>
              <a:spLocks/>
            </p:cNvSpPr>
            <p:nvPr/>
          </p:nvSpPr>
          <p:spPr bwMode="auto">
            <a:xfrm rot="5400000">
              <a:off x="10113545" y="34993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54">
              <a:extLst>
                <a:ext uri="{FF2B5EF4-FFF2-40B4-BE49-F238E27FC236}">
                  <a16:creationId xmlns:a16="http://schemas.microsoft.com/office/drawing/2014/main" id="{7E7331E6-754B-7B85-A4B8-69AF5658AF29}"/>
                </a:ext>
              </a:extLst>
            </p:cNvPr>
            <p:cNvSpPr>
              <a:spLocks/>
            </p:cNvSpPr>
            <p:nvPr/>
          </p:nvSpPr>
          <p:spPr bwMode="auto">
            <a:xfrm rot="5400000">
              <a:off x="10090473" y="51356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Freeform 59">
              <a:extLst>
                <a:ext uri="{FF2B5EF4-FFF2-40B4-BE49-F238E27FC236}">
                  <a16:creationId xmlns:a16="http://schemas.microsoft.com/office/drawing/2014/main" id="{843B4187-D6A1-25B4-C80D-ED0FBC6CD4AB}"/>
                </a:ext>
              </a:extLst>
            </p:cNvPr>
            <p:cNvSpPr>
              <a:spLocks/>
            </p:cNvSpPr>
            <p:nvPr/>
          </p:nvSpPr>
          <p:spPr bwMode="auto">
            <a:xfrm rot="5400000">
              <a:off x="10094459" y="118508"/>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4531432" y="1003156"/>
            <a:ext cx="6603272" cy="1572356"/>
          </a:xfrm>
        </p:spPr>
        <p:txBody>
          <a:bodyPr anchor="ctr" anchorCtr="0">
            <a:noAutofit/>
          </a:bodyPr>
          <a:lstStyle>
            <a:lvl1pPr>
              <a:defRPr/>
            </a:lvl1pPr>
          </a:lstStyle>
          <a:p>
            <a:r>
              <a:rPr lang="en-US" dirty="0"/>
              <a:t>Click to add title</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825" y="-5838"/>
            <a:ext cx="3700058" cy="6863837"/>
          </a:xfrm>
        </p:spPr>
        <p:txBody>
          <a:bodyPr/>
          <a:lstStyle>
            <a:lvl1pPr marL="0" indent="0" algn="ctr">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4520512" y="2884095"/>
            <a:ext cx="6603272" cy="2803135"/>
          </a:xfrm>
        </p:spPr>
        <p:txBody>
          <a:bodyPr>
            <a:normAutofit/>
          </a:bodyPr>
          <a:lstStyle>
            <a:lvl1pPr marL="0" indent="0">
              <a:spcAft>
                <a:spcPts val="1000"/>
              </a:spcAft>
              <a:buNone/>
              <a:defRPr sz="1800"/>
            </a:lvl1pPr>
            <a:lvl2pPr>
              <a:spcAft>
                <a:spcPts val="1000"/>
              </a:spcAft>
              <a:defRPr sz="1600"/>
            </a:lvl2pPr>
            <a:lvl3pPr>
              <a:spcAft>
                <a:spcPts val="1000"/>
              </a:spcAft>
              <a:defRPr sz="1400"/>
            </a:lvl3pPr>
            <a:lvl4pPr>
              <a:spcAft>
                <a:spcPts val="1000"/>
              </a:spcAft>
              <a:defRPr sz="1200"/>
            </a:lvl4pPr>
            <a:lvl5pPr>
              <a:spcAft>
                <a:spcPts val="10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73433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grpSp>
        <p:nvGrpSpPr>
          <p:cNvPr id="7" name="Group 6">
            <a:extLst>
              <a:ext uri="{FF2B5EF4-FFF2-40B4-BE49-F238E27FC236}">
                <a16:creationId xmlns:a16="http://schemas.microsoft.com/office/drawing/2014/main" id="{BB619225-574D-B275-93E3-69EB72E09B66}"/>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A1F82B6A-E111-4B34-A381-71AEBC37E35C}"/>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 name="Freeform 10">
              <a:extLst>
                <a:ext uri="{FF2B5EF4-FFF2-40B4-BE49-F238E27FC236}">
                  <a16:creationId xmlns:a16="http://schemas.microsoft.com/office/drawing/2014/main" id="{0D750F89-AB09-7CC8-398A-7C5CDFCF884A}"/>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5">
              <a:extLst>
                <a:ext uri="{FF2B5EF4-FFF2-40B4-BE49-F238E27FC236}">
                  <a16:creationId xmlns:a16="http://schemas.microsoft.com/office/drawing/2014/main" id="{952FED4C-0B03-6CAD-B3F7-E1836F966607}"/>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8">
              <a:extLst>
                <a:ext uri="{FF2B5EF4-FFF2-40B4-BE49-F238E27FC236}">
                  <a16:creationId xmlns:a16="http://schemas.microsoft.com/office/drawing/2014/main" id="{FAB6AA70-C152-FAB0-7206-2FC3E1360AA9}"/>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9">
              <a:extLst>
                <a:ext uri="{FF2B5EF4-FFF2-40B4-BE49-F238E27FC236}">
                  <a16:creationId xmlns:a16="http://schemas.microsoft.com/office/drawing/2014/main" id="{6E87073F-3BBB-04CB-9605-90CA8D4AB8A1}"/>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20">
              <a:extLst>
                <a:ext uri="{FF2B5EF4-FFF2-40B4-BE49-F238E27FC236}">
                  <a16:creationId xmlns:a16="http://schemas.microsoft.com/office/drawing/2014/main" id="{13187B80-D659-8461-CFD3-E08608002567}"/>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2">
              <a:extLst>
                <a:ext uri="{FF2B5EF4-FFF2-40B4-BE49-F238E27FC236}">
                  <a16:creationId xmlns:a16="http://schemas.microsoft.com/office/drawing/2014/main" id="{05FA98FC-9F36-B2B9-402B-4F3ED1DF939A}"/>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3">
              <a:extLst>
                <a:ext uri="{FF2B5EF4-FFF2-40B4-BE49-F238E27FC236}">
                  <a16:creationId xmlns:a16="http://schemas.microsoft.com/office/drawing/2014/main" id="{1F11D677-6EFB-7B48-8329-4B3AC7F5F650}"/>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6">
              <a:extLst>
                <a:ext uri="{FF2B5EF4-FFF2-40B4-BE49-F238E27FC236}">
                  <a16:creationId xmlns:a16="http://schemas.microsoft.com/office/drawing/2014/main" id="{B146F80B-24CF-20A0-C9AC-95220BDEE99D}"/>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7">
              <a:extLst>
                <a:ext uri="{FF2B5EF4-FFF2-40B4-BE49-F238E27FC236}">
                  <a16:creationId xmlns:a16="http://schemas.microsoft.com/office/drawing/2014/main" id="{BBF16392-7480-37E0-BAE2-C45DDA2B91FE}"/>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8">
              <a:extLst>
                <a:ext uri="{FF2B5EF4-FFF2-40B4-BE49-F238E27FC236}">
                  <a16:creationId xmlns:a16="http://schemas.microsoft.com/office/drawing/2014/main" id="{4242D354-0BA0-DF0E-FAC0-7AF40C92A70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30">
              <a:extLst>
                <a:ext uri="{FF2B5EF4-FFF2-40B4-BE49-F238E27FC236}">
                  <a16:creationId xmlns:a16="http://schemas.microsoft.com/office/drawing/2014/main" id="{21FFC17D-02B4-2998-A7AC-B45317C4BF4C}"/>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43">
              <a:extLst>
                <a:ext uri="{FF2B5EF4-FFF2-40B4-BE49-F238E27FC236}">
                  <a16:creationId xmlns:a16="http://schemas.microsoft.com/office/drawing/2014/main" id="{56A609F3-3D03-E76A-06C3-A139937C64AD}"/>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51">
              <a:extLst>
                <a:ext uri="{FF2B5EF4-FFF2-40B4-BE49-F238E27FC236}">
                  <a16:creationId xmlns:a16="http://schemas.microsoft.com/office/drawing/2014/main" id="{52C218ED-0C62-5CD5-2ED7-48B99A2D6FCA}"/>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2">
              <a:extLst>
                <a:ext uri="{FF2B5EF4-FFF2-40B4-BE49-F238E27FC236}">
                  <a16:creationId xmlns:a16="http://schemas.microsoft.com/office/drawing/2014/main" id="{DE089F3A-55C4-F965-810A-73011FD324C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3">
              <a:extLst>
                <a:ext uri="{FF2B5EF4-FFF2-40B4-BE49-F238E27FC236}">
                  <a16:creationId xmlns:a16="http://schemas.microsoft.com/office/drawing/2014/main" id="{E298A4E5-198B-49FD-0D4D-AFB7048E77AB}"/>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4">
              <a:extLst>
                <a:ext uri="{FF2B5EF4-FFF2-40B4-BE49-F238E27FC236}">
                  <a16:creationId xmlns:a16="http://schemas.microsoft.com/office/drawing/2014/main" id="{87D2433E-0FBC-2DBB-472F-2295341135FE}"/>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5">
              <a:extLst>
                <a:ext uri="{FF2B5EF4-FFF2-40B4-BE49-F238E27FC236}">
                  <a16:creationId xmlns:a16="http://schemas.microsoft.com/office/drawing/2014/main" id="{CEB4F944-25CF-2C67-5BDB-3E2187DEB6C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6">
              <a:extLst>
                <a:ext uri="{FF2B5EF4-FFF2-40B4-BE49-F238E27FC236}">
                  <a16:creationId xmlns:a16="http://schemas.microsoft.com/office/drawing/2014/main" id="{EAE9DC3F-F7A9-C4B6-6EA2-FE1C411246C7}"/>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7">
              <a:extLst>
                <a:ext uri="{FF2B5EF4-FFF2-40B4-BE49-F238E27FC236}">
                  <a16:creationId xmlns:a16="http://schemas.microsoft.com/office/drawing/2014/main" id="{4688CAC8-1ABE-DE2F-1983-0EEC84CC2614}"/>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9">
              <a:extLst>
                <a:ext uri="{FF2B5EF4-FFF2-40B4-BE49-F238E27FC236}">
                  <a16:creationId xmlns:a16="http://schemas.microsoft.com/office/drawing/2014/main" id="{0F02308F-B5BB-BB57-4CD6-459FA204C04A}"/>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60">
              <a:extLst>
                <a:ext uri="{FF2B5EF4-FFF2-40B4-BE49-F238E27FC236}">
                  <a16:creationId xmlns:a16="http://schemas.microsoft.com/office/drawing/2014/main" id="{55A07BA7-32C9-98F2-423F-27726A4037F8}"/>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1">
              <a:extLst>
                <a:ext uri="{FF2B5EF4-FFF2-40B4-BE49-F238E27FC236}">
                  <a16:creationId xmlns:a16="http://schemas.microsoft.com/office/drawing/2014/main" id="{F930AE1B-9901-E7DF-5D8B-FC2B921C753C}"/>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
              <a:extLst>
                <a:ext uri="{FF2B5EF4-FFF2-40B4-BE49-F238E27FC236}">
                  <a16:creationId xmlns:a16="http://schemas.microsoft.com/office/drawing/2014/main" id="{B37ABBC0-CF43-39F7-8C25-87734EA0DA19}"/>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6">
              <a:extLst>
                <a:ext uri="{FF2B5EF4-FFF2-40B4-BE49-F238E27FC236}">
                  <a16:creationId xmlns:a16="http://schemas.microsoft.com/office/drawing/2014/main" id="{86BCA5E1-7756-D13F-8646-51BEAD1F34AA}"/>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7">
              <a:extLst>
                <a:ext uri="{FF2B5EF4-FFF2-40B4-BE49-F238E27FC236}">
                  <a16:creationId xmlns:a16="http://schemas.microsoft.com/office/drawing/2014/main" id="{9BC204F9-47A7-2963-47ED-982A084B26E4}"/>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8">
              <a:extLst>
                <a:ext uri="{FF2B5EF4-FFF2-40B4-BE49-F238E27FC236}">
                  <a16:creationId xmlns:a16="http://schemas.microsoft.com/office/drawing/2014/main" id="{FA168D96-E948-CABF-903B-E1F47241FEBD}"/>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9">
              <a:extLst>
                <a:ext uri="{FF2B5EF4-FFF2-40B4-BE49-F238E27FC236}">
                  <a16:creationId xmlns:a16="http://schemas.microsoft.com/office/drawing/2014/main" id="{D30FBFFA-0EBF-6036-7363-AC0B205EBFB5}"/>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11">
              <a:extLst>
                <a:ext uri="{FF2B5EF4-FFF2-40B4-BE49-F238E27FC236}">
                  <a16:creationId xmlns:a16="http://schemas.microsoft.com/office/drawing/2014/main" id="{55194D32-4021-F879-572D-24FF8E8ABA72}"/>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2">
              <a:extLst>
                <a:ext uri="{FF2B5EF4-FFF2-40B4-BE49-F238E27FC236}">
                  <a16:creationId xmlns:a16="http://schemas.microsoft.com/office/drawing/2014/main" id="{736A83BE-05C4-506B-2ABD-7C7361EAE87E}"/>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3">
              <a:extLst>
                <a:ext uri="{FF2B5EF4-FFF2-40B4-BE49-F238E27FC236}">
                  <a16:creationId xmlns:a16="http://schemas.microsoft.com/office/drawing/2014/main" id="{A584FE0E-3875-4EF9-73EB-2C0802243A4B}"/>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4">
              <a:extLst>
                <a:ext uri="{FF2B5EF4-FFF2-40B4-BE49-F238E27FC236}">
                  <a16:creationId xmlns:a16="http://schemas.microsoft.com/office/drawing/2014/main" id="{22F4224C-32DB-04FC-618C-26789D0B975B}"/>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6">
              <a:extLst>
                <a:ext uri="{FF2B5EF4-FFF2-40B4-BE49-F238E27FC236}">
                  <a16:creationId xmlns:a16="http://schemas.microsoft.com/office/drawing/2014/main" id="{F30FA418-ABB2-2D07-1CBA-C18B78B7E9EE}"/>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7">
              <a:extLst>
                <a:ext uri="{FF2B5EF4-FFF2-40B4-BE49-F238E27FC236}">
                  <a16:creationId xmlns:a16="http://schemas.microsoft.com/office/drawing/2014/main" id="{61FAA570-8026-100F-D0CA-F427E0C63279}"/>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21">
              <a:extLst>
                <a:ext uri="{FF2B5EF4-FFF2-40B4-BE49-F238E27FC236}">
                  <a16:creationId xmlns:a16="http://schemas.microsoft.com/office/drawing/2014/main" id="{D887AE64-23FB-5974-5A14-D574E1C96279}"/>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5">
              <a:extLst>
                <a:ext uri="{FF2B5EF4-FFF2-40B4-BE49-F238E27FC236}">
                  <a16:creationId xmlns:a16="http://schemas.microsoft.com/office/drawing/2014/main" id="{5B6F3980-8F45-EB27-9D1E-2B08865E9D16}"/>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9">
              <a:extLst>
                <a:ext uri="{FF2B5EF4-FFF2-40B4-BE49-F238E27FC236}">
                  <a16:creationId xmlns:a16="http://schemas.microsoft.com/office/drawing/2014/main" id="{BFE95380-F304-45BA-2DE6-52BF960CD3E2}"/>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31">
              <a:extLst>
                <a:ext uri="{FF2B5EF4-FFF2-40B4-BE49-F238E27FC236}">
                  <a16:creationId xmlns:a16="http://schemas.microsoft.com/office/drawing/2014/main" id="{702333B8-9354-B534-C71B-1CDE834B4F10}"/>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2">
              <a:extLst>
                <a:ext uri="{FF2B5EF4-FFF2-40B4-BE49-F238E27FC236}">
                  <a16:creationId xmlns:a16="http://schemas.microsoft.com/office/drawing/2014/main" id="{638646FC-DE16-E1B1-54B1-954C8504ED61}"/>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3">
              <a:extLst>
                <a:ext uri="{FF2B5EF4-FFF2-40B4-BE49-F238E27FC236}">
                  <a16:creationId xmlns:a16="http://schemas.microsoft.com/office/drawing/2014/main" id="{5687AFBB-F511-77AC-8688-C6DC628BF73B}"/>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4">
              <a:extLst>
                <a:ext uri="{FF2B5EF4-FFF2-40B4-BE49-F238E27FC236}">
                  <a16:creationId xmlns:a16="http://schemas.microsoft.com/office/drawing/2014/main" id="{AABB6AEE-6786-3DF6-DA75-8B0E8E180AC9}"/>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5">
              <a:extLst>
                <a:ext uri="{FF2B5EF4-FFF2-40B4-BE49-F238E27FC236}">
                  <a16:creationId xmlns:a16="http://schemas.microsoft.com/office/drawing/2014/main" id="{010D21E0-497F-4CA2-E187-F8AA942CB286}"/>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6">
              <a:extLst>
                <a:ext uri="{FF2B5EF4-FFF2-40B4-BE49-F238E27FC236}">
                  <a16:creationId xmlns:a16="http://schemas.microsoft.com/office/drawing/2014/main" id="{13C32190-395D-6325-5E60-279D2B993D07}"/>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7">
              <a:extLst>
                <a:ext uri="{FF2B5EF4-FFF2-40B4-BE49-F238E27FC236}">
                  <a16:creationId xmlns:a16="http://schemas.microsoft.com/office/drawing/2014/main" id="{17794D65-809A-3EE4-40D5-C30F54AD0D4E}"/>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8">
              <a:extLst>
                <a:ext uri="{FF2B5EF4-FFF2-40B4-BE49-F238E27FC236}">
                  <a16:creationId xmlns:a16="http://schemas.microsoft.com/office/drawing/2014/main" id="{08A4C8E5-B310-BFA5-AF1A-1E93660702F5}"/>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9">
              <a:extLst>
                <a:ext uri="{FF2B5EF4-FFF2-40B4-BE49-F238E27FC236}">
                  <a16:creationId xmlns:a16="http://schemas.microsoft.com/office/drawing/2014/main" id="{88E47FAC-8638-644F-4AA4-14BAA7F2F479}"/>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40">
              <a:extLst>
                <a:ext uri="{FF2B5EF4-FFF2-40B4-BE49-F238E27FC236}">
                  <a16:creationId xmlns:a16="http://schemas.microsoft.com/office/drawing/2014/main" id="{B34A044D-71DC-C161-E992-85977AE4E6D1}"/>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1">
              <a:extLst>
                <a:ext uri="{FF2B5EF4-FFF2-40B4-BE49-F238E27FC236}">
                  <a16:creationId xmlns:a16="http://schemas.microsoft.com/office/drawing/2014/main" id="{DBC4C683-AF23-D091-3339-E5E80EAFCC30}"/>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2">
              <a:extLst>
                <a:ext uri="{FF2B5EF4-FFF2-40B4-BE49-F238E27FC236}">
                  <a16:creationId xmlns:a16="http://schemas.microsoft.com/office/drawing/2014/main" id="{177346D2-7A10-B152-430F-7692A7EDB4F1}"/>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4">
              <a:extLst>
                <a:ext uri="{FF2B5EF4-FFF2-40B4-BE49-F238E27FC236}">
                  <a16:creationId xmlns:a16="http://schemas.microsoft.com/office/drawing/2014/main" id="{7D426D56-D233-DC06-76C7-883977A79AF0}"/>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5">
              <a:extLst>
                <a:ext uri="{FF2B5EF4-FFF2-40B4-BE49-F238E27FC236}">
                  <a16:creationId xmlns:a16="http://schemas.microsoft.com/office/drawing/2014/main" id="{CE8D845B-5256-5130-9EDF-0FCEB1803780}"/>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6">
              <a:extLst>
                <a:ext uri="{FF2B5EF4-FFF2-40B4-BE49-F238E27FC236}">
                  <a16:creationId xmlns:a16="http://schemas.microsoft.com/office/drawing/2014/main" id="{92AFAD39-3440-2281-B74A-0B6FE479DA9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7">
              <a:extLst>
                <a:ext uri="{FF2B5EF4-FFF2-40B4-BE49-F238E27FC236}">
                  <a16:creationId xmlns:a16="http://schemas.microsoft.com/office/drawing/2014/main" id="{A256F438-9F44-9A3E-91BF-BF1B66B8A051}"/>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8">
              <a:extLst>
                <a:ext uri="{FF2B5EF4-FFF2-40B4-BE49-F238E27FC236}">
                  <a16:creationId xmlns:a16="http://schemas.microsoft.com/office/drawing/2014/main" id="{B26F1AC1-E657-D21D-FDB9-9CB0956102ED}"/>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9">
              <a:extLst>
                <a:ext uri="{FF2B5EF4-FFF2-40B4-BE49-F238E27FC236}">
                  <a16:creationId xmlns:a16="http://schemas.microsoft.com/office/drawing/2014/main" id="{DAE37514-0515-B1EA-3F9B-44A2FBF4C2E4}"/>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8">
              <a:extLst>
                <a:ext uri="{FF2B5EF4-FFF2-40B4-BE49-F238E27FC236}">
                  <a16:creationId xmlns:a16="http://schemas.microsoft.com/office/drawing/2014/main" id="{4D67B33E-CA8A-C3B1-2141-4C85E0CD1EA4}"/>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106">
              <a:extLst>
                <a:ext uri="{FF2B5EF4-FFF2-40B4-BE49-F238E27FC236}">
                  <a16:creationId xmlns:a16="http://schemas.microsoft.com/office/drawing/2014/main" id="{97069B2B-9716-03B6-AF81-8EE4BCB6E275}"/>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Tree>
    <p:extLst>
      <p:ext uri="{BB962C8B-B14F-4D97-AF65-F5344CB8AC3E}">
        <p14:creationId xmlns:p14="http://schemas.microsoft.com/office/powerpoint/2010/main" val="146957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03266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63372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1289598679"/>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16220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54436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1250833905"/>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3685535039"/>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22365835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8" r:id="rId13"/>
    <p:sldLayoutId id="2147483692" r:id="rId14"/>
  </p:sldLayoutIdLst>
  <p:hf sldNum="0" hdr="0" ftr="0"/>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99" descr="Photo of a beach with a paddleboarder in the background&#10;">
            <a:extLst>
              <a:ext uri="{FF2B5EF4-FFF2-40B4-BE49-F238E27FC236}">
                <a16:creationId xmlns:a16="http://schemas.microsoft.com/office/drawing/2014/main" id="{EC0D392E-82AA-A0FB-17D0-03C09761DA66}"/>
              </a:ext>
            </a:extLst>
          </p:cNvPr>
          <p:cNvPicPr>
            <a:picLocks noGrp="1" noChangeAspect="1"/>
          </p:cNvPicPr>
          <p:nvPr>
            <p:ph type="pic" sz="quarter" idx="13"/>
          </p:nvPr>
        </p:nvPicPr>
        <p:blipFill rotWithShape="1">
          <a:blip r:embed="rId3"/>
          <a:srcRect t="7802" b="7802"/>
          <a:stretch/>
        </p:blipFill>
        <p:spPr/>
      </p:pic>
      <p:sp>
        <p:nvSpPr>
          <p:cNvPr id="7" name="Title 6">
            <a:extLst>
              <a:ext uri="{FF2B5EF4-FFF2-40B4-BE49-F238E27FC236}">
                <a16:creationId xmlns:a16="http://schemas.microsoft.com/office/drawing/2014/main" id="{85224AF3-8A06-5D1E-F762-4E225CD6443A}"/>
              </a:ext>
            </a:extLst>
          </p:cNvPr>
          <p:cNvSpPr>
            <a:spLocks noGrp="1"/>
          </p:cNvSpPr>
          <p:nvPr>
            <p:ph type="ctrTitle"/>
          </p:nvPr>
        </p:nvSpPr>
        <p:spPr/>
        <p:txBody>
          <a:bodyPr/>
          <a:lstStyle/>
          <a:p>
            <a:r>
              <a:rPr lang="en-US" dirty="0"/>
              <a:t>Quiz in Science 6</a:t>
            </a:r>
          </a:p>
        </p:txBody>
      </p:sp>
    </p:spTree>
    <p:extLst>
      <p:ext uri="{BB962C8B-B14F-4D97-AF65-F5344CB8AC3E}">
        <p14:creationId xmlns:p14="http://schemas.microsoft.com/office/powerpoint/2010/main" val="704899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8CB30-9456-0B43-5FFB-A85E9728E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0FA608-B697-D7F8-8CC2-249D57AB08E3}"/>
              </a:ext>
            </a:extLst>
          </p:cNvPr>
          <p:cNvSpPr>
            <a:spLocks noGrp="1"/>
          </p:cNvSpPr>
          <p:nvPr>
            <p:ph type="title"/>
          </p:nvPr>
        </p:nvSpPr>
        <p:spPr/>
        <p:txBody>
          <a:bodyPr>
            <a:noAutofit/>
          </a:bodyPr>
          <a:lstStyle/>
          <a:p>
            <a:r>
              <a:rPr lang="en-US" sz="2400" dirty="0"/>
              <a:t>I. Read, understand and answer the following</a:t>
            </a:r>
            <a:br>
              <a:rPr lang="en-US" sz="2400" dirty="0"/>
            </a:br>
            <a:r>
              <a:rPr lang="en-US" sz="2400" dirty="0"/>
              <a:t>questions. Then, write the letter of your answer on a separate sheet of paper.</a:t>
            </a:r>
          </a:p>
        </p:txBody>
      </p:sp>
      <p:sp>
        <p:nvSpPr>
          <p:cNvPr id="3" name="Content Placeholder 2">
            <a:extLst>
              <a:ext uri="{FF2B5EF4-FFF2-40B4-BE49-F238E27FC236}">
                <a16:creationId xmlns:a16="http://schemas.microsoft.com/office/drawing/2014/main" id="{13FABBEF-672C-72D8-6DB0-BD9C881C0171}"/>
              </a:ext>
            </a:extLst>
          </p:cNvPr>
          <p:cNvSpPr>
            <a:spLocks noGrp="1"/>
          </p:cNvSpPr>
          <p:nvPr>
            <p:ph idx="1"/>
          </p:nvPr>
        </p:nvSpPr>
        <p:spPr/>
        <p:txBody>
          <a:bodyPr>
            <a:normAutofit lnSpcReduction="10000"/>
          </a:bodyPr>
          <a:lstStyle/>
          <a:p>
            <a:r>
              <a:rPr lang="en-US" sz="2800" dirty="0"/>
              <a:t>9. Which is influenced by the Northeast Monsoon?</a:t>
            </a:r>
          </a:p>
          <a:p>
            <a:r>
              <a:rPr lang="en-US" sz="2800" dirty="0"/>
              <a:t>A. wet season</a:t>
            </a:r>
          </a:p>
          <a:p>
            <a:r>
              <a:rPr lang="en-US" sz="2800" dirty="0"/>
              <a:t>B. dry season</a:t>
            </a:r>
          </a:p>
          <a:p>
            <a:r>
              <a:rPr lang="en-US" sz="2800" dirty="0"/>
              <a:t>C. winter season</a:t>
            </a:r>
          </a:p>
          <a:p>
            <a:r>
              <a:rPr lang="en-US" sz="2800" dirty="0"/>
              <a:t>D. summer season</a:t>
            </a:r>
          </a:p>
        </p:txBody>
      </p:sp>
      <p:sp>
        <p:nvSpPr>
          <p:cNvPr id="4" name="Date Placeholder 3">
            <a:extLst>
              <a:ext uri="{FF2B5EF4-FFF2-40B4-BE49-F238E27FC236}">
                <a16:creationId xmlns:a16="http://schemas.microsoft.com/office/drawing/2014/main" id="{AF98FFF4-70E2-2BCA-D158-9DD6BB9C329D}"/>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193349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4FAAF-5141-E2F9-0BE3-6C53F42BFC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2F482-FD28-CE79-2DE3-2340B2BAF6CC}"/>
              </a:ext>
            </a:extLst>
          </p:cNvPr>
          <p:cNvSpPr>
            <a:spLocks noGrp="1"/>
          </p:cNvSpPr>
          <p:nvPr>
            <p:ph type="title"/>
          </p:nvPr>
        </p:nvSpPr>
        <p:spPr/>
        <p:txBody>
          <a:bodyPr>
            <a:noAutofit/>
          </a:bodyPr>
          <a:lstStyle/>
          <a:p>
            <a:r>
              <a:rPr lang="en-US" sz="2400" dirty="0"/>
              <a:t>I. Read, understand and answer the following</a:t>
            </a:r>
            <a:br>
              <a:rPr lang="en-US" sz="2400" dirty="0"/>
            </a:br>
            <a:r>
              <a:rPr lang="en-US" sz="2400" dirty="0"/>
              <a:t>questions. Then, write the letter of your answer on a separate sheet of paper.</a:t>
            </a:r>
          </a:p>
        </p:txBody>
      </p:sp>
      <p:sp>
        <p:nvSpPr>
          <p:cNvPr id="3" name="Content Placeholder 2">
            <a:extLst>
              <a:ext uri="{FF2B5EF4-FFF2-40B4-BE49-F238E27FC236}">
                <a16:creationId xmlns:a16="http://schemas.microsoft.com/office/drawing/2014/main" id="{8702F319-E324-DA55-6E05-708D61175C67}"/>
              </a:ext>
            </a:extLst>
          </p:cNvPr>
          <p:cNvSpPr>
            <a:spLocks noGrp="1"/>
          </p:cNvSpPr>
          <p:nvPr>
            <p:ph idx="1"/>
          </p:nvPr>
        </p:nvSpPr>
        <p:spPr/>
        <p:txBody>
          <a:bodyPr>
            <a:normAutofit lnSpcReduction="10000"/>
          </a:bodyPr>
          <a:lstStyle/>
          <a:p>
            <a:r>
              <a:rPr lang="en-US" sz="2800" dirty="0"/>
              <a:t>10. Which can be experienced during wet season?</a:t>
            </a:r>
          </a:p>
          <a:p>
            <a:r>
              <a:rPr lang="en-US" sz="2800" dirty="0"/>
              <a:t>A. warm temperature</a:t>
            </a:r>
          </a:p>
          <a:p>
            <a:r>
              <a:rPr lang="en-US" sz="2800" dirty="0"/>
              <a:t>B. hot cloudless days</a:t>
            </a:r>
          </a:p>
          <a:p>
            <a:r>
              <a:rPr lang="en-US" sz="2800" dirty="0"/>
              <a:t>C. shortage of water supply</a:t>
            </a:r>
          </a:p>
          <a:p>
            <a:r>
              <a:rPr lang="en-US" sz="2800" dirty="0"/>
              <a:t>D. heavy rainfall and frequent typhoons</a:t>
            </a:r>
          </a:p>
        </p:txBody>
      </p:sp>
      <p:sp>
        <p:nvSpPr>
          <p:cNvPr id="4" name="Date Placeholder 3">
            <a:extLst>
              <a:ext uri="{FF2B5EF4-FFF2-40B4-BE49-F238E27FC236}">
                <a16:creationId xmlns:a16="http://schemas.microsoft.com/office/drawing/2014/main" id="{85F06EF2-4EA8-B869-835C-78F9E3B09328}"/>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301102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5D4DF-5AFF-A902-2042-55CDE1DAEE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1AE60B-994E-843A-7D02-4D3939BA15FC}"/>
              </a:ext>
            </a:extLst>
          </p:cNvPr>
          <p:cNvSpPr>
            <a:spLocks noGrp="1"/>
          </p:cNvSpPr>
          <p:nvPr>
            <p:ph type="title"/>
          </p:nvPr>
        </p:nvSpPr>
        <p:spPr/>
        <p:txBody>
          <a:bodyPr>
            <a:noAutofit/>
          </a:bodyPr>
          <a:lstStyle/>
          <a:p>
            <a:r>
              <a:rPr lang="en-US" sz="2400" dirty="0"/>
              <a:t>I. Read, understand and answer the following</a:t>
            </a:r>
            <a:br>
              <a:rPr lang="en-US" sz="2400" dirty="0"/>
            </a:br>
            <a:r>
              <a:rPr lang="en-US" sz="2400" dirty="0"/>
              <a:t>questions. Then, write the letter of your answer on a separate sheet of paper.</a:t>
            </a:r>
          </a:p>
        </p:txBody>
      </p:sp>
      <p:sp>
        <p:nvSpPr>
          <p:cNvPr id="3" name="Content Placeholder 2">
            <a:extLst>
              <a:ext uri="{FF2B5EF4-FFF2-40B4-BE49-F238E27FC236}">
                <a16:creationId xmlns:a16="http://schemas.microsoft.com/office/drawing/2014/main" id="{0CE17653-41B6-114C-B75B-F5A9157CB63A}"/>
              </a:ext>
            </a:extLst>
          </p:cNvPr>
          <p:cNvSpPr>
            <a:spLocks noGrp="1"/>
          </p:cNvSpPr>
          <p:nvPr>
            <p:ph idx="1"/>
          </p:nvPr>
        </p:nvSpPr>
        <p:spPr/>
        <p:txBody>
          <a:bodyPr>
            <a:normAutofit fontScale="92500"/>
          </a:bodyPr>
          <a:lstStyle/>
          <a:p>
            <a:r>
              <a:rPr lang="en-US" sz="2800" dirty="0"/>
              <a:t>11. The Philippines experiences two seasons only because it is located near the _______.</a:t>
            </a:r>
          </a:p>
          <a:p>
            <a:r>
              <a:rPr lang="en-US" sz="2800" dirty="0"/>
              <a:t>A. equator</a:t>
            </a:r>
          </a:p>
          <a:p>
            <a:r>
              <a:rPr lang="en-US" sz="2800" dirty="0"/>
              <a:t>B. North Pole</a:t>
            </a:r>
          </a:p>
          <a:p>
            <a:r>
              <a:rPr lang="en-US" sz="2800" dirty="0"/>
              <a:t>C. South Pole</a:t>
            </a:r>
          </a:p>
          <a:p>
            <a:r>
              <a:rPr lang="en-US" sz="2800" dirty="0"/>
              <a:t>D. temperate Region</a:t>
            </a:r>
          </a:p>
        </p:txBody>
      </p:sp>
      <p:sp>
        <p:nvSpPr>
          <p:cNvPr id="4" name="Date Placeholder 3">
            <a:extLst>
              <a:ext uri="{FF2B5EF4-FFF2-40B4-BE49-F238E27FC236}">
                <a16:creationId xmlns:a16="http://schemas.microsoft.com/office/drawing/2014/main" id="{9C8A39FA-1E83-9EC4-11F8-8D045CA6865E}"/>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405968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DAE3F-5FB4-12B1-9ACC-CF96BAE79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0F63D3-E05B-306B-2F27-DD2F0DF119F7}"/>
              </a:ext>
            </a:extLst>
          </p:cNvPr>
          <p:cNvSpPr>
            <a:spLocks noGrp="1"/>
          </p:cNvSpPr>
          <p:nvPr>
            <p:ph type="title"/>
          </p:nvPr>
        </p:nvSpPr>
        <p:spPr/>
        <p:txBody>
          <a:bodyPr>
            <a:noAutofit/>
          </a:bodyPr>
          <a:lstStyle/>
          <a:p>
            <a:r>
              <a:rPr lang="en-US" sz="2400" dirty="0"/>
              <a:t>I. Read, understand and answer the following</a:t>
            </a:r>
            <a:br>
              <a:rPr lang="en-US" sz="2400" dirty="0"/>
            </a:br>
            <a:r>
              <a:rPr lang="en-US" sz="2400" dirty="0"/>
              <a:t>questions. Then, write the letter of your answer on a separate sheet of paper.</a:t>
            </a:r>
          </a:p>
        </p:txBody>
      </p:sp>
      <p:sp>
        <p:nvSpPr>
          <p:cNvPr id="3" name="Content Placeholder 2">
            <a:extLst>
              <a:ext uri="{FF2B5EF4-FFF2-40B4-BE49-F238E27FC236}">
                <a16:creationId xmlns:a16="http://schemas.microsoft.com/office/drawing/2014/main" id="{1F9D868F-6CBF-5390-1FEB-4E3221083C8B}"/>
              </a:ext>
            </a:extLst>
          </p:cNvPr>
          <p:cNvSpPr>
            <a:spLocks noGrp="1"/>
          </p:cNvSpPr>
          <p:nvPr>
            <p:ph idx="1"/>
          </p:nvPr>
        </p:nvSpPr>
        <p:spPr/>
        <p:txBody>
          <a:bodyPr>
            <a:normAutofit fontScale="92500"/>
          </a:bodyPr>
          <a:lstStyle/>
          <a:p>
            <a:r>
              <a:rPr lang="en-US" sz="2800" dirty="0"/>
              <a:t>12. Which causes the seasons experienced in the Philippines?</a:t>
            </a:r>
          </a:p>
          <a:p>
            <a:r>
              <a:rPr lang="en-US" sz="2800" dirty="0"/>
              <a:t>A. people living in the country</a:t>
            </a:r>
          </a:p>
          <a:p>
            <a:r>
              <a:rPr lang="en-US" sz="2800" dirty="0"/>
              <a:t>B. oceans that surround the Philippines</a:t>
            </a:r>
          </a:p>
          <a:p>
            <a:r>
              <a:rPr lang="en-US" sz="2800" dirty="0"/>
              <a:t>C. continents near the Philippines</a:t>
            </a:r>
          </a:p>
          <a:p>
            <a:r>
              <a:rPr lang="en-US" sz="2800" dirty="0"/>
              <a:t>D. location of the Philippines near the equator</a:t>
            </a:r>
          </a:p>
        </p:txBody>
      </p:sp>
      <p:sp>
        <p:nvSpPr>
          <p:cNvPr id="4" name="Date Placeholder 3">
            <a:extLst>
              <a:ext uri="{FF2B5EF4-FFF2-40B4-BE49-F238E27FC236}">
                <a16:creationId xmlns:a16="http://schemas.microsoft.com/office/drawing/2014/main" id="{65B46F86-3532-8D5E-30BD-5A27D58898EC}"/>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98751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7904E-171F-026A-0D73-296B201F71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64D9F7-FA49-5938-E1E0-68E8901CF038}"/>
              </a:ext>
            </a:extLst>
          </p:cNvPr>
          <p:cNvSpPr>
            <a:spLocks noGrp="1"/>
          </p:cNvSpPr>
          <p:nvPr>
            <p:ph type="title"/>
          </p:nvPr>
        </p:nvSpPr>
        <p:spPr/>
        <p:txBody>
          <a:bodyPr>
            <a:noAutofit/>
          </a:bodyPr>
          <a:lstStyle/>
          <a:p>
            <a:r>
              <a:rPr lang="en-US" sz="2400" dirty="0"/>
              <a:t>I. Read, understand and answer the following</a:t>
            </a:r>
            <a:br>
              <a:rPr lang="en-US" sz="2400" dirty="0"/>
            </a:br>
            <a:r>
              <a:rPr lang="en-US" sz="2400" dirty="0"/>
              <a:t>questions. Then, write the letter of your answer on a separate sheet of paper.</a:t>
            </a:r>
          </a:p>
        </p:txBody>
      </p:sp>
      <p:sp>
        <p:nvSpPr>
          <p:cNvPr id="3" name="Content Placeholder 2">
            <a:extLst>
              <a:ext uri="{FF2B5EF4-FFF2-40B4-BE49-F238E27FC236}">
                <a16:creationId xmlns:a16="http://schemas.microsoft.com/office/drawing/2014/main" id="{E4C06EDA-CF28-683D-4F7A-D158C830BA48}"/>
              </a:ext>
            </a:extLst>
          </p:cNvPr>
          <p:cNvSpPr>
            <a:spLocks noGrp="1"/>
          </p:cNvSpPr>
          <p:nvPr>
            <p:ph idx="1"/>
          </p:nvPr>
        </p:nvSpPr>
        <p:spPr/>
        <p:txBody>
          <a:bodyPr>
            <a:normAutofit lnSpcReduction="10000"/>
          </a:bodyPr>
          <a:lstStyle/>
          <a:p>
            <a:r>
              <a:rPr lang="en-US" sz="2800" dirty="0"/>
              <a:t>13. When is the best season for farmers to start planting their crops?</a:t>
            </a:r>
          </a:p>
          <a:p>
            <a:r>
              <a:rPr lang="en-US" sz="2800" dirty="0"/>
              <a:t>A. winter season</a:t>
            </a:r>
          </a:p>
          <a:p>
            <a:r>
              <a:rPr lang="en-US" sz="2800" dirty="0"/>
              <a:t>B. spring season</a:t>
            </a:r>
          </a:p>
          <a:p>
            <a:r>
              <a:rPr lang="en-US" sz="2800" dirty="0"/>
              <a:t>C. dry season</a:t>
            </a:r>
          </a:p>
          <a:p>
            <a:r>
              <a:rPr lang="en-US" sz="2800" dirty="0"/>
              <a:t>D. wet season</a:t>
            </a:r>
          </a:p>
        </p:txBody>
      </p:sp>
      <p:sp>
        <p:nvSpPr>
          <p:cNvPr id="4" name="Date Placeholder 3">
            <a:extLst>
              <a:ext uri="{FF2B5EF4-FFF2-40B4-BE49-F238E27FC236}">
                <a16:creationId xmlns:a16="http://schemas.microsoft.com/office/drawing/2014/main" id="{1A1D2173-28B7-CDB7-ECC3-7383F0AE6621}"/>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3177959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dirty="0"/>
              <a:t>Part 2</a:t>
            </a:r>
          </a:p>
        </p:txBody>
      </p:sp>
      <p:pic>
        <p:nvPicPr>
          <p:cNvPr id="68" name="Picture Placeholder 13" descr="Photo of a wave">
            <a:extLst>
              <a:ext uri="{FF2B5EF4-FFF2-40B4-BE49-F238E27FC236}">
                <a16:creationId xmlns:a16="http://schemas.microsoft.com/office/drawing/2014/main" id="{82EB62C0-A0B6-0213-7723-EDA6F9125065}"/>
              </a:ext>
            </a:extLst>
          </p:cNvPr>
          <p:cNvPicPr>
            <a:picLocks noGrp="1" noChangeAspect="1"/>
          </p:cNvPicPr>
          <p:nvPr>
            <p:ph type="pic" sz="quarter" idx="13"/>
          </p:nvPr>
        </p:nvPicPr>
        <p:blipFill rotWithShape="1">
          <a:blip r:embed="rId3"/>
          <a:srcRect l="32038" r="32038"/>
          <a:stretch/>
        </p:blipFill>
        <p:spPr/>
      </p:pic>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4520512" y="2350009"/>
            <a:ext cx="6603272" cy="3337222"/>
          </a:xfrm>
          <a:noFill/>
        </p:spPr>
        <p:txBody>
          <a:bodyPr vert="horz" lIns="91440" tIns="45720" rIns="91440" bIns="45720" rtlCol="0" anchor="t">
            <a:normAutofit/>
          </a:bodyPr>
          <a:lstStyle/>
          <a:p>
            <a:r>
              <a:rPr lang="en-US" sz="2800" dirty="0"/>
              <a:t>Complete the sentences by supplying the missing words on the blanks. Choose your answers from the table. Write your answers on a separate sheet of paper.</a:t>
            </a:r>
          </a:p>
        </p:txBody>
      </p:sp>
    </p:spTree>
    <p:extLst>
      <p:ext uri="{BB962C8B-B14F-4D97-AF65-F5344CB8AC3E}">
        <p14:creationId xmlns:p14="http://schemas.microsoft.com/office/powerpoint/2010/main" val="1065280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90F35-9ED8-DB64-18E5-656D412B0F4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F6CD3-DF1A-BA0B-C7AF-07471C9F50FD}"/>
              </a:ext>
            </a:extLst>
          </p:cNvPr>
          <p:cNvSpPr>
            <a:spLocks noGrp="1"/>
          </p:cNvSpPr>
          <p:nvPr>
            <p:ph idx="1"/>
          </p:nvPr>
        </p:nvSpPr>
        <p:spPr>
          <a:xfrm>
            <a:off x="1097279" y="763352"/>
            <a:ext cx="7323473" cy="4878496"/>
          </a:xfrm>
        </p:spPr>
        <p:txBody>
          <a:bodyPr>
            <a:normAutofit/>
          </a:bodyPr>
          <a:lstStyle/>
          <a:p>
            <a:pPr marL="514350" indent="-514350">
              <a:buAutoNum type="arabicPeriod"/>
            </a:pPr>
            <a:r>
              <a:rPr lang="en-US" sz="2800" dirty="0"/>
              <a:t>The season in the Philippines that takes place during the months of December to May and is characterized by less rainfall is called ___.</a:t>
            </a:r>
          </a:p>
          <a:p>
            <a:pPr marL="514350" indent="-514350">
              <a:buAutoNum type="arabicPeriod"/>
            </a:pPr>
            <a:endParaRPr lang="en-US" sz="2800" dirty="0"/>
          </a:p>
          <a:p>
            <a:pPr marL="514350" indent="-514350">
              <a:buAutoNum type="arabicPeriod"/>
            </a:pPr>
            <a:r>
              <a:rPr lang="en-US" sz="2800" dirty="0"/>
              <a:t>The seasons in the Philippines are caused by its ______ and _____.</a:t>
            </a:r>
          </a:p>
        </p:txBody>
      </p:sp>
      <p:sp>
        <p:nvSpPr>
          <p:cNvPr id="4" name="Date Placeholder 3">
            <a:extLst>
              <a:ext uri="{FF2B5EF4-FFF2-40B4-BE49-F238E27FC236}">
                <a16:creationId xmlns:a16="http://schemas.microsoft.com/office/drawing/2014/main" id="{E745D1E5-13BA-1D48-9351-CFA816DA515A}"/>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282967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DD81F-0DBA-7653-75B2-45D052621F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FF439-DF00-E2ED-7BF2-796A400D2C63}"/>
              </a:ext>
            </a:extLst>
          </p:cNvPr>
          <p:cNvSpPr>
            <a:spLocks noGrp="1"/>
          </p:cNvSpPr>
          <p:nvPr>
            <p:ph idx="1"/>
          </p:nvPr>
        </p:nvSpPr>
        <p:spPr>
          <a:xfrm>
            <a:off x="1097279" y="763352"/>
            <a:ext cx="7909561" cy="4878496"/>
          </a:xfrm>
        </p:spPr>
        <p:txBody>
          <a:bodyPr>
            <a:normAutofit lnSpcReduction="10000"/>
          </a:bodyPr>
          <a:lstStyle/>
          <a:p>
            <a:pPr marL="514350" indent="-514350">
              <a:buAutoNum type="arabicPeriod" startAt="3"/>
            </a:pPr>
            <a:r>
              <a:rPr lang="en-US" sz="2800" dirty="0"/>
              <a:t>The prevailing wind that blows from the northeast portion of the country and causes slight to moderate rainfall in 	the eastern regions is called _______.</a:t>
            </a:r>
          </a:p>
          <a:p>
            <a:pPr marL="514350" indent="-514350">
              <a:buAutoNum type="arabicPeriod" startAt="3"/>
            </a:pPr>
            <a:endParaRPr lang="en-US" sz="2800" dirty="0"/>
          </a:p>
          <a:p>
            <a:pPr marL="514350" indent="-514350">
              <a:buAutoNum type="arabicPeriod" startAt="3"/>
            </a:pPr>
            <a:r>
              <a:rPr lang="en-US" sz="2800" dirty="0"/>
              <a:t>Less and infrequent rainfall during dry season leads to ______ that harms the animals and plants.</a:t>
            </a:r>
          </a:p>
          <a:p>
            <a:endParaRPr lang="en-US" sz="2800" dirty="0"/>
          </a:p>
          <a:p>
            <a:endParaRPr lang="en-US" sz="2800" dirty="0"/>
          </a:p>
        </p:txBody>
      </p:sp>
      <p:sp>
        <p:nvSpPr>
          <p:cNvPr id="4" name="Date Placeholder 3">
            <a:extLst>
              <a:ext uri="{FF2B5EF4-FFF2-40B4-BE49-F238E27FC236}">
                <a16:creationId xmlns:a16="http://schemas.microsoft.com/office/drawing/2014/main" id="{9D24C49C-094E-C925-52A3-84FE5AC44B6E}"/>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251851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DFE10-806E-0EFD-324E-443F5B9B842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637D8A-75D5-CDCC-2DC3-C9302001BEEE}"/>
              </a:ext>
            </a:extLst>
          </p:cNvPr>
          <p:cNvSpPr>
            <a:spLocks noGrp="1"/>
          </p:cNvSpPr>
          <p:nvPr>
            <p:ph idx="1"/>
          </p:nvPr>
        </p:nvSpPr>
        <p:spPr>
          <a:xfrm>
            <a:off x="1097279" y="763352"/>
            <a:ext cx="7909561" cy="4878496"/>
          </a:xfrm>
        </p:spPr>
        <p:txBody>
          <a:bodyPr>
            <a:normAutofit fontScale="92500" lnSpcReduction="20000"/>
          </a:bodyPr>
          <a:lstStyle/>
          <a:p>
            <a:pPr marL="514350" indent="-514350">
              <a:buAutoNum type="arabicPeriod" startAt="5"/>
            </a:pPr>
            <a:r>
              <a:rPr lang="en-US" sz="2800" dirty="0"/>
              <a:t>The prevailing wind that blows from the   southwest portion of the country and causes heavy rainfall in the western 	regions is called _______.</a:t>
            </a:r>
          </a:p>
          <a:p>
            <a:pPr marL="514350" indent="-514350">
              <a:buAutoNum type="arabicPeriod" startAt="5"/>
            </a:pPr>
            <a:endParaRPr lang="en-US" sz="2800" dirty="0"/>
          </a:p>
          <a:p>
            <a:pPr marL="514350" indent="-514350">
              <a:buAutoNum type="arabicPeriod" startAt="5"/>
            </a:pPr>
            <a:r>
              <a:rPr lang="en-US" sz="2800" dirty="0"/>
              <a:t>The season in the Philippines that takes place during the months June to November and is characterized by frequent rainfall is called _______.</a:t>
            </a:r>
          </a:p>
        </p:txBody>
      </p:sp>
      <p:sp>
        <p:nvSpPr>
          <p:cNvPr id="4" name="Date Placeholder 3">
            <a:extLst>
              <a:ext uri="{FF2B5EF4-FFF2-40B4-BE49-F238E27FC236}">
                <a16:creationId xmlns:a16="http://schemas.microsoft.com/office/drawing/2014/main" id="{89BE42C2-CE92-E46C-C637-C43067365E50}"/>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3944568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816C1-19EB-78E9-6DBF-91B5A64728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EE42EA-DC94-45F6-8DA2-C95008C11A66}"/>
              </a:ext>
            </a:extLst>
          </p:cNvPr>
          <p:cNvSpPr>
            <a:spLocks noGrp="1"/>
          </p:cNvSpPr>
          <p:nvPr>
            <p:ph idx="1"/>
          </p:nvPr>
        </p:nvSpPr>
        <p:spPr>
          <a:xfrm>
            <a:off x="1097279" y="763352"/>
            <a:ext cx="7909561" cy="4878496"/>
          </a:xfrm>
        </p:spPr>
        <p:txBody>
          <a:bodyPr>
            <a:normAutofit/>
          </a:bodyPr>
          <a:lstStyle/>
          <a:p>
            <a:pPr marL="514350" indent="-514350">
              <a:buAutoNum type="arabicPeriod" startAt="7"/>
            </a:pPr>
            <a:r>
              <a:rPr lang="en-US" sz="4000" dirty="0"/>
              <a:t>Frequent and heavy rainfall during wet season sometimes results to _______.</a:t>
            </a:r>
          </a:p>
          <a:p>
            <a:pPr marL="514350" indent="-514350">
              <a:buAutoNum type="arabicPeriod" startAt="7"/>
            </a:pPr>
            <a:endParaRPr lang="en-US" sz="4000" dirty="0"/>
          </a:p>
        </p:txBody>
      </p:sp>
      <p:sp>
        <p:nvSpPr>
          <p:cNvPr id="4" name="Date Placeholder 3">
            <a:extLst>
              <a:ext uri="{FF2B5EF4-FFF2-40B4-BE49-F238E27FC236}">
                <a16:creationId xmlns:a16="http://schemas.microsoft.com/office/drawing/2014/main" id="{DF3A66E5-C9E2-0A2B-419E-B98BC24915DE}"/>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162608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E7BA-BD5F-0FCE-3ED4-C069C769876B}"/>
              </a:ext>
            </a:extLst>
          </p:cNvPr>
          <p:cNvSpPr>
            <a:spLocks noGrp="1"/>
          </p:cNvSpPr>
          <p:nvPr>
            <p:ph type="title"/>
          </p:nvPr>
        </p:nvSpPr>
        <p:spPr/>
        <p:txBody>
          <a:bodyPr>
            <a:noAutofit/>
          </a:bodyPr>
          <a:lstStyle/>
          <a:p>
            <a:r>
              <a:rPr lang="en-US" sz="2400" dirty="0"/>
              <a:t>I. Read, understand and answer the following</a:t>
            </a:r>
            <a:br>
              <a:rPr lang="en-US" sz="2400" dirty="0"/>
            </a:br>
            <a:r>
              <a:rPr lang="en-US" sz="2400" dirty="0"/>
              <a:t>questions. Then, write the letter of your answer on a separate sheet of paper.</a:t>
            </a:r>
          </a:p>
        </p:txBody>
      </p:sp>
      <p:sp>
        <p:nvSpPr>
          <p:cNvPr id="3" name="Content Placeholder 2">
            <a:extLst>
              <a:ext uri="{FF2B5EF4-FFF2-40B4-BE49-F238E27FC236}">
                <a16:creationId xmlns:a16="http://schemas.microsoft.com/office/drawing/2014/main" id="{D8D5C926-FA61-1759-2487-2C8A85D5AE25}"/>
              </a:ext>
            </a:extLst>
          </p:cNvPr>
          <p:cNvSpPr>
            <a:spLocks noGrp="1"/>
          </p:cNvSpPr>
          <p:nvPr>
            <p:ph idx="1"/>
          </p:nvPr>
        </p:nvSpPr>
        <p:spPr/>
        <p:txBody>
          <a:bodyPr>
            <a:normAutofit/>
          </a:bodyPr>
          <a:lstStyle/>
          <a:p>
            <a:r>
              <a:rPr lang="en-US" sz="2000" dirty="0"/>
              <a:t>1. The rain starts to fall frequently. Farmers begin to plant their crops. People prefer to wear thick clothes and eat warm foods. What season do these events indicate?</a:t>
            </a:r>
          </a:p>
          <a:p>
            <a:r>
              <a:rPr lang="en-US" sz="2000" dirty="0"/>
              <a:t>A. spring season</a:t>
            </a:r>
          </a:p>
          <a:p>
            <a:r>
              <a:rPr lang="en-US" sz="2000" dirty="0"/>
              <a:t>B. winter season</a:t>
            </a:r>
          </a:p>
          <a:p>
            <a:r>
              <a:rPr lang="en-US" sz="2000" dirty="0"/>
              <a:t>C. dry season</a:t>
            </a:r>
          </a:p>
          <a:p>
            <a:r>
              <a:rPr lang="en-US" sz="2000" dirty="0"/>
              <a:t>D. wet season</a:t>
            </a:r>
          </a:p>
        </p:txBody>
      </p:sp>
      <p:sp>
        <p:nvSpPr>
          <p:cNvPr id="4" name="Date Placeholder 3">
            <a:extLst>
              <a:ext uri="{FF2B5EF4-FFF2-40B4-BE49-F238E27FC236}">
                <a16:creationId xmlns:a16="http://schemas.microsoft.com/office/drawing/2014/main" id="{A667F826-4F2C-52A1-9751-3302B5B7B8B7}"/>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315429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3DF45-97C5-EFC4-5821-B45C93672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D7BEB-3A63-9DA5-8570-AC24B63C5F41}"/>
              </a:ext>
            </a:extLst>
          </p:cNvPr>
          <p:cNvSpPr>
            <a:spLocks noGrp="1"/>
          </p:cNvSpPr>
          <p:nvPr>
            <p:ph type="title"/>
          </p:nvPr>
        </p:nvSpPr>
        <p:spPr/>
        <p:txBody>
          <a:bodyPr>
            <a:noAutofit/>
          </a:bodyPr>
          <a:lstStyle/>
          <a:p>
            <a:r>
              <a:rPr lang="en-US" sz="2400" dirty="0"/>
              <a:t>I. Read, understand and answer the following</a:t>
            </a:r>
            <a:br>
              <a:rPr lang="en-US" sz="2400" dirty="0"/>
            </a:br>
            <a:r>
              <a:rPr lang="en-US" sz="2400" dirty="0"/>
              <a:t>questions. Then, write the letter of your answer on a separate sheet of paper.</a:t>
            </a:r>
          </a:p>
        </p:txBody>
      </p:sp>
      <p:sp>
        <p:nvSpPr>
          <p:cNvPr id="3" name="Content Placeholder 2">
            <a:extLst>
              <a:ext uri="{FF2B5EF4-FFF2-40B4-BE49-F238E27FC236}">
                <a16:creationId xmlns:a16="http://schemas.microsoft.com/office/drawing/2014/main" id="{66ACF47E-ECA8-894D-44BD-E8E1CE74176B}"/>
              </a:ext>
            </a:extLst>
          </p:cNvPr>
          <p:cNvSpPr>
            <a:spLocks noGrp="1"/>
          </p:cNvSpPr>
          <p:nvPr>
            <p:ph idx="1"/>
          </p:nvPr>
        </p:nvSpPr>
        <p:spPr/>
        <p:txBody>
          <a:bodyPr>
            <a:normAutofit/>
          </a:bodyPr>
          <a:lstStyle/>
          <a:p>
            <a:r>
              <a:rPr lang="en-US" sz="2400" dirty="0"/>
              <a:t>2. Which season is characterized by frequent rainfall?</a:t>
            </a:r>
          </a:p>
          <a:p>
            <a:r>
              <a:rPr lang="en-US" sz="2400" dirty="0"/>
              <a:t>A. dry season</a:t>
            </a:r>
          </a:p>
          <a:p>
            <a:r>
              <a:rPr lang="en-US" sz="2400" dirty="0"/>
              <a:t>B. wet season</a:t>
            </a:r>
          </a:p>
          <a:p>
            <a:r>
              <a:rPr lang="en-US" sz="2400" dirty="0"/>
              <a:t>C. fall season</a:t>
            </a:r>
          </a:p>
          <a:p>
            <a:r>
              <a:rPr lang="en-US" sz="2400" dirty="0"/>
              <a:t>D. winter season</a:t>
            </a:r>
          </a:p>
        </p:txBody>
      </p:sp>
      <p:sp>
        <p:nvSpPr>
          <p:cNvPr id="4" name="Date Placeholder 3">
            <a:extLst>
              <a:ext uri="{FF2B5EF4-FFF2-40B4-BE49-F238E27FC236}">
                <a16:creationId xmlns:a16="http://schemas.microsoft.com/office/drawing/2014/main" id="{4E0D7B73-E700-94FF-9D46-413F3F02E6B6}"/>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331648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7DCF0-85D2-7DD4-4129-6A4A250B2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AFE7E-8265-F8B6-84D1-3D913E63897F}"/>
              </a:ext>
            </a:extLst>
          </p:cNvPr>
          <p:cNvSpPr>
            <a:spLocks noGrp="1"/>
          </p:cNvSpPr>
          <p:nvPr>
            <p:ph type="title"/>
          </p:nvPr>
        </p:nvSpPr>
        <p:spPr/>
        <p:txBody>
          <a:bodyPr>
            <a:noAutofit/>
          </a:bodyPr>
          <a:lstStyle/>
          <a:p>
            <a:r>
              <a:rPr lang="en-US" sz="2400" dirty="0"/>
              <a:t>I. Read, understand and answer the following</a:t>
            </a:r>
            <a:br>
              <a:rPr lang="en-US" sz="2400" dirty="0"/>
            </a:br>
            <a:r>
              <a:rPr lang="en-US" sz="2400" dirty="0"/>
              <a:t>questions. Then, write the letter of your answer on a separate sheet of paper.</a:t>
            </a:r>
          </a:p>
        </p:txBody>
      </p:sp>
      <p:sp>
        <p:nvSpPr>
          <p:cNvPr id="3" name="Content Placeholder 2">
            <a:extLst>
              <a:ext uri="{FF2B5EF4-FFF2-40B4-BE49-F238E27FC236}">
                <a16:creationId xmlns:a16="http://schemas.microsoft.com/office/drawing/2014/main" id="{D8C7C36D-EFB5-E4FB-FA82-2ECCB310C7B7}"/>
              </a:ext>
            </a:extLst>
          </p:cNvPr>
          <p:cNvSpPr>
            <a:spLocks noGrp="1"/>
          </p:cNvSpPr>
          <p:nvPr>
            <p:ph idx="1"/>
          </p:nvPr>
        </p:nvSpPr>
        <p:spPr/>
        <p:txBody>
          <a:bodyPr>
            <a:normAutofit/>
          </a:bodyPr>
          <a:lstStyle/>
          <a:p>
            <a:r>
              <a:rPr lang="en-US" sz="2400" dirty="0"/>
              <a:t>3. Which is characterized by infrequent rainfall and warm temperature?</a:t>
            </a:r>
          </a:p>
          <a:p>
            <a:r>
              <a:rPr lang="en-US" sz="2400" dirty="0"/>
              <a:t>A. wet season</a:t>
            </a:r>
          </a:p>
          <a:p>
            <a:r>
              <a:rPr lang="en-US" sz="2400" dirty="0"/>
              <a:t>B. fall season</a:t>
            </a:r>
          </a:p>
          <a:p>
            <a:r>
              <a:rPr lang="en-US" sz="2400" dirty="0"/>
              <a:t>C. dry season</a:t>
            </a:r>
          </a:p>
          <a:p>
            <a:r>
              <a:rPr lang="en-US" sz="2400" dirty="0"/>
              <a:t>D. winter season</a:t>
            </a:r>
          </a:p>
        </p:txBody>
      </p:sp>
      <p:sp>
        <p:nvSpPr>
          <p:cNvPr id="4" name="Date Placeholder 3">
            <a:extLst>
              <a:ext uri="{FF2B5EF4-FFF2-40B4-BE49-F238E27FC236}">
                <a16:creationId xmlns:a16="http://schemas.microsoft.com/office/drawing/2014/main" id="{1517B3B0-FB65-5E2B-3592-34692DDE1346}"/>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406286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38D6D-37AC-F5CE-472E-A9F3E1157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ACA2FA-47F8-3B09-0EAC-D3ED793B5C55}"/>
              </a:ext>
            </a:extLst>
          </p:cNvPr>
          <p:cNvSpPr>
            <a:spLocks noGrp="1"/>
          </p:cNvSpPr>
          <p:nvPr>
            <p:ph type="title"/>
          </p:nvPr>
        </p:nvSpPr>
        <p:spPr/>
        <p:txBody>
          <a:bodyPr>
            <a:noAutofit/>
          </a:bodyPr>
          <a:lstStyle/>
          <a:p>
            <a:r>
              <a:rPr lang="en-US" sz="2400" dirty="0"/>
              <a:t>I. Read, understand and answer the following</a:t>
            </a:r>
            <a:br>
              <a:rPr lang="en-US" sz="2400" dirty="0"/>
            </a:br>
            <a:r>
              <a:rPr lang="en-US" sz="2400" dirty="0"/>
              <a:t>questions. Then, write the letter of your answer on a separate sheet of paper.</a:t>
            </a:r>
          </a:p>
        </p:txBody>
      </p:sp>
      <p:sp>
        <p:nvSpPr>
          <p:cNvPr id="3" name="Content Placeholder 2">
            <a:extLst>
              <a:ext uri="{FF2B5EF4-FFF2-40B4-BE49-F238E27FC236}">
                <a16:creationId xmlns:a16="http://schemas.microsoft.com/office/drawing/2014/main" id="{3FFC9670-16E7-FD76-087F-E4154B1F5CF8}"/>
              </a:ext>
            </a:extLst>
          </p:cNvPr>
          <p:cNvSpPr>
            <a:spLocks noGrp="1"/>
          </p:cNvSpPr>
          <p:nvPr>
            <p:ph idx="1"/>
          </p:nvPr>
        </p:nvSpPr>
        <p:spPr>
          <a:xfrm>
            <a:off x="1069847" y="1979504"/>
            <a:ext cx="7323473" cy="3936663"/>
          </a:xfrm>
        </p:spPr>
        <p:txBody>
          <a:bodyPr>
            <a:normAutofit fontScale="92500"/>
          </a:bodyPr>
          <a:lstStyle/>
          <a:p>
            <a:r>
              <a:rPr lang="en-US" sz="2400" dirty="0"/>
              <a:t>4. Which are the causes of seasons being experienced by people on certain parts of the Earth?</a:t>
            </a:r>
          </a:p>
          <a:p>
            <a:r>
              <a:rPr lang="en-US" sz="2400" dirty="0"/>
              <a:t>A. the Earth’s rotation and shape</a:t>
            </a:r>
          </a:p>
          <a:p>
            <a:r>
              <a:rPr lang="en-US" sz="2400" dirty="0"/>
              <a:t>B. the Earth’s revolution and tilt on its axis</a:t>
            </a:r>
          </a:p>
          <a:p>
            <a:r>
              <a:rPr lang="en-US" sz="2400" dirty="0"/>
              <a:t>C. the Earth’s rotation and gravity</a:t>
            </a:r>
          </a:p>
          <a:p>
            <a:r>
              <a:rPr lang="en-US" sz="2400" dirty="0"/>
              <a:t>D. the continents and water bodies surrounding the place</a:t>
            </a:r>
          </a:p>
        </p:txBody>
      </p:sp>
      <p:sp>
        <p:nvSpPr>
          <p:cNvPr id="4" name="Date Placeholder 3">
            <a:extLst>
              <a:ext uri="{FF2B5EF4-FFF2-40B4-BE49-F238E27FC236}">
                <a16:creationId xmlns:a16="http://schemas.microsoft.com/office/drawing/2014/main" id="{C2BC4889-FEFB-793B-0632-C67C3DFDB471}"/>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34671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9088D-6F1B-B56D-E6F8-CE97FACC8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7CC29-2CDE-F724-2988-1B7A6A6DFC6E}"/>
              </a:ext>
            </a:extLst>
          </p:cNvPr>
          <p:cNvSpPr>
            <a:spLocks noGrp="1"/>
          </p:cNvSpPr>
          <p:nvPr>
            <p:ph type="title"/>
          </p:nvPr>
        </p:nvSpPr>
        <p:spPr/>
        <p:txBody>
          <a:bodyPr>
            <a:noAutofit/>
          </a:bodyPr>
          <a:lstStyle/>
          <a:p>
            <a:r>
              <a:rPr lang="en-US" sz="2400" dirty="0"/>
              <a:t>I. Read, understand and answer the following</a:t>
            </a:r>
            <a:br>
              <a:rPr lang="en-US" sz="2400" dirty="0"/>
            </a:br>
            <a:r>
              <a:rPr lang="en-US" sz="2400" dirty="0"/>
              <a:t>questions. Then, write the letter of your answer on a separate sheet of paper.</a:t>
            </a:r>
          </a:p>
        </p:txBody>
      </p:sp>
      <p:sp>
        <p:nvSpPr>
          <p:cNvPr id="3" name="Content Placeholder 2">
            <a:extLst>
              <a:ext uri="{FF2B5EF4-FFF2-40B4-BE49-F238E27FC236}">
                <a16:creationId xmlns:a16="http://schemas.microsoft.com/office/drawing/2014/main" id="{7C20C34B-5BB9-06B1-8DEE-CEDD016FD671}"/>
              </a:ext>
            </a:extLst>
          </p:cNvPr>
          <p:cNvSpPr>
            <a:spLocks noGrp="1"/>
          </p:cNvSpPr>
          <p:nvPr>
            <p:ph idx="1"/>
          </p:nvPr>
        </p:nvSpPr>
        <p:spPr/>
        <p:txBody>
          <a:bodyPr>
            <a:normAutofit lnSpcReduction="10000"/>
          </a:bodyPr>
          <a:lstStyle/>
          <a:p>
            <a:r>
              <a:rPr lang="en-US" sz="2000" dirty="0"/>
              <a:t>5. This prevailing wind is warm and moist. It blows from the southwest portion of the country and brings moderate to heavy rains along the western section of the Philippines. What is it?</a:t>
            </a:r>
          </a:p>
          <a:p>
            <a:r>
              <a:rPr lang="en-US" sz="2000" dirty="0"/>
              <a:t>A. Trade winds</a:t>
            </a:r>
          </a:p>
          <a:p>
            <a:r>
              <a:rPr lang="en-US" sz="2000" dirty="0"/>
              <a:t>B. Hanging </a:t>
            </a:r>
            <a:r>
              <a:rPr lang="en-US" sz="2000" dirty="0" err="1"/>
              <a:t>Amihan</a:t>
            </a:r>
            <a:endParaRPr lang="en-US" sz="2000" dirty="0"/>
          </a:p>
          <a:p>
            <a:r>
              <a:rPr lang="en-US" sz="2000" dirty="0"/>
              <a:t>C. Hanging </a:t>
            </a:r>
            <a:r>
              <a:rPr lang="en-US" sz="2000" dirty="0" err="1"/>
              <a:t>Habagat</a:t>
            </a:r>
            <a:endParaRPr lang="en-US" sz="2000" dirty="0"/>
          </a:p>
          <a:p>
            <a:r>
              <a:rPr lang="en-US" sz="2000" dirty="0"/>
              <a:t>D. Northeast Monsoon</a:t>
            </a:r>
          </a:p>
        </p:txBody>
      </p:sp>
      <p:sp>
        <p:nvSpPr>
          <p:cNvPr id="4" name="Date Placeholder 3">
            <a:extLst>
              <a:ext uri="{FF2B5EF4-FFF2-40B4-BE49-F238E27FC236}">
                <a16:creationId xmlns:a16="http://schemas.microsoft.com/office/drawing/2014/main" id="{AAB11BC0-5BB1-E009-C29B-7CB967F85C4B}"/>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403804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53013-51A1-7A37-F4F0-F55955DBFE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8AD5D-1780-56AE-5A7A-D79F3F9DBC7B}"/>
              </a:ext>
            </a:extLst>
          </p:cNvPr>
          <p:cNvSpPr>
            <a:spLocks noGrp="1"/>
          </p:cNvSpPr>
          <p:nvPr>
            <p:ph type="title"/>
          </p:nvPr>
        </p:nvSpPr>
        <p:spPr/>
        <p:txBody>
          <a:bodyPr>
            <a:noAutofit/>
          </a:bodyPr>
          <a:lstStyle/>
          <a:p>
            <a:r>
              <a:rPr lang="en-US" sz="2400" dirty="0"/>
              <a:t>I. Read, understand and answer the following</a:t>
            </a:r>
            <a:br>
              <a:rPr lang="en-US" sz="2400" dirty="0"/>
            </a:br>
            <a:r>
              <a:rPr lang="en-US" sz="2400" dirty="0"/>
              <a:t>questions. Then, write the letter of your answer on a separate sheet of paper.</a:t>
            </a:r>
          </a:p>
        </p:txBody>
      </p:sp>
      <p:sp>
        <p:nvSpPr>
          <p:cNvPr id="3" name="Content Placeholder 2">
            <a:extLst>
              <a:ext uri="{FF2B5EF4-FFF2-40B4-BE49-F238E27FC236}">
                <a16:creationId xmlns:a16="http://schemas.microsoft.com/office/drawing/2014/main" id="{D4D3A97D-72C4-9FC2-ABE6-DA098A228B80}"/>
              </a:ext>
            </a:extLst>
          </p:cNvPr>
          <p:cNvSpPr>
            <a:spLocks noGrp="1"/>
          </p:cNvSpPr>
          <p:nvPr>
            <p:ph idx="1"/>
          </p:nvPr>
        </p:nvSpPr>
        <p:spPr/>
        <p:txBody>
          <a:bodyPr>
            <a:normAutofit/>
          </a:bodyPr>
          <a:lstStyle/>
          <a:p>
            <a:r>
              <a:rPr lang="en-US" sz="2400" dirty="0"/>
              <a:t>6. Which season takes place in the Philippines from December to May?</a:t>
            </a:r>
          </a:p>
          <a:p>
            <a:r>
              <a:rPr lang="en-US" sz="2400" dirty="0"/>
              <a:t>A. dry season</a:t>
            </a:r>
          </a:p>
          <a:p>
            <a:r>
              <a:rPr lang="en-US" sz="2400" dirty="0"/>
              <a:t>B. wet season</a:t>
            </a:r>
          </a:p>
          <a:p>
            <a:r>
              <a:rPr lang="en-US" sz="2400" dirty="0"/>
              <a:t>C. cold season</a:t>
            </a:r>
          </a:p>
          <a:p>
            <a:r>
              <a:rPr lang="en-US" sz="2400" dirty="0"/>
              <a:t>D. summer season</a:t>
            </a:r>
          </a:p>
        </p:txBody>
      </p:sp>
      <p:sp>
        <p:nvSpPr>
          <p:cNvPr id="4" name="Date Placeholder 3">
            <a:extLst>
              <a:ext uri="{FF2B5EF4-FFF2-40B4-BE49-F238E27FC236}">
                <a16:creationId xmlns:a16="http://schemas.microsoft.com/office/drawing/2014/main" id="{9D5019C5-AD76-E828-7BA2-B4F390D1AD2B}"/>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209465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F5CEE-ED1B-BD89-3690-EA8A04D7D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FD0FC-DBCC-3C30-A715-BC45E629EEBE}"/>
              </a:ext>
            </a:extLst>
          </p:cNvPr>
          <p:cNvSpPr>
            <a:spLocks noGrp="1"/>
          </p:cNvSpPr>
          <p:nvPr>
            <p:ph type="title"/>
          </p:nvPr>
        </p:nvSpPr>
        <p:spPr/>
        <p:txBody>
          <a:bodyPr>
            <a:noAutofit/>
          </a:bodyPr>
          <a:lstStyle/>
          <a:p>
            <a:r>
              <a:rPr lang="en-US" sz="2400" dirty="0"/>
              <a:t>I. Read, understand and answer the following</a:t>
            </a:r>
            <a:br>
              <a:rPr lang="en-US" sz="2400" dirty="0"/>
            </a:br>
            <a:r>
              <a:rPr lang="en-US" sz="2400" dirty="0"/>
              <a:t>questions. Then, write the letter of your answer on a separate sheet of paper.</a:t>
            </a:r>
          </a:p>
        </p:txBody>
      </p:sp>
      <p:sp>
        <p:nvSpPr>
          <p:cNvPr id="3" name="Content Placeholder 2">
            <a:extLst>
              <a:ext uri="{FF2B5EF4-FFF2-40B4-BE49-F238E27FC236}">
                <a16:creationId xmlns:a16="http://schemas.microsoft.com/office/drawing/2014/main" id="{097A5590-650E-BBE7-7981-87D599B8A020}"/>
              </a:ext>
            </a:extLst>
          </p:cNvPr>
          <p:cNvSpPr>
            <a:spLocks noGrp="1"/>
          </p:cNvSpPr>
          <p:nvPr>
            <p:ph idx="1"/>
          </p:nvPr>
        </p:nvSpPr>
        <p:spPr/>
        <p:txBody>
          <a:bodyPr>
            <a:normAutofit/>
          </a:bodyPr>
          <a:lstStyle/>
          <a:p>
            <a:r>
              <a:rPr lang="en-US" sz="2800" dirty="0"/>
              <a:t>7. Which is also known as Hanging </a:t>
            </a:r>
            <a:r>
              <a:rPr lang="en-US" sz="2800" dirty="0" err="1"/>
              <a:t>Amihan</a:t>
            </a:r>
            <a:r>
              <a:rPr lang="en-US" sz="2800" dirty="0"/>
              <a:t>?</a:t>
            </a:r>
          </a:p>
          <a:p>
            <a:r>
              <a:rPr lang="en-US" sz="2800" dirty="0"/>
              <a:t>A. </a:t>
            </a:r>
            <a:r>
              <a:rPr lang="en-US" sz="2800" dirty="0" err="1"/>
              <a:t>Eastwest</a:t>
            </a:r>
            <a:r>
              <a:rPr lang="en-US" sz="2800" dirty="0"/>
              <a:t> Monsoon</a:t>
            </a:r>
          </a:p>
          <a:p>
            <a:r>
              <a:rPr lang="en-US" sz="2800" dirty="0"/>
              <a:t>B. Northeast Monsoon</a:t>
            </a:r>
          </a:p>
          <a:p>
            <a:r>
              <a:rPr lang="en-US" sz="2800" dirty="0"/>
              <a:t>C. Southwest Monsoon</a:t>
            </a:r>
          </a:p>
          <a:p>
            <a:r>
              <a:rPr lang="en-US" sz="2800" dirty="0"/>
              <a:t>D. </a:t>
            </a:r>
            <a:r>
              <a:rPr lang="en-US" sz="2800" dirty="0" err="1"/>
              <a:t>Northsouth</a:t>
            </a:r>
            <a:r>
              <a:rPr lang="en-US" sz="2800" dirty="0"/>
              <a:t> Monsoon</a:t>
            </a:r>
          </a:p>
        </p:txBody>
      </p:sp>
      <p:sp>
        <p:nvSpPr>
          <p:cNvPr id="4" name="Date Placeholder 3">
            <a:extLst>
              <a:ext uri="{FF2B5EF4-FFF2-40B4-BE49-F238E27FC236}">
                <a16:creationId xmlns:a16="http://schemas.microsoft.com/office/drawing/2014/main" id="{478AFDAC-D45C-B0F6-F8AA-1EE4F5B737EA}"/>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1760243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6C3B9-897C-9DEC-A85A-2A9D9BB120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BD97A3-DB79-9C9C-5B13-501DCAA0AD67}"/>
              </a:ext>
            </a:extLst>
          </p:cNvPr>
          <p:cNvSpPr>
            <a:spLocks noGrp="1"/>
          </p:cNvSpPr>
          <p:nvPr>
            <p:ph type="title"/>
          </p:nvPr>
        </p:nvSpPr>
        <p:spPr/>
        <p:txBody>
          <a:bodyPr>
            <a:noAutofit/>
          </a:bodyPr>
          <a:lstStyle/>
          <a:p>
            <a:r>
              <a:rPr lang="en-US" sz="2400" dirty="0"/>
              <a:t>I. Read, understand and answer the following</a:t>
            </a:r>
            <a:br>
              <a:rPr lang="en-US" sz="2400" dirty="0"/>
            </a:br>
            <a:r>
              <a:rPr lang="en-US" sz="2400" dirty="0"/>
              <a:t>questions. Then, write the letter of your answer on a separate sheet of paper.</a:t>
            </a:r>
          </a:p>
        </p:txBody>
      </p:sp>
      <p:sp>
        <p:nvSpPr>
          <p:cNvPr id="3" name="Content Placeholder 2">
            <a:extLst>
              <a:ext uri="{FF2B5EF4-FFF2-40B4-BE49-F238E27FC236}">
                <a16:creationId xmlns:a16="http://schemas.microsoft.com/office/drawing/2014/main" id="{EB52F2C3-D36F-D809-1EC1-2FAD9BAB8D75}"/>
              </a:ext>
            </a:extLst>
          </p:cNvPr>
          <p:cNvSpPr>
            <a:spLocks noGrp="1"/>
          </p:cNvSpPr>
          <p:nvPr>
            <p:ph idx="1"/>
          </p:nvPr>
        </p:nvSpPr>
        <p:spPr/>
        <p:txBody>
          <a:bodyPr>
            <a:normAutofit lnSpcReduction="10000"/>
          </a:bodyPr>
          <a:lstStyle/>
          <a:p>
            <a:r>
              <a:rPr lang="en-US" sz="2800" dirty="0"/>
              <a:t>8. Which season in the Philippines is the best time for farmers to dry their crops?</a:t>
            </a:r>
          </a:p>
          <a:p>
            <a:r>
              <a:rPr lang="en-US" sz="2800" dirty="0"/>
              <a:t>A. Dry season</a:t>
            </a:r>
          </a:p>
          <a:p>
            <a:r>
              <a:rPr lang="en-US" sz="2800" dirty="0"/>
              <a:t>B. Wet season</a:t>
            </a:r>
          </a:p>
          <a:p>
            <a:r>
              <a:rPr lang="en-US" sz="2800" dirty="0"/>
              <a:t>C. Spring season</a:t>
            </a:r>
          </a:p>
          <a:p>
            <a:r>
              <a:rPr lang="en-US" sz="2800" dirty="0"/>
              <a:t>D. Autumn season</a:t>
            </a:r>
          </a:p>
        </p:txBody>
      </p:sp>
      <p:sp>
        <p:nvSpPr>
          <p:cNvPr id="4" name="Date Placeholder 3">
            <a:extLst>
              <a:ext uri="{FF2B5EF4-FFF2-40B4-BE49-F238E27FC236}">
                <a16:creationId xmlns:a16="http://schemas.microsoft.com/office/drawing/2014/main" id="{41FA1658-3CFC-AECA-B6E7-9F69CC0A5E5F}"/>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1064946840"/>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5FCF49755B7164C914166E76640E8B5" ma:contentTypeVersion="5" ma:contentTypeDescription="Create a new document." ma:contentTypeScope="" ma:versionID="c4549635fe77507ff988901171bafc90">
  <xsd:schema xmlns:xsd="http://www.w3.org/2001/XMLSchema" xmlns:xs="http://www.w3.org/2001/XMLSchema" xmlns:p="http://schemas.microsoft.com/office/2006/metadata/properties" xmlns:ns3="4e4cd046-4a20-4d6a-988e-5a4c76adc9c0" targetNamespace="http://schemas.microsoft.com/office/2006/metadata/properties" ma:root="true" ma:fieldsID="de95653f8a72e99eda9ee0e1d442a34d" ns3:_="">
    <xsd:import namespace="4e4cd046-4a20-4d6a-988e-5a4c76adc9c0"/>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4cd046-4a20-4d6a-988e-5a4c76adc9c0"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2E9C82-64B6-4F9A-A148-8AB14CA82416}">
  <ds:schemaRefs>
    <ds:schemaRef ds:uri="http://schemas.microsoft.com/sharepoint/v3/contenttype/forms"/>
  </ds:schemaRefs>
</ds:datastoreItem>
</file>

<file path=customXml/itemProps2.xml><?xml version="1.0" encoding="utf-8"?>
<ds:datastoreItem xmlns:ds="http://schemas.openxmlformats.org/officeDocument/2006/customXml" ds:itemID="{020AD0CF-41C9-4CE6-A693-309F7D7F2239}">
  <ds:schemaRefs>
    <ds:schemaRef ds:uri="4e4cd046-4a20-4d6a-988e-5a4c76adc9c0"/>
    <ds:schemaRef ds:uri="http://www.w3.org/XML/1998/namespace"/>
    <ds:schemaRef ds:uri="http://schemas.microsoft.com/office/2006/documentManagement/types"/>
    <ds:schemaRef ds:uri="http://purl.org/dc/terms/"/>
    <ds:schemaRef ds:uri="http://schemas.microsoft.com/office/infopath/2007/PartnerControls"/>
    <ds:schemaRef ds:uri="http://purl.org/dc/elements/1.1/"/>
    <ds:schemaRef ds:uri="http://purl.org/dc/dcmityp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C5A0B77A-C337-491F-B8EE-A64D71A738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4cd046-4a20-4d6a-988e-5a4c76adc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{64D432B4-672C-43BA-B879-3F7CC00AD047}tf56081997_win32</Template>
  <TotalTime>13</TotalTime>
  <Words>1018</Words>
  <Application>Microsoft Office PowerPoint</Application>
  <PresentationFormat>Widescreen</PresentationFormat>
  <Paragraphs>127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 Next LT Pro</vt:lpstr>
      <vt:lpstr>Calibri</vt:lpstr>
      <vt:lpstr>Modern Love</vt:lpstr>
      <vt:lpstr>BohemianVTI</vt:lpstr>
      <vt:lpstr>Quiz in Science 6</vt:lpstr>
      <vt:lpstr>I. Read, understand and answer the following questions. Then, write the letter of your answer on a separate sheet of paper.</vt:lpstr>
      <vt:lpstr>I. Read, understand and answer the following questions. Then, write the letter of your answer on a separate sheet of paper.</vt:lpstr>
      <vt:lpstr>I. Read, understand and answer the following questions. Then, write the letter of your answer on a separate sheet of paper.</vt:lpstr>
      <vt:lpstr>I. Read, understand and answer the following questions. Then, write the letter of your answer on a separate sheet of paper.</vt:lpstr>
      <vt:lpstr>I. Read, understand and answer the following questions. Then, write the letter of your answer on a separate sheet of paper.</vt:lpstr>
      <vt:lpstr>I. Read, understand and answer the following questions. Then, write the letter of your answer on a separate sheet of paper.</vt:lpstr>
      <vt:lpstr>I. Read, understand and answer the following questions. Then, write the letter of your answer on a separate sheet of paper.</vt:lpstr>
      <vt:lpstr>I. Read, understand and answer the following questions. Then, write the letter of your answer on a separate sheet of paper.</vt:lpstr>
      <vt:lpstr>I. Read, understand and answer the following questions. Then, write the letter of your answer on a separate sheet of paper.</vt:lpstr>
      <vt:lpstr>I. Read, understand and answer the following questions. Then, write the letter of your answer on a separate sheet of paper.</vt:lpstr>
      <vt:lpstr>I. Read, understand and answer the following questions. Then, write the letter of your answer on a separate sheet of paper.</vt:lpstr>
      <vt:lpstr>I. Read, understand and answer the following questions. Then, write the letter of your answer on a separate sheet of paper.</vt:lpstr>
      <vt:lpstr>I. Read, understand and answer the following questions. Then, write the letter of your answer on a separate sheet of paper.</vt:lpstr>
      <vt:lpstr>Part 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office19848</dc:creator>
  <cp:lastModifiedBy>office19848</cp:lastModifiedBy>
  <cp:revision>1</cp:revision>
  <dcterms:created xsi:type="dcterms:W3CDTF">2025-03-06T22:01:57Z</dcterms:created>
  <dcterms:modified xsi:type="dcterms:W3CDTF">2025-03-06T22:15:45Z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0x01010065FCF49755B7164C914166E76640E8B5</vt:lpwstr>
  </property>
</Properties>
</file>