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vk4EBcLRq5cjzpCnpsmq2AAt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b949d28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23b949d289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406.266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mdpi-res.com/d_attachment/symmetry/symmetry-13-01497/article_deploy/symmetry-13-01497-v2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Redes Neurais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Gabriel Orlandin Gomes e Matheus Sauthier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Identificação da rede neural e</a:t>
            </a:r>
            <a:br>
              <a:rPr lang="pt-BR" sz="2800"/>
            </a:br>
            <a:r>
              <a:rPr lang="pt-BR" sz="2800">
                <a:latin typeface="Arial"/>
                <a:ea typeface="Arial"/>
                <a:cs typeface="Arial"/>
                <a:sym typeface="Arial"/>
              </a:rPr>
              <a:t>desenvolvedores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Redes Neurais Generativas Adversárias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4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As GANs foram introduzidos em um</a:t>
            </a:r>
            <a:r>
              <a:rPr lang="pt-BR" sz="2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artigo de Ian Goodfellow e outros pesquisadores da Universidade de Montreal, incluindo Yoshua Bengio, em 2014. https://arxiv.org/abs/1406.2661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4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Referindo-se às GANs, o diretor de pesquisa de IA do Facebook, Yann LeCun, chamou o treinamento adversário de “a ideia mais interessante nos últimos 10 anos em Machine Learning”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Contexto de aplicação</a:t>
            </a:r>
            <a:endParaRPr b="0" i="0" sz="1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2399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magens, vídeos, música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As GANs podem ser ensinadas a criar mundos estranhamente semelhantes aos nossos em qualquer domínio.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388" y="2742875"/>
            <a:ext cx="51339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Constituição da rede (camadas, modelos das camadas, modelos dos neurônios, processamento das</a:t>
            </a:r>
            <a:br>
              <a:rPr lang="pt-BR" sz="2000"/>
            </a:br>
            <a:r>
              <a:rPr lang="pt-BR" sz="2000">
                <a:latin typeface="Arial"/>
                <a:ea typeface="Arial"/>
                <a:cs typeface="Arial"/>
                <a:sym typeface="Arial"/>
              </a:rPr>
              <a:t>imagens, como se organizam, etc)</a:t>
            </a:r>
            <a:endParaRPr b="0" i="0" sz="3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288" y="2200900"/>
            <a:ext cx="65246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825" y="2200901"/>
            <a:ext cx="4698488" cy="202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b949d289_1_14"/>
          <p:cNvSpPr txBox="1"/>
          <p:nvPr>
            <p:ph type="title"/>
          </p:nvPr>
        </p:nvSpPr>
        <p:spPr>
          <a:xfrm>
            <a:off x="2413678" y="158213"/>
            <a:ext cx="800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Constituição da rede (camadas, modelos das camadas, modelos dos neurônios, processamento das</a:t>
            </a:r>
            <a:br>
              <a:rPr lang="pt-BR" sz="2000"/>
            </a:br>
            <a:r>
              <a:rPr lang="pt-BR" sz="2000">
                <a:latin typeface="Arial"/>
                <a:ea typeface="Arial"/>
                <a:cs typeface="Arial"/>
                <a:sym typeface="Arial"/>
              </a:rPr>
              <a:t>imagens, como se organizam, etc)</a:t>
            </a:r>
            <a:endParaRPr b="0" i="0" sz="3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123b949d289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600" y="2591225"/>
            <a:ext cx="4414838" cy="201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3b949d289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37" y="1695813"/>
            <a:ext cx="5456513" cy="380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Resultados de acurácia já obtidos</a:t>
            </a:r>
            <a:endParaRPr b="0" i="0" sz="59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00" y="1940500"/>
            <a:ext cx="11268824" cy="15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318275" y="5365125"/>
            <a:ext cx="74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https://proceedings.neurips.cc/paper/2019/file/fcf55a303b71b84d326fb1d06e332a26-Paper.pdf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problemas reais em que ela vem sendo aplicada via Transfer Learning</a:t>
            </a:r>
            <a:endParaRPr b="0" i="0" sz="148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Exemplo na agricultura: Geração de imagens para treinamento de rede de identificação de ervas daninhas.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“Descobrimos que o StyleGAN com aprendizado de transferência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produziu imagens de boa qualidade, sendo uma alternativa para geração de imagens sintéticas realistas”.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https://mdpi-res.com/d_attachment/symmetry/symmetry-13-01497/article_deploy/symmetry-13-01497-v2.pdf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Referências e materiais complementares</a:t>
            </a:r>
            <a:endParaRPr b="0" i="0" sz="40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8F7F3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https://www.kaggle.com/c/gan-getting-started/overview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8F7F3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https://githu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.com/t0nberryking/DCGAN256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23" y="2431848"/>
            <a:ext cx="3463174" cy="2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600" y="2858225"/>
            <a:ext cx="2456651" cy="18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0344" y="2240525"/>
            <a:ext cx="5178206" cy="35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2021-11-08T23:06:26Z</dcterms:created>
  <dc:creator>Gabriel O. Gomes</dc:creator>
</cp:coreProperties>
</file>