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jfP5vBkoobor70nKtnjntboP5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3c02f635c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23c02f635c_2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3c02f635c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123c02f635c_2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3c02f635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123c02f635c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/>
              <a:t>Redes Neurais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Gabriel Orlandin Gomes e Matheus Sauthier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3c02f635c_2_27"/>
          <p:cNvSpPr txBox="1"/>
          <p:nvPr>
            <p:ph type="title"/>
          </p:nvPr>
        </p:nvSpPr>
        <p:spPr>
          <a:xfrm>
            <a:off x="2413678" y="158213"/>
            <a:ext cx="800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Exemplo prático</a:t>
            </a:r>
            <a:endParaRPr sz="59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23c02f635c_2_27"/>
          <p:cNvSpPr txBox="1"/>
          <p:nvPr>
            <p:ph idx="1" type="body"/>
          </p:nvPr>
        </p:nvSpPr>
        <p:spPr>
          <a:xfrm>
            <a:off x="319400" y="1950375"/>
            <a:ext cx="110814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2413678" y="158213"/>
            <a:ext cx="8000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524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 Yolo - You only look once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741787" y="1504334"/>
            <a:ext cx="10181851" cy="4532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667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Fornecer detecção de objetos em tempo real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Casos de uso: detecção de sinais de trânsito, pessoas e animais.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YOLO é uma rede neural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convolucional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(CNN)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2413678" y="158213"/>
            <a:ext cx="8000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Características da rede YOLO</a:t>
            </a:r>
            <a:endParaRPr b="0" i="0" sz="3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741787" y="1504334"/>
            <a:ext cx="10181851" cy="4532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elocidade de detecção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Alta precisão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Capacidade de aprendizagem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2413678" y="158213"/>
            <a:ext cx="8000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Funcionamento do Algoritmo</a:t>
            </a:r>
            <a:endParaRPr b="0" i="0" sz="16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741781" y="1504325"/>
            <a:ext cx="4999800" cy="4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 Blocos residuais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 imagem é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dividida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 em várias células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Cada célula tem uma dimensão igual de S x 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Cada célula da grade irá detectar objetos que aparecem dentro delas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375" y="1551112"/>
            <a:ext cx="5842226" cy="44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2413678" y="158213"/>
            <a:ext cx="8000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Funcionamento do Algoritmo</a:t>
            </a:r>
            <a:endParaRPr b="0" i="0" sz="59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351475" y="1483775"/>
            <a:ext cx="5811000" cy="4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Regressão da caixa delimitadora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Uma caixa delimitadora é um contorno que destaca um objeto em uma imagem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Cada caixa delimitadora consiste nos seguintes atributos: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■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Largura (bw)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■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Altura (bh)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■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Classe(c)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■"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Centro da caixa delimitadora (bx,by)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Utiliza uma única regressão de caixa delimitadora para prever altura, largura, centro e classe dos objetos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6075" y="1596012"/>
            <a:ext cx="5811124" cy="36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2413678" y="158213"/>
            <a:ext cx="8000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Funcionamento do Algoritmo</a:t>
            </a:r>
            <a:endParaRPr sz="59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309675" y="1391150"/>
            <a:ext cx="5543400" cy="4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Intersecção sobre união (IOU)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746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○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É um fenômeno na detecção que descreve como as seções se sobrepõem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YOLO usa IOU para fornecer uma caixa de saída que envolve os objetos detectados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Cada célula da grade é responsável por prever as caixas delimitadoras 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pt-BR" sz="2300">
                <a:latin typeface="Arial"/>
                <a:ea typeface="Arial"/>
                <a:cs typeface="Arial"/>
                <a:sym typeface="Arial"/>
              </a:rPr>
              <a:t>O IOU avalia se a caixa delimitadora prevista for igual à caixa real. Esse mecanismo elimina caixas delimitadoras que não são iguais às caixas reais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175" y="1596788"/>
            <a:ext cx="5797026" cy="4347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2413678" y="158213"/>
            <a:ext cx="80009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Funcionamento do Algoritmo</a:t>
            </a:r>
            <a:endParaRPr sz="59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319400" y="1950375"/>
            <a:ext cx="51018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 imagem é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dividida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em células de grade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Cada célula prevê caixas 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delimitadoras</a:t>
            </a:r>
            <a:r>
              <a:rPr lang="pt-BR" sz="2400">
                <a:latin typeface="Arial"/>
                <a:ea typeface="Arial"/>
                <a:cs typeface="Arial"/>
                <a:sym typeface="Arial"/>
              </a:rPr>
              <a:t> e fornece pontuações de confiança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As células predizem as probabilidades para estabelecer a classe de cada objeto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226" y="1420875"/>
            <a:ext cx="6244674" cy="46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c02f635c_2_21"/>
          <p:cNvSpPr txBox="1"/>
          <p:nvPr>
            <p:ph type="title"/>
          </p:nvPr>
        </p:nvSpPr>
        <p:spPr>
          <a:xfrm>
            <a:off x="2413678" y="158213"/>
            <a:ext cx="800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Funcionamento do Algoritmo</a:t>
            </a:r>
            <a:endParaRPr sz="59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23c02f635c_2_21"/>
          <p:cNvSpPr txBox="1"/>
          <p:nvPr>
            <p:ph idx="1" type="body"/>
          </p:nvPr>
        </p:nvSpPr>
        <p:spPr>
          <a:xfrm>
            <a:off x="319400" y="1950375"/>
            <a:ext cx="51018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4.  A IOU busca garantir que as caixas delimitadoras previstas sejam iguais às caixas reais dos objetos, eliminando as caixas desnecessárias.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5. Finalmente, o resultado será caixas delimitadores exclusivas para cada objeto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g123c02f635c_2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6226" y="1420875"/>
            <a:ext cx="6244674" cy="46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3c02f635c_2_10"/>
          <p:cNvSpPr txBox="1"/>
          <p:nvPr>
            <p:ph type="title"/>
          </p:nvPr>
        </p:nvSpPr>
        <p:spPr>
          <a:xfrm>
            <a:off x="2413678" y="158213"/>
            <a:ext cx="8001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>
                <a:latin typeface="Arial"/>
                <a:ea typeface="Arial"/>
                <a:cs typeface="Arial"/>
                <a:sym typeface="Arial"/>
              </a:rPr>
              <a:t>Funcionamento do Algoritmo</a:t>
            </a:r>
            <a:endParaRPr sz="595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123c02f635c_2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800" y="1295425"/>
            <a:ext cx="8502800" cy="469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2021-11-08T23:06:26Z</dcterms:created>
  <dc:creator>Gabriel O. Gomes</dc:creator>
</cp:coreProperties>
</file>