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1EF95-CC3D-4853-AFD7-DEFCCC372EA1}" v="10" dt="2024-07-08T00:21:46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Abreu Gomes" userId="5bb6393475f736eb" providerId="LiveId" clId="{EF51EF95-CC3D-4853-AFD7-DEFCCC372EA1}"/>
    <pc:docChg chg="undo custSel addSld modSld">
      <pc:chgData name="Orlando Abreu Gomes" userId="5bb6393475f736eb" providerId="LiveId" clId="{EF51EF95-CC3D-4853-AFD7-DEFCCC372EA1}" dt="2024-07-08T00:22:10.537" v="121" actId="113"/>
      <pc:docMkLst>
        <pc:docMk/>
      </pc:docMkLst>
      <pc:sldChg chg="addSp delSp modSp new mod setBg modClrScheme chgLayout">
        <pc:chgData name="Orlando Abreu Gomes" userId="5bb6393475f736eb" providerId="LiveId" clId="{EF51EF95-CC3D-4853-AFD7-DEFCCC372EA1}" dt="2024-07-07T23:47:25.322" v="5" actId="26606"/>
        <pc:sldMkLst>
          <pc:docMk/>
          <pc:sldMk cId="299835387" sldId="256"/>
        </pc:sldMkLst>
        <pc:spChg chg="del">
          <ac:chgData name="Orlando Abreu Gomes" userId="5bb6393475f736eb" providerId="LiveId" clId="{EF51EF95-CC3D-4853-AFD7-DEFCCC372EA1}" dt="2024-07-07T23:46:52.791" v="1" actId="700"/>
          <ac:spMkLst>
            <pc:docMk/>
            <pc:sldMk cId="299835387" sldId="256"/>
            <ac:spMk id="2" creationId="{274F032B-648D-D0C7-5D2D-8D62607C4152}"/>
          </ac:spMkLst>
        </pc:spChg>
        <pc:spChg chg="del">
          <ac:chgData name="Orlando Abreu Gomes" userId="5bb6393475f736eb" providerId="LiveId" clId="{EF51EF95-CC3D-4853-AFD7-DEFCCC372EA1}" dt="2024-07-07T23:46:52.791" v="1" actId="700"/>
          <ac:spMkLst>
            <pc:docMk/>
            <pc:sldMk cId="299835387" sldId="256"/>
            <ac:spMk id="3" creationId="{061A306F-4544-252A-A912-757E17699908}"/>
          </ac:spMkLst>
        </pc:spChg>
        <pc:spChg chg="add">
          <ac:chgData name="Orlando Abreu Gomes" userId="5bb6393475f736eb" providerId="LiveId" clId="{EF51EF95-CC3D-4853-AFD7-DEFCCC372EA1}" dt="2024-07-07T23:47:25.322" v="5" actId="26606"/>
          <ac:spMkLst>
            <pc:docMk/>
            <pc:sldMk cId="299835387" sldId="256"/>
            <ac:spMk id="10" creationId="{42A4FC2C-047E-45A5-965D-8E1E3BF09BC6}"/>
          </ac:spMkLst>
        </pc:spChg>
        <pc:picChg chg="add mod">
          <ac:chgData name="Orlando Abreu Gomes" userId="5bb6393475f736eb" providerId="LiveId" clId="{EF51EF95-CC3D-4853-AFD7-DEFCCC372EA1}" dt="2024-07-07T23:47:25.322" v="5" actId="26606"/>
          <ac:picMkLst>
            <pc:docMk/>
            <pc:sldMk cId="299835387" sldId="256"/>
            <ac:picMk id="5" creationId="{34DBCF7B-5F20-A307-2ACF-2AF8A0AC3462}"/>
          </ac:picMkLst>
        </pc:picChg>
      </pc:sldChg>
      <pc:sldChg chg="addSp modSp new mod setBg">
        <pc:chgData name="Orlando Abreu Gomes" userId="5bb6393475f736eb" providerId="LiveId" clId="{EF51EF95-CC3D-4853-AFD7-DEFCCC372EA1}" dt="2024-07-07T23:51:30.681" v="10" actId="26606"/>
        <pc:sldMkLst>
          <pc:docMk/>
          <pc:sldMk cId="3339744661" sldId="257"/>
        </pc:sldMkLst>
        <pc:spChg chg="add">
          <ac:chgData name="Orlando Abreu Gomes" userId="5bb6393475f736eb" providerId="LiveId" clId="{EF51EF95-CC3D-4853-AFD7-DEFCCC372EA1}" dt="2024-07-07T23:51:30.681" v="10" actId="26606"/>
          <ac:spMkLst>
            <pc:docMk/>
            <pc:sldMk cId="3339744661" sldId="257"/>
            <ac:spMk id="8" creationId="{42A4FC2C-047E-45A5-965D-8E1E3BF09BC6}"/>
          </ac:spMkLst>
        </pc:spChg>
        <pc:picChg chg="add mod">
          <ac:chgData name="Orlando Abreu Gomes" userId="5bb6393475f736eb" providerId="LiveId" clId="{EF51EF95-CC3D-4853-AFD7-DEFCCC372EA1}" dt="2024-07-07T23:51:30.681" v="10" actId="26606"/>
          <ac:picMkLst>
            <pc:docMk/>
            <pc:sldMk cId="3339744661" sldId="257"/>
            <ac:picMk id="3" creationId="{06014BA2-7E91-E8DF-0DEF-7224919507FE}"/>
          </ac:picMkLst>
        </pc:picChg>
      </pc:sldChg>
      <pc:sldChg chg="addSp delSp modSp new mod setBg">
        <pc:chgData name="Orlando Abreu Gomes" userId="5bb6393475f736eb" providerId="LiveId" clId="{EF51EF95-CC3D-4853-AFD7-DEFCCC372EA1}" dt="2024-07-07T23:54:24.222" v="19" actId="26606"/>
        <pc:sldMkLst>
          <pc:docMk/>
          <pc:sldMk cId="2115617800" sldId="258"/>
        </pc:sldMkLst>
        <pc:spChg chg="add del">
          <ac:chgData name="Orlando Abreu Gomes" userId="5bb6393475f736eb" providerId="LiveId" clId="{EF51EF95-CC3D-4853-AFD7-DEFCCC372EA1}" dt="2024-07-07T23:54:15.273" v="16" actId="26606"/>
          <ac:spMkLst>
            <pc:docMk/>
            <pc:sldMk cId="2115617800" sldId="258"/>
            <ac:spMk id="8" creationId="{42A4FC2C-047E-45A5-965D-8E1E3BF09BC6}"/>
          </ac:spMkLst>
        </pc:spChg>
        <pc:spChg chg="add del">
          <ac:chgData name="Orlando Abreu Gomes" userId="5bb6393475f736eb" providerId="LiveId" clId="{EF51EF95-CC3D-4853-AFD7-DEFCCC372EA1}" dt="2024-07-07T23:54:24.219" v="18" actId="26606"/>
          <ac:spMkLst>
            <pc:docMk/>
            <pc:sldMk cId="2115617800" sldId="258"/>
            <ac:spMk id="10" creationId="{E2384209-CB15-4CDF-9D31-C44FD9A3F20D}"/>
          </ac:spMkLst>
        </pc:spChg>
        <pc:spChg chg="add del">
          <ac:chgData name="Orlando Abreu Gomes" userId="5bb6393475f736eb" providerId="LiveId" clId="{EF51EF95-CC3D-4853-AFD7-DEFCCC372EA1}" dt="2024-07-07T23:54:24.219" v="18" actId="26606"/>
          <ac:spMkLst>
            <pc:docMk/>
            <pc:sldMk cId="2115617800" sldId="258"/>
            <ac:spMk id="11" creationId="{AB8C311F-7253-4AED-9701-7FC0708C41C7}"/>
          </ac:spMkLst>
        </pc:spChg>
        <pc:spChg chg="add del">
          <ac:chgData name="Orlando Abreu Gomes" userId="5bb6393475f736eb" providerId="LiveId" clId="{EF51EF95-CC3D-4853-AFD7-DEFCCC372EA1}" dt="2024-07-07T23:54:24.219" v="18" actId="26606"/>
          <ac:spMkLst>
            <pc:docMk/>
            <pc:sldMk cId="2115617800" sldId="258"/>
            <ac:spMk id="12" creationId="{2633B3B5-CC90-43F0-8714-D31D1F3F0209}"/>
          </ac:spMkLst>
        </pc:spChg>
        <pc:spChg chg="add del">
          <ac:chgData name="Orlando Abreu Gomes" userId="5bb6393475f736eb" providerId="LiveId" clId="{EF51EF95-CC3D-4853-AFD7-DEFCCC372EA1}" dt="2024-07-07T23:54:24.219" v="18" actId="26606"/>
          <ac:spMkLst>
            <pc:docMk/>
            <pc:sldMk cId="2115617800" sldId="258"/>
            <ac:spMk id="14" creationId="{A8D57A06-A426-446D-B02C-A2DC6B62E45E}"/>
          </ac:spMkLst>
        </pc:spChg>
        <pc:spChg chg="add">
          <ac:chgData name="Orlando Abreu Gomes" userId="5bb6393475f736eb" providerId="LiveId" clId="{EF51EF95-CC3D-4853-AFD7-DEFCCC372EA1}" dt="2024-07-07T23:54:24.222" v="19" actId="26606"/>
          <ac:spMkLst>
            <pc:docMk/>
            <pc:sldMk cId="2115617800" sldId="258"/>
            <ac:spMk id="16" creationId="{42A4FC2C-047E-45A5-965D-8E1E3BF09BC6}"/>
          </ac:spMkLst>
        </pc:spChg>
        <pc:picChg chg="add mod">
          <ac:chgData name="Orlando Abreu Gomes" userId="5bb6393475f736eb" providerId="LiveId" clId="{EF51EF95-CC3D-4853-AFD7-DEFCCC372EA1}" dt="2024-07-07T23:54:24.222" v="19" actId="26606"/>
          <ac:picMkLst>
            <pc:docMk/>
            <pc:sldMk cId="2115617800" sldId="258"/>
            <ac:picMk id="3" creationId="{3438EFA3-8E04-5CEA-092C-953AC7523097}"/>
          </ac:picMkLst>
        </pc:picChg>
      </pc:sldChg>
      <pc:sldChg chg="addSp modSp new mod setBg">
        <pc:chgData name="Orlando Abreu Gomes" userId="5bb6393475f736eb" providerId="LiveId" clId="{EF51EF95-CC3D-4853-AFD7-DEFCCC372EA1}" dt="2024-07-07T23:58:57.221" v="29" actId="931"/>
        <pc:sldMkLst>
          <pc:docMk/>
          <pc:sldMk cId="1224300279" sldId="259"/>
        </pc:sldMkLst>
        <pc:spChg chg="add">
          <ac:chgData name="Orlando Abreu Gomes" userId="5bb6393475f736eb" providerId="LiveId" clId="{EF51EF95-CC3D-4853-AFD7-DEFCCC372EA1}" dt="2024-07-07T23:56:53.813" v="24" actId="26606"/>
          <ac:spMkLst>
            <pc:docMk/>
            <pc:sldMk cId="1224300279" sldId="259"/>
            <ac:spMk id="8" creationId="{42A4FC2C-047E-45A5-965D-8E1E3BF09BC6}"/>
          </ac:spMkLst>
        </pc:spChg>
        <pc:picChg chg="add mod">
          <ac:chgData name="Orlando Abreu Gomes" userId="5bb6393475f736eb" providerId="LiveId" clId="{EF51EF95-CC3D-4853-AFD7-DEFCCC372EA1}" dt="2024-07-07T23:56:53.813" v="24" actId="26606"/>
          <ac:picMkLst>
            <pc:docMk/>
            <pc:sldMk cId="1224300279" sldId="259"/>
            <ac:picMk id="3" creationId="{A183088D-E711-FAB6-5584-59E8D3ECE611}"/>
          </ac:picMkLst>
        </pc:picChg>
        <pc:picChg chg="add mod">
          <ac:chgData name="Orlando Abreu Gomes" userId="5bb6393475f736eb" providerId="LiveId" clId="{EF51EF95-CC3D-4853-AFD7-DEFCCC372EA1}" dt="2024-07-07T23:58:57.221" v="29" actId="931"/>
          <ac:picMkLst>
            <pc:docMk/>
            <pc:sldMk cId="1224300279" sldId="259"/>
            <ac:picMk id="5" creationId="{82B8C936-3E1F-C114-6665-571977210415}"/>
          </ac:picMkLst>
        </pc:picChg>
      </pc:sldChg>
      <pc:sldChg chg="addSp modSp new mod setBg">
        <pc:chgData name="Orlando Abreu Gomes" userId="5bb6393475f736eb" providerId="LiveId" clId="{EF51EF95-CC3D-4853-AFD7-DEFCCC372EA1}" dt="2024-07-07T23:59:11.790" v="34" actId="26606"/>
        <pc:sldMkLst>
          <pc:docMk/>
          <pc:sldMk cId="3097048740" sldId="260"/>
        </pc:sldMkLst>
        <pc:spChg chg="add">
          <ac:chgData name="Orlando Abreu Gomes" userId="5bb6393475f736eb" providerId="LiveId" clId="{EF51EF95-CC3D-4853-AFD7-DEFCCC372EA1}" dt="2024-07-07T23:59:11.790" v="34" actId="26606"/>
          <ac:spMkLst>
            <pc:docMk/>
            <pc:sldMk cId="3097048740" sldId="260"/>
            <ac:spMk id="8" creationId="{42A4FC2C-047E-45A5-965D-8E1E3BF09BC6}"/>
          </ac:spMkLst>
        </pc:spChg>
        <pc:picChg chg="add mod">
          <ac:chgData name="Orlando Abreu Gomes" userId="5bb6393475f736eb" providerId="LiveId" clId="{EF51EF95-CC3D-4853-AFD7-DEFCCC372EA1}" dt="2024-07-07T23:59:11.790" v="34" actId="26606"/>
          <ac:picMkLst>
            <pc:docMk/>
            <pc:sldMk cId="3097048740" sldId="260"/>
            <ac:picMk id="3" creationId="{344651DC-7A6F-5C9F-3E6A-9566FE2CB5C4}"/>
          </ac:picMkLst>
        </pc:picChg>
      </pc:sldChg>
      <pc:sldChg chg="addSp delSp modSp new mod setBg">
        <pc:chgData name="Orlando Abreu Gomes" userId="5bb6393475f736eb" providerId="LiveId" clId="{EF51EF95-CC3D-4853-AFD7-DEFCCC372EA1}" dt="2024-07-08T00:21:30.809" v="88" actId="478"/>
        <pc:sldMkLst>
          <pc:docMk/>
          <pc:sldMk cId="2527564842" sldId="261"/>
        </pc:sldMkLst>
        <pc:spChg chg="add del mod">
          <ac:chgData name="Orlando Abreu Gomes" userId="5bb6393475f736eb" providerId="LiveId" clId="{EF51EF95-CC3D-4853-AFD7-DEFCCC372EA1}" dt="2024-07-08T00:21:30.809" v="88" actId="478"/>
          <ac:spMkLst>
            <pc:docMk/>
            <pc:sldMk cId="2527564842" sldId="261"/>
            <ac:spMk id="4" creationId="{6A68CA5F-D162-4E92-52E3-74142C3BD75F}"/>
          </ac:spMkLst>
        </pc:spChg>
        <pc:spChg chg="add">
          <ac:chgData name="Orlando Abreu Gomes" userId="5bb6393475f736eb" providerId="LiveId" clId="{EF51EF95-CC3D-4853-AFD7-DEFCCC372EA1}" dt="2024-07-08T00:19:33.974" v="41" actId="26606"/>
          <ac:spMkLst>
            <pc:docMk/>
            <pc:sldMk cId="2527564842" sldId="261"/>
            <ac:spMk id="8" creationId="{42A4FC2C-047E-45A5-965D-8E1E3BF09BC6}"/>
          </ac:spMkLst>
        </pc:spChg>
        <pc:picChg chg="add del mod">
          <ac:chgData name="Orlando Abreu Gomes" userId="5bb6393475f736eb" providerId="LiveId" clId="{EF51EF95-CC3D-4853-AFD7-DEFCCC372EA1}" dt="2024-07-08T00:21:27.924" v="87" actId="478"/>
          <ac:picMkLst>
            <pc:docMk/>
            <pc:sldMk cId="2527564842" sldId="261"/>
            <ac:picMk id="3" creationId="{EF8344D0-11ED-4829-EFCA-214744FA2DA9}"/>
          </ac:picMkLst>
        </pc:picChg>
      </pc:sldChg>
      <pc:sldChg chg="add">
        <pc:chgData name="Orlando Abreu Gomes" userId="5bb6393475f736eb" providerId="LiveId" clId="{EF51EF95-CC3D-4853-AFD7-DEFCCC372EA1}" dt="2024-07-08T00:21:20.363" v="84" actId="2890"/>
        <pc:sldMkLst>
          <pc:docMk/>
          <pc:sldMk cId="3654378837" sldId="262"/>
        </pc:sldMkLst>
      </pc:sldChg>
      <pc:sldChg chg="addSp modSp add mod">
        <pc:chgData name="Orlando Abreu Gomes" userId="5bb6393475f736eb" providerId="LiveId" clId="{EF51EF95-CC3D-4853-AFD7-DEFCCC372EA1}" dt="2024-07-08T00:22:10.537" v="121" actId="113"/>
        <pc:sldMkLst>
          <pc:docMk/>
          <pc:sldMk cId="2836442444" sldId="263"/>
        </pc:sldMkLst>
        <pc:spChg chg="add mod">
          <ac:chgData name="Orlando Abreu Gomes" userId="5bb6393475f736eb" providerId="LiveId" clId="{EF51EF95-CC3D-4853-AFD7-DEFCCC372EA1}" dt="2024-07-08T00:22:10.537" v="121" actId="113"/>
          <ac:spMkLst>
            <pc:docMk/>
            <pc:sldMk cId="2836442444" sldId="263"/>
            <ac:spMk id="2" creationId="{1B63C1A4-AD91-0E7F-5731-771F339A53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89632-0617-D5F6-62FC-9EEA7348E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17D2B4-69A8-95C3-50AF-CD121F7BE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63563-6FE3-F613-2EB9-1F79F8A9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E65F-B03B-4371-BA00-E48BD4D64256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986EB-A7E6-C9D2-679D-BC84E76F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4E0B2-49E2-51AE-2C52-0AE1A798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380-71F4-4835-876F-E93104E26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46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CB922-D02A-E590-DC60-1A67D523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A8A56C-2828-049E-A92B-4A9BB8CCE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58DF82-D645-670F-AADA-4632FD59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E65F-B03B-4371-BA00-E48BD4D64256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E76D3E-2F12-1793-DFDC-159134A0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B8F5EC-C3B5-AEB6-A20D-35B2EC3E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380-71F4-4835-876F-E93104E26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97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DDBDAA-D8EC-A4C6-6235-88FC66B54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FBEE22-8C5A-BF56-0F7C-9B6920AAD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C7C751-A5F9-8200-5B68-6C56A63B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E65F-B03B-4371-BA00-E48BD4D64256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5A75B-B7BD-7DC9-B1E0-D2FB0F3B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ED276-2058-9EF9-207D-132EE2D7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380-71F4-4835-876F-E93104E26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32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DBD2B-6114-0A14-2259-B44ABA30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C173B3-B3E9-35F5-B669-01BDE586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AC7189-BDD7-0565-D7BB-CC9E1C97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E65F-B03B-4371-BA00-E48BD4D64256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AAFAB0-3B1C-69D9-E603-E02C80AD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CA8082-51FD-35F7-798A-2588DE7B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380-71F4-4835-876F-E93104E26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0944-063E-35AD-BDF6-828C937F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FC53A9-DFA4-DF48-C252-B240DB8CF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74ACCE-A164-0B99-43F0-826ACAFC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E65F-B03B-4371-BA00-E48BD4D64256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D74E3-71C9-A586-FF66-32EA607F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7AFBC1-0128-000C-5079-79BCAE34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380-71F4-4835-876F-E93104E26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9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72BC6-61F0-D3EE-7DEB-B46FB18F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4275B-7268-2105-1B40-784FD2460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AFD5D8-D407-8498-21E0-B4D9B2210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BBD54-3D41-D820-F925-6B2C95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E65F-B03B-4371-BA00-E48BD4D64256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F4C2A8-5BDF-27C3-DDEB-69E9B59A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350FBB-8A52-647A-F5AF-A3487619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380-71F4-4835-876F-E93104E26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83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50DA7-9264-7B97-3C04-5CF51071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71DBA6-1D93-B87E-E9F6-11B6CF97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5FABDD-9698-60D4-ECE9-DD695A2C5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ABC934-EE36-2A23-7167-D47C7E018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127C70-3E43-3EE3-0389-4C8722DB1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3D4174-411E-79FB-2F43-00A60FB2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E65F-B03B-4371-BA00-E48BD4D64256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69F543-D91A-FA88-B7FF-C9B423F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232B9D-7AA4-2A36-778D-90302194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380-71F4-4835-876F-E93104E26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52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57582-6217-4292-048B-FA367725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100253-B027-66D7-72AF-A1C79F16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E65F-B03B-4371-BA00-E48BD4D64256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4E4737-22C2-D405-A373-AA5684E5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CB3A3F-BD32-F4DC-1952-9AA4E43B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380-71F4-4835-876F-E93104E26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13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FCDE47-0AFB-F38C-E712-F6784CFE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E65F-B03B-4371-BA00-E48BD4D64256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26B120-85D9-4FA8-3DF6-8E6434EE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808544-4D7D-22F4-FFED-9596661E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380-71F4-4835-876F-E93104E26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05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F0B5D-C09A-E130-FFE8-999AFDA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EA5F8-58AC-3C00-01DB-81DF631A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D89DDE-F794-1AE7-7BF5-565B59F48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7770A7-4BA1-C665-6761-A050EDD4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E65F-B03B-4371-BA00-E48BD4D64256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7D29B5-44D8-EB8A-43C7-AA422E78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2D4F7D-5A2E-C1D4-9797-6EBD2C76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380-71F4-4835-876F-E93104E26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16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5237-6AD0-2587-609A-BED3D1EF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A22F27-AB10-5528-BE33-407BBCFAC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FC2947-E73E-1DB8-7746-3E21F1514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4695C0-7E22-7199-5DD4-EA13EDDF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E65F-B03B-4371-BA00-E48BD4D64256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652D6-776E-3DF0-98B7-D2ABE28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688FAD-B048-9D10-1211-D0314843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380-71F4-4835-876F-E93104E26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5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461985-6091-ADC1-6D3F-BF124F7F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3D97E6-DC48-83A3-3842-B79F4583F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9672A-6466-1CFF-8C95-116A78E82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E6E65F-B03B-4371-BA00-E48BD4D64256}" type="datetimeFigureOut">
              <a:rPr lang="pt-BR" smtClean="0"/>
              <a:t>07/07/2024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5B12BB-00BB-B9DA-1873-E76E39FC1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8EB09C-AE84-2494-E0BD-8A015B1A7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80380-71F4-4835-876F-E93104E26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6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Tela de computador com luz azul&#10;&#10;Descrição gerada automaticamente com confiança média">
            <a:extLst>
              <a:ext uri="{FF2B5EF4-FFF2-40B4-BE49-F238E27FC236}">
                <a16:creationId xmlns:a16="http://schemas.microsoft.com/office/drawing/2014/main" id="{34DBCF7B-5F20-A307-2ACF-2AF8A0AC3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2655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Luz do sol&#10;&#10;Descrição gerada automaticamente com confiança média">
            <a:extLst>
              <a:ext uri="{FF2B5EF4-FFF2-40B4-BE49-F238E27FC236}">
                <a16:creationId xmlns:a16="http://schemas.microsoft.com/office/drawing/2014/main" id="{06014BA2-7E91-E8DF-0DEF-722491950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99" b="2946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4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Foto em preto e branco de homem com barba e bigode&#10;&#10;Descrição gerada automaticamente">
            <a:extLst>
              <a:ext uri="{FF2B5EF4-FFF2-40B4-BE49-F238E27FC236}">
                <a16:creationId xmlns:a16="http://schemas.microsoft.com/office/drawing/2014/main" id="{3438EFA3-8E04-5CEA-092C-953AC7523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10" b="3141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1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Uma imagem contendo objeto, escuro, luz, olhando&#10;&#10;Descrição gerada automaticamente">
            <a:extLst>
              <a:ext uri="{FF2B5EF4-FFF2-40B4-BE49-F238E27FC236}">
                <a16:creationId xmlns:a16="http://schemas.microsoft.com/office/drawing/2014/main" id="{A183088D-E711-FAB6-5584-59E8D3ECE6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5" b="669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0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Fogos de artifício coloridos em fundo preto&#10;&#10;Descrição gerada automaticamente com confiança média">
            <a:extLst>
              <a:ext uri="{FF2B5EF4-FFF2-40B4-BE49-F238E27FC236}">
                <a16:creationId xmlns:a16="http://schemas.microsoft.com/office/drawing/2014/main" id="{344651DC-7A6F-5C9F-3E6A-9566FE2C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55" b="1940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4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Mulher sentada em frente a computador&#10;&#10;Descrição gerada automaticamente">
            <a:extLst>
              <a:ext uri="{FF2B5EF4-FFF2-40B4-BE49-F238E27FC236}">
                <a16:creationId xmlns:a16="http://schemas.microsoft.com/office/drawing/2014/main" id="{EF8344D0-11ED-4829-EFCA-214744FA2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70" b="1769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6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Mulher sentada em frente a computador&#10;&#10;Descrição gerada automaticamente">
            <a:extLst>
              <a:ext uri="{FF2B5EF4-FFF2-40B4-BE49-F238E27FC236}">
                <a16:creationId xmlns:a16="http://schemas.microsoft.com/office/drawing/2014/main" id="{EF8344D0-11ED-4829-EFCA-214744FA2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70" b="1769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A68CA5F-D162-4E92-52E3-74142C3BD75F}"/>
              </a:ext>
            </a:extLst>
          </p:cNvPr>
          <p:cNvSpPr txBox="1"/>
          <p:nvPr/>
        </p:nvSpPr>
        <p:spPr>
          <a:xfrm>
            <a:off x="737754" y="353291"/>
            <a:ext cx="378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80EDF4"/>
                </a:solidFill>
              </a:rPr>
              <a:t>QUBITS DA GALÁXIA</a:t>
            </a:r>
          </a:p>
        </p:txBody>
      </p:sp>
    </p:spTree>
    <p:extLst>
      <p:ext uri="{BB962C8B-B14F-4D97-AF65-F5344CB8AC3E}">
        <p14:creationId xmlns:p14="http://schemas.microsoft.com/office/powerpoint/2010/main" val="365437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Mulher sentada em frente a computador&#10;&#10;Descrição gerada automaticamente">
            <a:extLst>
              <a:ext uri="{FF2B5EF4-FFF2-40B4-BE49-F238E27FC236}">
                <a16:creationId xmlns:a16="http://schemas.microsoft.com/office/drawing/2014/main" id="{EF8344D0-11ED-4829-EFCA-214744FA2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70" b="1769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A68CA5F-D162-4E92-52E3-74142C3BD75F}"/>
              </a:ext>
            </a:extLst>
          </p:cNvPr>
          <p:cNvSpPr txBox="1"/>
          <p:nvPr/>
        </p:nvSpPr>
        <p:spPr>
          <a:xfrm>
            <a:off x="737754" y="353291"/>
            <a:ext cx="378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80EDF4"/>
                </a:solidFill>
              </a:rPr>
              <a:t>QUBITS DA GALÁXIA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63C1A4-AD91-0E7F-5731-771F339A532A}"/>
              </a:ext>
            </a:extLst>
          </p:cNvPr>
          <p:cNvSpPr txBox="1"/>
          <p:nvPr/>
        </p:nvSpPr>
        <p:spPr>
          <a:xfrm>
            <a:off x="1209550" y="1392382"/>
            <a:ext cx="341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ENTRELAÇAMENTO QUÂNTICO</a:t>
            </a:r>
          </a:p>
        </p:txBody>
      </p:sp>
    </p:spTree>
    <p:extLst>
      <p:ext uri="{BB962C8B-B14F-4D97-AF65-F5344CB8AC3E}">
        <p14:creationId xmlns:p14="http://schemas.microsoft.com/office/powerpoint/2010/main" val="2836442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Orlando Abreu Gomes</dc:creator>
  <cp:lastModifiedBy>Orlando Abreu Gomes</cp:lastModifiedBy>
  <cp:revision>1</cp:revision>
  <dcterms:created xsi:type="dcterms:W3CDTF">2024-07-07T23:46:35Z</dcterms:created>
  <dcterms:modified xsi:type="dcterms:W3CDTF">2024-07-08T00:22:14Z</dcterms:modified>
</cp:coreProperties>
</file>