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90DEC-DE76-45EF-A05D-37A7D7EED24A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805-BC21-40B9-8DA4-2378A4C80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b6c0ab2-0098-4409-974e-6001ed134a8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b6c0ab2-0098-4409-974e-6001ed134a8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b6c0ab2-0098-4409-974e-6001ed134a8e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ap ,map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81</Words>
  <Application>Microsoft Office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Custom Design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Orlando Abreu Gomes</cp:lastModifiedBy>
  <cp:revision>5</cp:revision>
  <dcterms:created xsi:type="dcterms:W3CDTF">2016-09-04T11:54:55Z</dcterms:created>
  <dcterms:modified xsi:type="dcterms:W3CDTF">2024-09-14T21:47:34Z</dcterms:modified>
</cp:coreProperties>
</file>