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AFA"/>
    <a:srgbClr val="514C52"/>
    <a:srgbClr val="0E0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9360-3F85-4F17-82FA-509BFD03C6CF}" v="9" dt="2024-07-04T14:21:55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ndo Abreu Gomes" userId="5bb6393475f736eb" providerId="LiveId" clId="{C85D9360-3F85-4F17-82FA-509BFD03C6CF}"/>
    <pc:docChg chg="undo custSel addSld modSld sldOrd modMainMaster">
      <pc:chgData name="Orlando Abreu Gomes" userId="5bb6393475f736eb" providerId="LiveId" clId="{C85D9360-3F85-4F17-82FA-509BFD03C6CF}" dt="2024-07-04T14:21:55.095" v="80"/>
      <pc:docMkLst>
        <pc:docMk/>
      </pc:docMkLst>
      <pc:sldChg chg="addSp delSp modSp new mod ord setBg modClrScheme chgLayout">
        <pc:chgData name="Orlando Abreu Gomes" userId="5bb6393475f736eb" providerId="LiveId" clId="{C85D9360-3F85-4F17-82FA-509BFD03C6CF}" dt="2024-07-04T14:21:55.095" v="80"/>
        <pc:sldMkLst>
          <pc:docMk/>
          <pc:sldMk cId="897944349" sldId="256"/>
        </pc:sldMkLst>
        <pc:spChg chg="del">
          <ac:chgData name="Orlando Abreu Gomes" userId="5bb6393475f736eb" providerId="LiveId" clId="{C85D9360-3F85-4F17-82FA-509BFD03C6CF}" dt="2024-07-04T14:08:35.914" v="1" actId="700"/>
          <ac:spMkLst>
            <pc:docMk/>
            <pc:sldMk cId="897944349" sldId="256"/>
            <ac:spMk id="2" creationId="{6E214A77-739B-85DD-9F6E-4D23166F68C5}"/>
          </ac:spMkLst>
        </pc:spChg>
        <pc:spChg chg="del">
          <ac:chgData name="Orlando Abreu Gomes" userId="5bb6393475f736eb" providerId="LiveId" clId="{C85D9360-3F85-4F17-82FA-509BFD03C6CF}" dt="2024-07-04T14:08:35.914" v="1" actId="700"/>
          <ac:spMkLst>
            <pc:docMk/>
            <pc:sldMk cId="897944349" sldId="256"/>
            <ac:spMk id="3" creationId="{FAF4ECBC-5112-EF4A-E800-84482D367D24}"/>
          </ac:spMkLst>
        </pc:spChg>
        <pc:spChg chg="add del">
          <ac:chgData name="Orlando Abreu Gomes" userId="5bb6393475f736eb" providerId="LiveId" clId="{C85D9360-3F85-4F17-82FA-509BFD03C6CF}" dt="2024-07-04T14:08:52.034" v="6" actId="26606"/>
          <ac:spMkLst>
            <pc:docMk/>
            <pc:sldMk cId="897944349" sldId="256"/>
            <ac:spMk id="10" creationId="{AB8C311F-7253-4AED-9701-7FC0708C41C7}"/>
          </ac:spMkLst>
        </pc:spChg>
        <pc:spChg chg="add del">
          <ac:chgData name="Orlando Abreu Gomes" userId="5bb6393475f736eb" providerId="LiveId" clId="{C85D9360-3F85-4F17-82FA-509BFD03C6CF}" dt="2024-07-04T14:08:52.034" v="6" actId="26606"/>
          <ac:spMkLst>
            <pc:docMk/>
            <pc:sldMk cId="897944349" sldId="256"/>
            <ac:spMk id="12" creationId="{E2384209-CB15-4CDF-9D31-C44FD9A3F20D}"/>
          </ac:spMkLst>
        </pc:spChg>
        <pc:spChg chg="add del">
          <ac:chgData name="Orlando Abreu Gomes" userId="5bb6393475f736eb" providerId="LiveId" clId="{C85D9360-3F85-4F17-82FA-509BFD03C6CF}" dt="2024-07-04T14:08:52.034" v="6" actId="26606"/>
          <ac:spMkLst>
            <pc:docMk/>
            <pc:sldMk cId="897944349" sldId="256"/>
            <ac:spMk id="14" creationId="{2633B3B5-CC90-43F0-8714-D31D1F3F0209}"/>
          </ac:spMkLst>
        </pc:spChg>
        <pc:spChg chg="add del">
          <ac:chgData name="Orlando Abreu Gomes" userId="5bb6393475f736eb" providerId="LiveId" clId="{C85D9360-3F85-4F17-82FA-509BFD03C6CF}" dt="2024-07-04T14:08:52.034" v="6" actId="26606"/>
          <ac:spMkLst>
            <pc:docMk/>
            <pc:sldMk cId="897944349" sldId="256"/>
            <ac:spMk id="16" creationId="{A8D57A06-A426-446D-B02C-A2DC6B62E45E}"/>
          </ac:spMkLst>
        </pc:spChg>
        <pc:spChg chg="add del">
          <ac:chgData name="Orlando Abreu Gomes" userId="5bb6393475f736eb" providerId="LiveId" clId="{C85D9360-3F85-4F17-82FA-509BFD03C6CF}" dt="2024-07-04T14:09:19.480" v="8" actId="26606"/>
          <ac:spMkLst>
            <pc:docMk/>
            <pc:sldMk cId="897944349" sldId="256"/>
            <ac:spMk id="18" creationId="{63644BFD-D22E-4019-B666-387DA51AEAFD}"/>
          </ac:spMkLst>
        </pc:spChg>
        <pc:spChg chg="add del">
          <ac:chgData name="Orlando Abreu Gomes" userId="5bb6393475f736eb" providerId="LiveId" clId="{C85D9360-3F85-4F17-82FA-509BFD03C6CF}" dt="2024-07-04T14:09:19.480" v="8" actId="26606"/>
          <ac:spMkLst>
            <pc:docMk/>
            <pc:sldMk cId="897944349" sldId="256"/>
            <ac:spMk id="21" creationId="{3776B14B-F2F4-4825-8DA8-8C7A0F2B3960}"/>
          </ac:spMkLst>
        </pc:spChg>
        <pc:spChg chg="add">
          <ac:chgData name="Orlando Abreu Gomes" userId="5bb6393475f736eb" providerId="LiveId" clId="{C85D9360-3F85-4F17-82FA-509BFD03C6CF}" dt="2024-07-04T14:09:19.482" v="9" actId="26606"/>
          <ac:spMkLst>
            <pc:docMk/>
            <pc:sldMk cId="897944349" sldId="256"/>
            <ac:spMk id="23" creationId="{42A4FC2C-047E-45A5-965D-8E1E3BF09BC6}"/>
          </ac:spMkLst>
        </pc:spChg>
        <pc:grpChg chg="add del">
          <ac:chgData name="Orlando Abreu Gomes" userId="5bb6393475f736eb" providerId="LiveId" clId="{C85D9360-3F85-4F17-82FA-509BFD03C6CF}" dt="2024-07-04T14:09:19.480" v="8" actId="26606"/>
          <ac:grpSpMkLst>
            <pc:docMk/>
            <pc:sldMk cId="897944349" sldId="256"/>
            <ac:grpSpMk id="19" creationId="{5FE9FE4C-C9E0-4C54-8010-EA9D29CD4D59}"/>
          </ac:grpSpMkLst>
        </pc:grpChg>
        <pc:picChg chg="add mod">
          <ac:chgData name="Orlando Abreu Gomes" userId="5bb6393475f736eb" providerId="LiveId" clId="{C85D9360-3F85-4F17-82FA-509BFD03C6CF}" dt="2024-07-04T14:09:19.482" v="9" actId="26606"/>
          <ac:picMkLst>
            <pc:docMk/>
            <pc:sldMk cId="897944349" sldId="256"/>
            <ac:picMk id="5" creationId="{4CAAFC5C-4FB7-6A01-2A4C-EA5624128A7B}"/>
          </ac:picMkLst>
        </pc:picChg>
      </pc:sldChg>
      <pc:sldChg chg="addSp modSp add mod ord setBg">
        <pc:chgData name="Orlando Abreu Gomes" userId="5bb6393475f736eb" providerId="LiveId" clId="{C85D9360-3F85-4F17-82FA-509BFD03C6CF}" dt="2024-07-04T14:21:40.517" v="78"/>
        <pc:sldMkLst>
          <pc:docMk/>
          <pc:sldMk cId="304870392" sldId="257"/>
        </pc:sldMkLst>
        <pc:spChg chg="add mod">
          <ac:chgData name="Orlando Abreu Gomes" userId="5bb6393475f736eb" providerId="LiveId" clId="{C85D9360-3F85-4F17-82FA-509BFD03C6CF}" dt="2024-07-04T14:12:20.514" v="49" actId="207"/>
          <ac:spMkLst>
            <pc:docMk/>
            <pc:sldMk cId="304870392" sldId="257"/>
            <ac:spMk id="2" creationId="{B1701DE2-4B55-3717-F2B8-CB94B59D6127}"/>
          </ac:spMkLst>
        </pc:spChg>
        <pc:spChg chg="add mod">
          <ac:chgData name="Orlando Abreu Gomes" userId="5bb6393475f736eb" providerId="LiveId" clId="{C85D9360-3F85-4F17-82FA-509BFD03C6CF}" dt="2024-07-04T14:13:02.252" v="74" actId="20577"/>
          <ac:spMkLst>
            <pc:docMk/>
            <pc:sldMk cId="304870392" sldId="257"/>
            <ac:spMk id="3" creationId="{3B6827E3-09F9-829C-F0EF-E7521E9B4429}"/>
          </ac:spMkLst>
        </pc:spChg>
        <pc:picChg chg="mod">
          <ac:chgData name="Orlando Abreu Gomes" userId="5bb6393475f736eb" providerId="LiveId" clId="{C85D9360-3F85-4F17-82FA-509BFD03C6CF}" dt="2024-07-04T14:10:09.035" v="13" actId="14100"/>
          <ac:picMkLst>
            <pc:docMk/>
            <pc:sldMk cId="304870392" sldId="257"/>
            <ac:picMk id="5" creationId="{4CAAFC5C-4FB7-6A01-2A4C-EA5624128A7B}"/>
          </ac:picMkLst>
        </pc:picChg>
      </pc:sldChg>
      <pc:sldChg chg="modSp add mod ord setBg">
        <pc:chgData name="Orlando Abreu Gomes" userId="5bb6393475f736eb" providerId="LiveId" clId="{C85D9360-3F85-4F17-82FA-509BFD03C6CF}" dt="2024-07-04T14:21:40.517" v="78"/>
        <pc:sldMkLst>
          <pc:docMk/>
          <pc:sldMk cId="690377664" sldId="258"/>
        </pc:sldMkLst>
        <pc:picChg chg="mod">
          <ac:chgData name="Orlando Abreu Gomes" userId="5bb6393475f736eb" providerId="LiveId" clId="{C85D9360-3F85-4F17-82FA-509BFD03C6CF}" dt="2024-07-04T14:10:21.036" v="15" actId="14100"/>
          <ac:picMkLst>
            <pc:docMk/>
            <pc:sldMk cId="690377664" sldId="258"/>
            <ac:picMk id="5" creationId="{4CAAFC5C-4FB7-6A01-2A4C-EA5624128A7B}"/>
          </ac:picMkLst>
        </pc:picChg>
      </pc:sldChg>
      <pc:sldChg chg="delSp add mod ord setBg">
        <pc:chgData name="Orlando Abreu Gomes" userId="5bb6393475f736eb" providerId="LiveId" clId="{C85D9360-3F85-4F17-82FA-509BFD03C6CF}" dt="2024-07-04T14:21:40.517" v="78"/>
        <pc:sldMkLst>
          <pc:docMk/>
          <pc:sldMk cId="3686654913" sldId="259"/>
        </pc:sldMkLst>
        <pc:spChg chg="del">
          <ac:chgData name="Orlando Abreu Gomes" userId="5bb6393475f736eb" providerId="LiveId" clId="{C85D9360-3F85-4F17-82FA-509BFD03C6CF}" dt="2024-07-04T14:12:47.152" v="53" actId="478"/>
          <ac:spMkLst>
            <pc:docMk/>
            <pc:sldMk cId="3686654913" sldId="259"/>
            <ac:spMk id="3" creationId="{3B6827E3-09F9-829C-F0EF-E7521E9B4429}"/>
          </ac:spMkLst>
        </pc:spChg>
      </pc:sldChg>
      <pc:sldMasterChg chg="setBg modSldLayout">
        <pc:chgData name="Orlando Abreu Gomes" userId="5bb6393475f736eb" providerId="LiveId" clId="{C85D9360-3F85-4F17-82FA-509BFD03C6CF}" dt="2024-07-04T14:21:55.095" v="80"/>
        <pc:sldMasterMkLst>
          <pc:docMk/>
          <pc:sldMasterMk cId="1099055855" sldId="2147483648"/>
        </pc:sldMasterMkLst>
        <pc:sldLayoutChg chg="setBg">
          <pc:chgData name="Orlando Abreu Gomes" userId="5bb6393475f736eb" providerId="LiveId" clId="{C85D9360-3F85-4F17-82FA-509BFD03C6CF}" dt="2024-07-04T14:21:55.095" v="80"/>
          <pc:sldLayoutMkLst>
            <pc:docMk/>
            <pc:sldMasterMk cId="1099055855" sldId="2147483648"/>
            <pc:sldLayoutMk cId="2098075713" sldId="2147483649"/>
          </pc:sldLayoutMkLst>
        </pc:sldLayoutChg>
        <pc:sldLayoutChg chg="setBg">
          <pc:chgData name="Orlando Abreu Gomes" userId="5bb6393475f736eb" providerId="LiveId" clId="{C85D9360-3F85-4F17-82FA-509BFD03C6CF}" dt="2024-07-04T14:21:55.095" v="80"/>
          <pc:sldLayoutMkLst>
            <pc:docMk/>
            <pc:sldMasterMk cId="1099055855" sldId="2147483648"/>
            <pc:sldLayoutMk cId="4292125232" sldId="2147483650"/>
          </pc:sldLayoutMkLst>
        </pc:sldLayoutChg>
        <pc:sldLayoutChg chg="setBg">
          <pc:chgData name="Orlando Abreu Gomes" userId="5bb6393475f736eb" providerId="LiveId" clId="{C85D9360-3F85-4F17-82FA-509BFD03C6CF}" dt="2024-07-04T14:21:55.095" v="80"/>
          <pc:sldLayoutMkLst>
            <pc:docMk/>
            <pc:sldMasterMk cId="1099055855" sldId="2147483648"/>
            <pc:sldLayoutMk cId="3371940998" sldId="2147483651"/>
          </pc:sldLayoutMkLst>
        </pc:sldLayoutChg>
        <pc:sldLayoutChg chg="setBg">
          <pc:chgData name="Orlando Abreu Gomes" userId="5bb6393475f736eb" providerId="LiveId" clId="{C85D9360-3F85-4F17-82FA-509BFD03C6CF}" dt="2024-07-04T14:21:55.095" v="80"/>
          <pc:sldLayoutMkLst>
            <pc:docMk/>
            <pc:sldMasterMk cId="1099055855" sldId="2147483648"/>
            <pc:sldLayoutMk cId="2544504536" sldId="2147483652"/>
          </pc:sldLayoutMkLst>
        </pc:sldLayoutChg>
        <pc:sldLayoutChg chg="setBg">
          <pc:chgData name="Orlando Abreu Gomes" userId="5bb6393475f736eb" providerId="LiveId" clId="{C85D9360-3F85-4F17-82FA-509BFD03C6CF}" dt="2024-07-04T14:21:55.095" v="80"/>
          <pc:sldLayoutMkLst>
            <pc:docMk/>
            <pc:sldMasterMk cId="1099055855" sldId="2147483648"/>
            <pc:sldLayoutMk cId="2571016455" sldId="2147483653"/>
          </pc:sldLayoutMkLst>
        </pc:sldLayoutChg>
        <pc:sldLayoutChg chg="setBg">
          <pc:chgData name="Orlando Abreu Gomes" userId="5bb6393475f736eb" providerId="LiveId" clId="{C85D9360-3F85-4F17-82FA-509BFD03C6CF}" dt="2024-07-04T14:21:55.095" v="80"/>
          <pc:sldLayoutMkLst>
            <pc:docMk/>
            <pc:sldMasterMk cId="1099055855" sldId="2147483648"/>
            <pc:sldLayoutMk cId="1631568505" sldId="2147483654"/>
          </pc:sldLayoutMkLst>
        </pc:sldLayoutChg>
        <pc:sldLayoutChg chg="setBg">
          <pc:chgData name="Orlando Abreu Gomes" userId="5bb6393475f736eb" providerId="LiveId" clId="{C85D9360-3F85-4F17-82FA-509BFD03C6CF}" dt="2024-07-04T14:21:55.095" v="80"/>
          <pc:sldLayoutMkLst>
            <pc:docMk/>
            <pc:sldMasterMk cId="1099055855" sldId="2147483648"/>
            <pc:sldLayoutMk cId="3947110833" sldId="2147483655"/>
          </pc:sldLayoutMkLst>
        </pc:sldLayoutChg>
        <pc:sldLayoutChg chg="setBg">
          <pc:chgData name="Orlando Abreu Gomes" userId="5bb6393475f736eb" providerId="LiveId" clId="{C85D9360-3F85-4F17-82FA-509BFD03C6CF}" dt="2024-07-04T14:21:55.095" v="80"/>
          <pc:sldLayoutMkLst>
            <pc:docMk/>
            <pc:sldMasterMk cId="1099055855" sldId="2147483648"/>
            <pc:sldLayoutMk cId="1976257121" sldId="2147483656"/>
          </pc:sldLayoutMkLst>
        </pc:sldLayoutChg>
        <pc:sldLayoutChg chg="setBg">
          <pc:chgData name="Orlando Abreu Gomes" userId="5bb6393475f736eb" providerId="LiveId" clId="{C85D9360-3F85-4F17-82FA-509BFD03C6CF}" dt="2024-07-04T14:21:55.095" v="80"/>
          <pc:sldLayoutMkLst>
            <pc:docMk/>
            <pc:sldMasterMk cId="1099055855" sldId="2147483648"/>
            <pc:sldLayoutMk cId="918788622" sldId="2147483657"/>
          </pc:sldLayoutMkLst>
        </pc:sldLayoutChg>
        <pc:sldLayoutChg chg="setBg">
          <pc:chgData name="Orlando Abreu Gomes" userId="5bb6393475f736eb" providerId="LiveId" clId="{C85D9360-3F85-4F17-82FA-509BFD03C6CF}" dt="2024-07-04T14:21:55.095" v="80"/>
          <pc:sldLayoutMkLst>
            <pc:docMk/>
            <pc:sldMasterMk cId="1099055855" sldId="2147483648"/>
            <pc:sldLayoutMk cId="4135161360" sldId="2147483658"/>
          </pc:sldLayoutMkLst>
        </pc:sldLayoutChg>
        <pc:sldLayoutChg chg="setBg">
          <pc:chgData name="Orlando Abreu Gomes" userId="5bb6393475f736eb" providerId="LiveId" clId="{C85D9360-3F85-4F17-82FA-509BFD03C6CF}" dt="2024-07-04T14:21:55.095" v="80"/>
          <pc:sldLayoutMkLst>
            <pc:docMk/>
            <pc:sldMasterMk cId="1099055855" sldId="2147483648"/>
            <pc:sldLayoutMk cId="38952372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1D3E2-1DEE-E913-38A0-16E2DBD1D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7AF6B-2582-80B8-105C-57C9446DF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9D5576-9304-0B0C-6A52-BAEF67AD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DD03-3713-4C9C-B779-0A060692C81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4223F-3FD4-9D2B-3B54-996C095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3C7BD-CC99-3C2D-F395-EEE12D45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F88-72AF-4788-9923-877D334C3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07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C363E-0DC5-2A4E-6FE0-ED94848F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6FB04C-9C5B-71CA-846C-0EB9CFBCB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D6DEDF-82A0-AC12-0FC6-9408BC25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DD03-3713-4C9C-B779-0A060692C81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5ADFFB-D271-9CC2-B27F-A92774FB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840F08-F2DD-01E6-86F1-29A99CBA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F88-72AF-4788-9923-877D334C3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16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7CCFC8-035A-57D0-D67E-BA7583E39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59644A-2CA0-991C-F6E8-84682C60D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186BB5-6D8B-0D5F-F9CA-ADA498DF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DD03-3713-4C9C-B779-0A060692C81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AB3A5-5C3A-D106-87E4-41CF92BF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59E76-9D62-81E8-1427-1D38C420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F88-72AF-4788-9923-877D334C3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2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2BCE6-1AD9-5DD0-7EC3-31A63784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A7FC1-AD1B-C364-3533-E90D984F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5E43D-0BE9-0028-E063-BAE9A800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DD03-3713-4C9C-B779-0A060692C81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6608D5-5749-FE83-9BE8-5BC94F16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AB2308-5F99-6146-AAF8-385CBA40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F88-72AF-4788-9923-877D334C3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12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9A487-94CC-9C17-90FA-1C926119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E420B-DEDB-2C96-AED2-4CDDA5264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BD2D2-C501-A1CD-9BF9-0C602CFB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DD03-3713-4C9C-B779-0A060692C81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AF096-D4AB-1F60-AA78-370B1225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F1AE5E-411D-F1A2-64F5-E1EB6A26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F88-72AF-4788-9923-877D334C3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94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2877F-4CED-D1C3-56D2-3F143421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FB210-1178-D5BB-5410-2B8A3BB4F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9C5DD1-B913-0D35-782C-88661CD58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692788-6EFB-2924-C3AD-D729A55F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DD03-3713-4C9C-B779-0A060692C81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A3D668-DC4C-A69C-D15A-DAADCED8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DAC95-E5CA-6BF3-6BF7-30577704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F88-72AF-4788-9923-877D334C3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50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8C0B-1DA3-F5C5-BFF2-A06F93D81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94D83F-9323-55A2-C168-42BB24503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478AF1-1016-1C34-9F0F-CA64B057B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10D91C-6AE3-FB65-A592-91EC53F0B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FF7C9E-214F-1B78-288C-CA8BAFC15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6C7637-2FD6-8103-D9A2-1A2FF88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DD03-3713-4C9C-B779-0A060692C81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1151CC-FFE3-3B37-B240-2755563C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CF57AB-3230-8F47-4290-5D11604A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F88-72AF-4788-9923-877D334C3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01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5CBAD-3E11-1485-7211-E271070D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324DA7-FE9C-B252-5C4B-F803AEB2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DD03-3713-4C9C-B779-0A060692C81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2A7DB6-161D-35D2-9010-EDF12DCC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D94201-BF79-E008-10D1-AE4FC545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F88-72AF-4788-9923-877D334C3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56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23F70A-5A96-8086-DE34-EEFCD428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DD03-3713-4C9C-B779-0A060692C81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AFB572-F57F-2687-534B-7902A1EF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6C4ED4-C35E-1D7A-A71C-38E9572E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F88-72AF-4788-9923-877D334C3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11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3BC66-ABEF-5282-4363-F15906D2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8C463-2C41-7BCA-7708-861CDB6BD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7648FD-4FF1-9716-1820-6B5871379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5F366-C64B-EE2D-A174-49E996BD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DD03-3713-4C9C-B779-0A060692C81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BC323-6ACE-755A-802E-3F4DEA80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DD6E09-0719-7934-22DB-64B418E7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F88-72AF-4788-9923-877D334C3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25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1A559-C313-8CED-D992-7169F7B9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9AB3AA-8670-87AB-752E-02DE35953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46901C-2DCE-027B-7034-374EC3B3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7BDFFE-375E-BE5D-6078-8A17AE4A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DD03-3713-4C9C-B779-0A060692C81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02ED83-C29B-6797-CC20-519E1EA4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23B607-D4C3-9CF3-67E4-0C7244A2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BF88-72AF-4788-9923-877D334C3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78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77B252-8FAC-C423-899A-495799EB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1A2DB5-4D41-1967-D857-579E62950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A4A487-7453-A6ED-92FA-691950860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9DD03-3713-4C9C-B779-0A060692C816}" type="datetimeFigureOut">
              <a:rPr lang="pt-BR" smtClean="0"/>
              <a:t>04/07/2024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F8FFE6-5180-03B2-385B-6916D6DB2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295124-0701-FA1E-F544-9831ECD72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3BF88-72AF-4788-9923-877D334C34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05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Imagem digital fictícia de personagem de filme&#10;&#10;Descrição gerada automaticamente com confiança média">
            <a:extLst>
              <a:ext uri="{FF2B5EF4-FFF2-40B4-BE49-F238E27FC236}">
                <a16:creationId xmlns:a16="http://schemas.microsoft.com/office/drawing/2014/main" id="{4CAAFC5C-4FB7-6A01-2A4C-EA5624128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9" b="182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4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Imagem digital fictícia de personagem de filme&#10;&#10;Descrição gerada automaticamente com confiança média">
            <a:extLst>
              <a:ext uri="{FF2B5EF4-FFF2-40B4-BE49-F238E27FC236}">
                <a16:creationId xmlns:a16="http://schemas.microsoft.com/office/drawing/2014/main" id="{4CAAFC5C-4FB7-6A01-2A4C-EA5624128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9" b="18261"/>
          <a:stretch/>
        </p:blipFill>
        <p:spPr>
          <a:xfrm>
            <a:off x="3825384" y="2152650"/>
            <a:ext cx="8366616" cy="47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7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Imagem digital fictícia de personagem de filme&#10;&#10;Descrição gerada automaticamente com confiança média">
            <a:extLst>
              <a:ext uri="{FF2B5EF4-FFF2-40B4-BE49-F238E27FC236}">
                <a16:creationId xmlns:a16="http://schemas.microsoft.com/office/drawing/2014/main" id="{4CAAFC5C-4FB7-6A01-2A4C-EA5624128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9" b="18261"/>
          <a:stretch/>
        </p:blipFill>
        <p:spPr>
          <a:xfrm>
            <a:off x="6229350" y="3504630"/>
            <a:ext cx="5962650" cy="335336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1701DE2-4B55-3717-F2B8-CB94B59D6127}"/>
              </a:ext>
            </a:extLst>
          </p:cNvPr>
          <p:cNvSpPr txBox="1"/>
          <p:nvPr/>
        </p:nvSpPr>
        <p:spPr>
          <a:xfrm>
            <a:off x="1533525" y="771525"/>
            <a:ext cx="6505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E071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JEDI DO CÓDIGO</a:t>
            </a:r>
          </a:p>
        </p:txBody>
      </p:sp>
    </p:spTree>
    <p:extLst>
      <p:ext uri="{BB962C8B-B14F-4D97-AF65-F5344CB8AC3E}">
        <p14:creationId xmlns:p14="http://schemas.microsoft.com/office/powerpoint/2010/main" val="368665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m 4" descr="Imagem digital fictícia de personagem de filme&#10;&#10;Descrição gerada automaticamente com confiança média">
            <a:extLst>
              <a:ext uri="{FF2B5EF4-FFF2-40B4-BE49-F238E27FC236}">
                <a16:creationId xmlns:a16="http://schemas.microsoft.com/office/drawing/2014/main" id="{4CAAFC5C-4FB7-6A01-2A4C-EA5624128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9" b="18261"/>
          <a:stretch/>
        </p:blipFill>
        <p:spPr>
          <a:xfrm>
            <a:off x="6229350" y="3504630"/>
            <a:ext cx="5962650" cy="335336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1701DE2-4B55-3717-F2B8-CB94B59D6127}"/>
              </a:ext>
            </a:extLst>
          </p:cNvPr>
          <p:cNvSpPr txBox="1"/>
          <p:nvPr/>
        </p:nvSpPr>
        <p:spPr>
          <a:xfrm>
            <a:off x="1533525" y="771525"/>
            <a:ext cx="6505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E071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JEDI DO CÓDIGO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6827E3-09F9-829C-F0EF-E7521E9B4429}"/>
              </a:ext>
            </a:extLst>
          </p:cNvPr>
          <p:cNvSpPr txBox="1"/>
          <p:nvPr/>
        </p:nvSpPr>
        <p:spPr>
          <a:xfrm>
            <a:off x="257175" y="5578643"/>
            <a:ext cx="6505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E0715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Orlando Gomes</a:t>
            </a:r>
          </a:p>
        </p:txBody>
      </p:sp>
    </p:spTree>
    <p:extLst>
      <p:ext uri="{BB962C8B-B14F-4D97-AF65-F5344CB8AC3E}">
        <p14:creationId xmlns:p14="http://schemas.microsoft.com/office/powerpoint/2010/main" val="304870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Orlando Abreu Gomes</dc:creator>
  <cp:lastModifiedBy>Orlando Abreu Gomes</cp:lastModifiedBy>
  <cp:revision>1</cp:revision>
  <dcterms:created xsi:type="dcterms:W3CDTF">2024-07-04T14:08:27Z</dcterms:created>
  <dcterms:modified xsi:type="dcterms:W3CDTF">2024-07-04T14:21:55Z</dcterms:modified>
</cp:coreProperties>
</file>