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61322d9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61322d9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649ec2b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649ec2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Nuevas </a:t>
            </a:r>
            <a:r>
              <a:rPr lang="es"/>
              <a:t>oportunidades</a:t>
            </a:r>
            <a:r>
              <a:rPr lang="es"/>
              <a:t> de Negocio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783F04"/>
                </a:solidFill>
              </a:rPr>
              <a:t>Gestión</a:t>
            </a:r>
            <a:r>
              <a:rPr lang="es">
                <a:solidFill>
                  <a:srgbClr val="783F04"/>
                </a:solidFill>
              </a:rPr>
              <a:t> de Redes  y Comunicaciones </a:t>
            </a:r>
            <a:endParaRPr>
              <a:solidFill>
                <a:srgbClr val="783F0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Link al video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https://youtu.be/xVHDmY9QZpM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Alternativas de negocio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Prestar el servicio de </a:t>
            </a:r>
            <a:r>
              <a:rPr lang="es"/>
              <a:t>comunicación, empleando la línea existente entre ambas sedes de contact center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Estudio de análisis de las problemáticas de red, y ofrecer el servicio empleando un canal que no se encuentre saturado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Consultoría y asesoramiento en construcción de otro contact center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Consultoría y asesoramiento en mejora de un contact center ya existente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Consultoría y asesoramiento en actualización de otro contact center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Certificaciones en estructuras de datos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Certificaciones en nivel físico y protocolo(Ej:V.92, USV, firewire, ISDN, entre otros ) de redes de comunicación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