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520" cy="716184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304920" y="609480"/>
            <a:ext cx="8228520" cy="19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Demo:</a:t>
            </a:r>
            <a:endParaRPr/>
          </a:p>
          <a:p>
            <a:r>
              <a:rPr lang="en-US" sz="2400">
                <a:solidFill>
                  <a:srgbClr val="009900"/>
                </a:solidFill>
                <a:latin typeface="monofur for Powerline"/>
              </a:rPr>
              <a:t>Feel free to just watch as I go through some of Tmux’s cool features. If you want to follow along. You have two options.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457200" y="2712960"/>
            <a:ext cx="8228520" cy="361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8000"/>
                </a:solidFill>
                <a:latin typeface="monofur for Powerline"/>
              </a:rPr>
              <a:t>1) Download the lightweight app:</a:t>
            </a:r>
            <a:endParaRPr/>
          </a:p>
          <a:p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Mac: “brew install tmux”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Ubuntu: “apt-get install tmux”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Extra: “git clone https://github.com/orlandoc01/presntation.git”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2) SSH into the session I’ve provided: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“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ssh guest@10.6.30.111”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password: “password”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Run: “. ./setup”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(not sure how many concurrent SSH sessions I can do so if it times out, maybe try the first option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520" cy="71618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304920" y="609480"/>
            <a:ext cx="8228520" cy="10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Sessions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457200" y="1828800"/>
            <a:ext cx="8228520" cy="449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Session can many windows (like tabs)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Windows can have many panes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Special Tmux Commands start with ‘Prefix’ Key: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Start Session Commands: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“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tmux” -&gt; starts up tmux server with new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session named 0 or 1 or 2 etc…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“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new –s sessionName” -&gt; starts up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server with specific name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520" cy="71618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304920" y="609480"/>
            <a:ext cx="8228520" cy="152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Pane Commands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57200" y="2712960"/>
            <a:ext cx="8228520" cy="361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[%] -&gt; Split Vertically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[”] -&gt; Split Horizontally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[o] -&gt; Switch to next pane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[z] -&gt; Zoom on Pane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[q], [0..9] -&gt; Select Pane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520" cy="71618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304920" y="609480"/>
            <a:ext cx="822852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Window Commands: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457200" y="2438280"/>
            <a:ext cx="8228520" cy="388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[,] -&gt; Rename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[c] -&gt; Create New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[n] -&gt; Next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[p] -&gt; Prev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[&amp;] -&gt; Kill Window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520" cy="71618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28600" y="609480"/>
            <a:ext cx="8685720" cy="14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Session Commands: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304920" y="2438280"/>
            <a:ext cx="8457120" cy="388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When not in session: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‘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ls’ -&gt; List avaible sessions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‘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kill-ses –t named’ -&gt; kill session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‘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a –t named’ -&gt; Attach to session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When in session: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[d] -&gt; Detach from TMUX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[s] -&gt; List other sessions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[$] -&gt; Rename session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