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F22A-06E8-4E4F-9AE9-6A1C0F1D0FA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3D76-81FC-4431-A3B0-57684D9D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1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F22A-06E8-4E4F-9AE9-6A1C0F1D0FA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3D76-81FC-4431-A3B0-57684D9D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6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F22A-06E8-4E4F-9AE9-6A1C0F1D0FA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3D76-81FC-4431-A3B0-57684D9D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F22A-06E8-4E4F-9AE9-6A1C0F1D0FA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3D76-81FC-4431-A3B0-57684D9D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3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F22A-06E8-4E4F-9AE9-6A1C0F1D0FA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3D76-81FC-4431-A3B0-57684D9D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8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F22A-06E8-4E4F-9AE9-6A1C0F1D0FA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3D76-81FC-4431-A3B0-57684D9D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7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F22A-06E8-4E4F-9AE9-6A1C0F1D0FA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3D76-81FC-4431-A3B0-57684D9D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6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F22A-06E8-4E4F-9AE9-6A1C0F1D0FA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3D76-81FC-4431-A3B0-57684D9D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2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F22A-06E8-4E4F-9AE9-6A1C0F1D0FA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3D76-81FC-4431-A3B0-57684D9D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5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F22A-06E8-4E4F-9AE9-6A1C0F1D0FA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3D76-81FC-4431-A3B0-57684D9D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2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F22A-06E8-4E4F-9AE9-6A1C0F1D0FA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43D76-81FC-4431-A3B0-57684D9D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5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F22A-06E8-4E4F-9AE9-6A1C0F1D0FA8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43D76-81FC-4431-A3B0-57684D9D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"/>
            <a:ext cx="9372600" cy="716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1981200"/>
          </a:xfrm>
        </p:spPr>
        <p:txBody>
          <a:bodyPr>
            <a:noAutofit/>
          </a:bodyPr>
          <a:lstStyle/>
          <a:p>
            <a:r>
              <a:rPr lang="en-US" sz="6000" b="1" dirty="0" err="1" smtClean="0">
                <a:solidFill>
                  <a:srgbClr val="009900"/>
                </a:solidFill>
                <a:latin typeface="monofur for Powerline" pitchFamily="49" charset="2"/>
              </a:rPr>
              <a:t>Tmux</a:t>
            </a:r>
            <a:r>
              <a:rPr lang="en-US" sz="6000" b="1" dirty="0" smtClean="0">
                <a:solidFill>
                  <a:srgbClr val="009900"/>
                </a:solidFill>
                <a:latin typeface="monofur for Powerline" pitchFamily="49" charset="2"/>
              </a:rPr>
              <a:t> Demo:</a:t>
            </a:r>
            <a:r>
              <a:rPr lang="en-US" sz="2400" dirty="0" smtClean="0">
                <a:solidFill>
                  <a:srgbClr val="009900"/>
                </a:solidFill>
                <a:latin typeface="monofur for Powerline" pitchFamily="49" charset="2"/>
              </a:rPr>
              <a:t/>
            </a:r>
            <a:br>
              <a:rPr lang="en-US" sz="2400" dirty="0" smtClean="0">
                <a:solidFill>
                  <a:srgbClr val="009900"/>
                </a:solidFill>
                <a:latin typeface="monofur for Powerline" pitchFamily="49" charset="2"/>
              </a:rPr>
            </a:br>
            <a:r>
              <a:rPr lang="en-US" sz="2400" dirty="0" smtClean="0">
                <a:solidFill>
                  <a:srgbClr val="009900"/>
                </a:solidFill>
                <a:latin typeface="monofur for Powerline" pitchFamily="49" charset="2"/>
              </a:rPr>
              <a:t>Feel free to just watch as I go through some of </a:t>
            </a:r>
            <a:r>
              <a:rPr lang="en-US" sz="2400" dirty="0" err="1" smtClean="0">
                <a:solidFill>
                  <a:srgbClr val="009900"/>
                </a:solidFill>
                <a:latin typeface="monofur for Powerline" pitchFamily="49" charset="2"/>
              </a:rPr>
              <a:t>Tmux’s</a:t>
            </a:r>
            <a:r>
              <a:rPr lang="en-US" sz="2400" dirty="0" smtClean="0">
                <a:solidFill>
                  <a:srgbClr val="009900"/>
                </a:solidFill>
                <a:latin typeface="monofur for Powerline" pitchFamily="49" charset="2"/>
              </a:rPr>
              <a:t> cool features. If you want to follow along. You have two options.</a:t>
            </a:r>
            <a:r>
              <a:rPr lang="en-US" sz="2400" dirty="0" smtClean="0">
                <a:solidFill>
                  <a:srgbClr val="008000"/>
                </a:solidFill>
                <a:latin typeface="monofur for Powerline" pitchFamily="49" charset="2"/>
              </a:rPr>
              <a:t/>
            </a:r>
            <a:br>
              <a:rPr lang="en-US" sz="2400" dirty="0" smtClean="0">
                <a:solidFill>
                  <a:srgbClr val="008000"/>
                </a:solidFill>
                <a:latin typeface="monofur for Powerline" pitchFamily="49" charset="2"/>
              </a:rPr>
            </a:br>
            <a:endParaRPr lang="en-US" sz="2400" dirty="0">
              <a:solidFill>
                <a:srgbClr val="008000"/>
              </a:solidFill>
              <a:latin typeface="monofur for Powerline" pitchFamily="49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3037"/>
            <a:ext cx="8229600" cy="3611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1) Download the lightweight app:</a:t>
            </a:r>
            <a:b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</a:b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	Mac: “brew install </a:t>
            </a:r>
            <a:r>
              <a:rPr lang="en-US" dirty="0" err="1" smtClean="0">
                <a:solidFill>
                  <a:srgbClr val="008000"/>
                </a:solidFill>
                <a:latin typeface="monofur for Powerline" pitchFamily="49" charset="2"/>
              </a:rPr>
              <a:t>tmux</a:t>
            </a: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”</a:t>
            </a:r>
            <a:r>
              <a:rPr lang="en-US" dirty="0">
                <a:solidFill>
                  <a:srgbClr val="008000"/>
                </a:solidFill>
                <a:latin typeface="monofur for Powerline" pitchFamily="49" charset="2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			Ubuntu: “apt-get install </a:t>
            </a:r>
            <a:r>
              <a:rPr lang="en-US" dirty="0" err="1" smtClean="0">
                <a:solidFill>
                  <a:srgbClr val="008000"/>
                </a:solidFill>
                <a:latin typeface="monofur for Powerline" pitchFamily="49" charset="2"/>
              </a:rPr>
              <a:t>tmux</a:t>
            </a: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”</a:t>
            </a:r>
            <a:b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</a:b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	Windows:…you’re out of luck :(</a:t>
            </a:r>
            <a:endParaRPr lang="en-US" dirty="0">
              <a:solidFill>
                <a:srgbClr val="008000"/>
              </a:solidFill>
              <a:latin typeface="monofur for Powerline" pitchFamily="49" charset="2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latin typeface="monofur for Powerline" pitchFamily="49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2) SSH into the session I’ve provided:</a:t>
            </a:r>
            <a:b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</a:b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“</a:t>
            </a:r>
            <a:r>
              <a:rPr lang="en-US" dirty="0" err="1" smtClean="0">
                <a:solidFill>
                  <a:srgbClr val="008000"/>
                </a:solidFill>
                <a:latin typeface="monofur for Powerline" pitchFamily="49" charset="2"/>
              </a:rPr>
              <a:t>ssh</a:t>
            </a: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monofur for Powerline" pitchFamily="49" charset="2"/>
              </a:rPr>
              <a:t>guest@xxxxx</a:t>
            </a: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”</a:t>
            </a:r>
            <a:b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</a:b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password: “password”</a:t>
            </a:r>
            <a:b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</a:b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(not sure how many concurrent SSH sessions I can do so if it times out, maybe try the first 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"/>
            <a:ext cx="9372600" cy="716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1066800"/>
          </a:xfrm>
        </p:spPr>
        <p:txBody>
          <a:bodyPr>
            <a:noAutofit/>
          </a:bodyPr>
          <a:lstStyle/>
          <a:p>
            <a:r>
              <a:rPr lang="en-US" sz="6000" b="1" dirty="0" err="1" smtClean="0">
                <a:solidFill>
                  <a:srgbClr val="009900"/>
                </a:solidFill>
                <a:latin typeface="monofur for Powerline" pitchFamily="49" charset="2"/>
              </a:rPr>
              <a:t>Tmux</a:t>
            </a:r>
            <a:r>
              <a:rPr lang="en-US" sz="6000" b="1" dirty="0" smtClean="0">
                <a:solidFill>
                  <a:srgbClr val="009900"/>
                </a:solidFill>
                <a:latin typeface="monofur for Powerline" pitchFamily="49" charset="2"/>
              </a:rPr>
              <a:t> Sessions</a:t>
            </a:r>
            <a:endParaRPr lang="en-US" sz="2400" dirty="0">
              <a:solidFill>
                <a:srgbClr val="008000"/>
              </a:solidFill>
              <a:latin typeface="monofur for Powerline" pitchFamily="49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4495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Session can many windows (like tabs)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Windows can have many panes</a:t>
            </a: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latin typeface="monofur for Powerline" pitchFamily="49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Special </a:t>
            </a:r>
            <a:r>
              <a:rPr lang="en-US" dirty="0" err="1" smtClean="0">
                <a:solidFill>
                  <a:srgbClr val="008000"/>
                </a:solidFill>
                <a:latin typeface="monofur for Powerline" pitchFamily="49" charset="2"/>
              </a:rPr>
              <a:t>Tmux</a:t>
            </a: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 Commands start with ‘Prefix’ Key: 		</a:t>
            </a:r>
            <a:r>
              <a:rPr lang="en-US" smtClean="0">
                <a:solidFill>
                  <a:srgbClr val="008000"/>
                </a:solidFill>
                <a:latin typeface="monofur for Powerline" pitchFamily="49" charset="2"/>
              </a:rPr>
              <a:t>	[</a:t>
            </a: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Ctrl-B]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monofur for Powerline" pitchFamily="49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Start Session Commands: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	“</a:t>
            </a:r>
            <a:r>
              <a:rPr lang="en-US" dirty="0" err="1" smtClean="0">
                <a:solidFill>
                  <a:srgbClr val="008000"/>
                </a:solidFill>
                <a:latin typeface="monofur for Powerline" pitchFamily="49" charset="2"/>
              </a:rPr>
              <a:t>tmux</a:t>
            </a: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” -&gt; starts up </a:t>
            </a:r>
            <a:r>
              <a:rPr lang="en-US" dirty="0" err="1" smtClean="0">
                <a:solidFill>
                  <a:srgbClr val="008000"/>
                </a:solidFill>
                <a:latin typeface="monofur for Powerline" pitchFamily="49" charset="2"/>
              </a:rPr>
              <a:t>tmux</a:t>
            </a: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 server with new 	session named 0 or 1 or 2 etc…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monofur for Powerline" pitchFamily="49" charset="2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“</a:t>
            </a:r>
            <a:r>
              <a:rPr lang="en-US" dirty="0" err="1" smtClean="0">
                <a:solidFill>
                  <a:srgbClr val="008000"/>
                </a:solidFill>
                <a:latin typeface="monofur for Powerline" pitchFamily="49" charset="2"/>
              </a:rPr>
              <a:t>tmux</a:t>
            </a: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 new –s </a:t>
            </a:r>
            <a:r>
              <a:rPr lang="en-US" dirty="0" err="1" smtClean="0">
                <a:solidFill>
                  <a:srgbClr val="008000"/>
                </a:solidFill>
                <a:latin typeface="monofur for Powerline" pitchFamily="49" charset="2"/>
              </a:rPr>
              <a:t>sessionName</a:t>
            </a: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” -&gt; starts up 	</a:t>
            </a:r>
            <a:r>
              <a:rPr lang="en-US" dirty="0" err="1" smtClean="0">
                <a:solidFill>
                  <a:srgbClr val="008000"/>
                </a:solidFill>
                <a:latin typeface="monofur for Powerline" pitchFamily="49" charset="2"/>
              </a:rPr>
              <a:t>tmux</a:t>
            </a: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 	server with specific name</a:t>
            </a:r>
            <a:endParaRPr lang="en-US" dirty="0">
              <a:solidFill>
                <a:srgbClr val="008000"/>
              </a:solidFill>
              <a:latin typeface="monofur for Powerline" pitchFamily="49" charset="2"/>
            </a:endParaRPr>
          </a:p>
          <a:p>
            <a:pPr marL="0" indent="0">
              <a:buNone/>
            </a:pPr>
            <a:endParaRPr lang="en-US" dirty="0" smtClean="0">
              <a:solidFill>
                <a:srgbClr val="008000"/>
              </a:solidFill>
              <a:latin typeface="monofur for Powerline" pitchFamily="49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074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"/>
            <a:ext cx="9372600" cy="716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1524000"/>
          </a:xfrm>
        </p:spPr>
        <p:txBody>
          <a:bodyPr>
            <a:noAutofit/>
          </a:bodyPr>
          <a:lstStyle/>
          <a:p>
            <a:r>
              <a:rPr lang="en-US" sz="6000" b="1" dirty="0" err="1" smtClean="0">
                <a:solidFill>
                  <a:srgbClr val="009900"/>
                </a:solidFill>
                <a:latin typeface="monofur for Powerline" pitchFamily="49" charset="2"/>
              </a:rPr>
              <a:t>Tmux</a:t>
            </a:r>
            <a:r>
              <a:rPr lang="en-US" sz="6000" b="1" dirty="0" smtClean="0">
                <a:solidFill>
                  <a:srgbClr val="009900"/>
                </a:solidFill>
                <a:latin typeface="monofur for Powerline" pitchFamily="49" charset="2"/>
              </a:rPr>
              <a:t> Pane Commands</a:t>
            </a:r>
            <a:r>
              <a:rPr lang="en-US" sz="2400" dirty="0" smtClean="0">
                <a:solidFill>
                  <a:srgbClr val="008000"/>
                </a:solidFill>
                <a:latin typeface="monofur for Powerline" pitchFamily="49" charset="2"/>
              </a:rPr>
              <a:t/>
            </a:r>
            <a:br>
              <a:rPr lang="en-US" sz="2400" dirty="0" smtClean="0">
                <a:solidFill>
                  <a:srgbClr val="008000"/>
                </a:solidFill>
                <a:latin typeface="monofur for Powerline" pitchFamily="49" charset="2"/>
              </a:rPr>
            </a:br>
            <a:endParaRPr lang="en-US" sz="2400" dirty="0">
              <a:solidFill>
                <a:srgbClr val="008000"/>
              </a:solidFill>
              <a:latin typeface="monofur for Powerline" pitchFamily="49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3037"/>
            <a:ext cx="8229600" cy="3611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[Ctrl-B], [%] -&gt; Split Vertically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[Ctrl-B], [”] -&gt; Split Horizontally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[Ctrl-B], [o] -&gt; Switch to next pane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[Ctrl-B], [z] -&gt; Zoom on Pane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[Ctrl-B], [q], [0..9] -&gt; Select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"/>
            <a:ext cx="9372600" cy="716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1447800"/>
          </a:xfrm>
        </p:spPr>
        <p:txBody>
          <a:bodyPr>
            <a:noAutofit/>
          </a:bodyPr>
          <a:lstStyle/>
          <a:p>
            <a:r>
              <a:rPr lang="en-US" sz="6000" b="1" dirty="0" err="1" smtClean="0">
                <a:solidFill>
                  <a:srgbClr val="009900"/>
                </a:solidFill>
                <a:latin typeface="monofur for Powerline" pitchFamily="49" charset="2"/>
              </a:rPr>
              <a:t>Tmux</a:t>
            </a:r>
            <a:r>
              <a:rPr lang="en-US" sz="6000" b="1" dirty="0" smtClean="0">
                <a:solidFill>
                  <a:srgbClr val="009900"/>
                </a:solidFill>
                <a:latin typeface="monofur for Powerline" pitchFamily="49" charset="2"/>
              </a:rPr>
              <a:t> </a:t>
            </a:r>
            <a:r>
              <a:rPr lang="en-US" sz="6000" b="1" dirty="0" smtClean="0">
                <a:solidFill>
                  <a:srgbClr val="009900"/>
                </a:solidFill>
                <a:latin typeface="monofur for Powerline" pitchFamily="49" charset="2"/>
              </a:rPr>
              <a:t>Window Commands</a:t>
            </a:r>
            <a:r>
              <a:rPr lang="en-US" sz="6000" b="1" dirty="0" smtClean="0">
                <a:solidFill>
                  <a:srgbClr val="009900"/>
                </a:solidFill>
                <a:latin typeface="monofur for Powerline" pitchFamily="49" charset="2"/>
              </a:rPr>
              <a:t>:</a:t>
            </a:r>
            <a:r>
              <a:rPr lang="en-US" sz="2400" dirty="0" smtClean="0">
                <a:solidFill>
                  <a:srgbClr val="008000"/>
                </a:solidFill>
                <a:latin typeface="monofur for Powerline" pitchFamily="49" charset="2"/>
              </a:rPr>
              <a:t/>
            </a:r>
            <a:br>
              <a:rPr lang="en-US" sz="2400" dirty="0" smtClean="0">
                <a:solidFill>
                  <a:srgbClr val="008000"/>
                </a:solidFill>
                <a:latin typeface="monofur for Powerline" pitchFamily="49" charset="2"/>
              </a:rPr>
            </a:br>
            <a:endParaRPr lang="en-US" sz="2400" dirty="0">
              <a:solidFill>
                <a:srgbClr val="008000"/>
              </a:solidFill>
              <a:latin typeface="monofur for Powerline" pitchFamily="49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1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[Ctrl-B], [,] -&gt; Rename window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monofur for Powerline" pitchFamily="49" charset="2"/>
              </a:rPr>
              <a:t>[Ctrl-B], </a:t>
            </a: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[c] </a:t>
            </a:r>
            <a:r>
              <a:rPr lang="en-US" dirty="0">
                <a:solidFill>
                  <a:srgbClr val="008000"/>
                </a:solidFill>
                <a:latin typeface="monofur for Powerline" pitchFamily="49" charset="2"/>
              </a:rPr>
              <a:t>-&gt; Create New </a:t>
            </a: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Window</a:t>
            </a:r>
            <a:endParaRPr lang="en-US" dirty="0" smtClean="0">
              <a:solidFill>
                <a:srgbClr val="008000"/>
              </a:solidFill>
              <a:latin typeface="monofur for Powerline" pitchFamily="49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[Ctrl-B], [n] -&gt; Next Window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[Ctrl-B], [p] -&gt; </a:t>
            </a:r>
            <a:r>
              <a:rPr lang="en-US" dirty="0" err="1" smtClean="0">
                <a:solidFill>
                  <a:srgbClr val="008000"/>
                </a:solidFill>
                <a:latin typeface="monofur for Powerline" pitchFamily="49" charset="2"/>
              </a:rPr>
              <a:t>Prev</a:t>
            </a: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 Window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[Ctrl-B], [&amp;] -&gt; Kill Window </a:t>
            </a:r>
            <a:endParaRPr lang="en-US" dirty="0" smtClean="0">
              <a:solidFill>
                <a:srgbClr val="008000"/>
              </a:solidFill>
              <a:latin typeface="monofur for Powerline" pitchFamily="49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074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"/>
            <a:ext cx="9372600" cy="716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686800" cy="1447800"/>
          </a:xfrm>
        </p:spPr>
        <p:txBody>
          <a:bodyPr>
            <a:noAutofit/>
          </a:bodyPr>
          <a:lstStyle/>
          <a:p>
            <a:r>
              <a:rPr lang="en-US" sz="6000" b="1" dirty="0" err="1" smtClean="0">
                <a:solidFill>
                  <a:srgbClr val="009900"/>
                </a:solidFill>
                <a:latin typeface="monofur for Powerline" pitchFamily="49" charset="2"/>
              </a:rPr>
              <a:t>Tmux</a:t>
            </a:r>
            <a:r>
              <a:rPr lang="en-US" sz="6000" b="1" dirty="0" smtClean="0">
                <a:solidFill>
                  <a:srgbClr val="009900"/>
                </a:solidFill>
                <a:latin typeface="monofur for Powerline" pitchFamily="49" charset="2"/>
              </a:rPr>
              <a:t> </a:t>
            </a:r>
            <a:r>
              <a:rPr lang="en-US" sz="6000" b="1" dirty="0" smtClean="0">
                <a:solidFill>
                  <a:srgbClr val="009900"/>
                </a:solidFill>
                <a:latin typeface="monofur for Powerline" pitchFamily="49" charset="2"/>
              </a:rPr>
              <a:t>Session Commands</a:t>
            </a:r>
            <a:r>
              <a:rPr lang="en-US" sz="6000" b="1" dirty="0" smtClean="0">
                <a:solidFill>
                  <a:srgbClr val="009900"/>
                </a:solidFill>
                <a:latin typeface="monofur for Powerline" pitchFamily="49" charset="2"/>
              </a:rPr>
              <a:t>:</a:t>
            </a:r>
            <a:r>
              <a:rPr lang="en-US" sz="2400" dirty="0" smtClean="0">
                <a:solidFill>
                  <a:srgbClr val="008000"/>
                </a:solidFill>
                <a:latin typeface="monofur for Powerline" pitchFamily="49" charset="2"/>
              </a:rPr>
              <a:t/>
            </a:r>
            <a:br>
              <a:rPr lang="en-US" sz="2400" dirty="0" smtClean="0">
                <a:solidFill>
                  <a:srgbClr val="008000"/>
                </a:solidFill>
                <a:latin typeface="monofur for Powerline" pitchFamily="49" charset="2"/>
              </a:rPr>
            </a:br>
            <a:endParaRPr lang="en-US" sz="2400" dirty="0">
              <a:solidFill>
                <a:srgbClr val="008000"/>
              </a:solidFill>
              <a:latin typeface="monofur for Powerline" pitchFamily="49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1"/>
            <a:ext cx="8458200" cy="3886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When not in session: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‘</a:t>
            </a:r>
            <a:r>
              <a:rPr lang="en-US" dirty="0" err="1" smtClean="0">
                <a:solidFill>
                  <a:srgbClr val="008000"/>
                </a:solidFill>
                <a:latin typeface="monofur for Powerline" pitchFamily="49" charset="2"/>
              </a:rPr>
              <a:t>tmux</a:t>
            </a: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monofur for Powerline" pitchFamily="49" charset="2"/>
              </a:rPr>
              <a:t>ls’</a:t>
            </a: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 -&gt; List </a:t>
            </a:r>
            <a:r>
              <a:rPr lang="en-US" dirty="0" err="1" smtClean="0">
                <a:solidFill>
                  <a:srgbClr val="008000"/>
                </a:solidFill>
                <a:latin typeface="monofur for Powerline" pitchFamily="49" charset="2"/>
              </a:rPr>
              <a:t>avaible</a:t>
            </a: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 sessions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‘</a:t>
            </a:r>
            <a:r>
              <a:rPr lang="en-US" dirty="0" err="1" smtClean="0">
                <a:solidFill>
                  <a:srgbClr val="008000"/>
                </a:solidFill>
                <a:latin typeface="monofur for Powerline" pitchFamily="49" charset="2"/>
              </a:rPr>
              <a:t>tmux</a:t>
            </a: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 kill-</a:t>
            </a:r>
            <a:r>
              <a:rPr lang="en-US" dirty="0" err="1" smtClean="0">
                <a:solidFill>
                  <a:srgbClr val="008000"/>
                </a:solidFill>
                <a:latin typeface="monofur for Powerline" pitchFamily="49" charset="2"/>
              </a:rPr>
              <a:t>ses</a:t>
            </a: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 –t named’ -&gt; kill session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‘</a:t>
            </a:r>
            <a:r>
              <a:rPr lang="en-US" dirty="0" err="1" smtClean="0">
                <a:solidFill>
                  <a:srgbClr val="008000"/>
                </a:solidFill>
                <a:latin typeface="monofur for Powerline" pitchFamily="49" charset="2"/>
              </a:rPr>
              <a:t>tmux</a:t>
            </a: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 a –t named’ -&gt; Attach to session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When in session: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[Ctrl-B], [d] -&gt; Detach from TMUX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[Ctrl-B], [s] -&gt; List other sessions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monofur for Powerline" pitchFamily="49" charset="2"/>
              </a:rPr>
              <a:t>[Ctrl-B], [$] -&gt; Rename session</a:t>
            </a:r>
            <a:endParaRPr lang="en-US" dirty="0" smtClean="0">
              <a:solidFill>
                <a:srgbClr val="008000"/>
              </a:solidFill>
              <a:latin typeface="monofur for Powerline" pitchFamily="49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39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202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Tmux Demo: Feel free to just watch as I go through some of Tmux’s cool features. If you want to follow along. You have two options. </vt:lpstr>
      <vt:lpstr>Tmux Sessions</vt:lpstr>
      <vt:lpstr>Tmux Pane Commands </vt:lpstr>
      <vt:lpstr>Tmux Window Commands: </vt:lpstr>
      <vt:lpstr>Tmux Session Commands: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orlando</dc:creator>
  <cp:lastModifiedBy>orlando</cp:lastModifiedBy>
  <cp:revision>8</cp:revision>
  <dcterms:created xsi:type="dcterms:W3CDTF">2016-03-17T06:51:22Z</dcterms:created>
  <dcterms:modified xsi:type="dcterms:W3CDTF">2016-03-17T20:13:53Z</dcterms:modified>
</cp:coreProperties>
</file>